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57" r:id="rId13"/>
    <p:sldId id="262" r:id="rId14"/>
    <p:sldId id="285" r:id="rId15"/>
    <p:sldId id="269" r:id="rId16"/>
    <p:sldId id="270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4" autoAdjust="0"/>
    <p:restoredTop sz="94670" autoAdjust="0"/>
  </p:normalViewPr>
  <p:slideViewPr>
    <p:cSldViewPr>
      <p:cViewPr>
        <p:scale>
          <a:sx n="90" d="100"/>
          <a:sy n="90" d="100"/>
        </p:scale>
        <p:origin x="-2412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books.edu.gr/modules/ebook/show.php/DSGL-A105/321/2155,7803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anacea.med.uoa.gr/topic.aspx?id=88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natomyeshs.wikispaces.com/Ch.8+Muscular+Syste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" TargetMode="External"/><Relationship Id="rId5" Type="http://schemas.openxmlformats.org/officeDocument/2006/relationships/hyperlink" Target="http://cnx.org/contents/14fb4ad7-39a1-4eee-ab6e-3ef2482e3e22@6.27/Anatomy-&amp;-Physiology" TargetMode="External"/><Relationship Id="rId4" Type="http://schemas.openxmlformats.org/officeDocument/2006/relationships/hyperlink" Target="https://commons.wikimedia.org/wiki/File:1105_Anterior_and_Posterior_Views_of_Muscles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8</a:t>
            </a:r>
            <a:r>
              <a:rPr lang="el-GR" sz="2600" dirty="0" smtClean="0"/>
              <a:t>:</a:t>
            </a:r>
            <a:r>
              <a:rPr lang="el-GR" sz="2600" dirty="0"/>
              <a:t> </a:t>
            </a:r>
            <a:r>
              <a:rPr lang="el-GR" sz="2600" dirty="0" smtClean="0"/>
              <a:t>Κινητικά σημεία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Ευθυμία</a:t>
            </a:r>
            <a:r>
              <a:rPr lang="en-US" sz="2800" dirty="0" smtClean="0"/>
              <a:t> </a:t>
            </a:r>
            <a:r>
              <a:rPr lang="el-GR" sz="2800" dirty="0" smtClean="0"/>
              <a:t>Μικελάτου 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Αισθητικός </a:t>
            </a:r>
            <a:r>
              <a:rPr lang="el-GR" sz="2800" dirty="0"/>
              <a:t>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Μαρία Ρήγα, Σοφία Γληγόρη</a:t>
            </a:r>
            <a:r>
              <a:rPr lang="en-US" dirty="0"/>
              <a:t>, </a:t>
            </a:r>
            <a:r>
              <a:rPr lang="el-GR" i="1" dirty="0"/>
              <a:t>Αισθητική Ηλεκτροθεραπεία</a:t>
            </a:r>
            <a:r>
              <a:rPr lang="el-GR" dirty="0"/>
              <a:t>, εκδόσεις Σταμούλη, Αθήνα 2006</a:t>
            </a:r>
          </a:p>
          <a:p>
            <a:r>
              <a:rPr lang="el-GR" dirty="0"/>
              <a:t>Σταύρος Αρχοντάκης, </a:t>
            </a:r>
            <a:r>
              <a:rPr lang="el-GR" i="1" dirty="0"/>
              <a:t>Παχυσαρκία  και </a:t>
            </a:r>
            <a:r>
              <a:rPr lang="el-GR" i="1" dirty="0" smtClean="0"/>
              <a:t>κυτταρίτιδα</a:t>
            </a:r>
            <a:r>
              <a:rPr lang="el-GR" dirty="0" smtClean="0"/>
              <a:t>, </a:t>
            </a:r>
            <a:r>
              <a:rPr lang="el-GR" dirty="0"/>
              <a:t>εκδόσεις αδελφοί </a:t>
            </a:r>
            <a:r>
              <a:rPr lang="en-US" dirty="0"/>
              <a:t> </a:t>
            </a:r>
            <a:r>
              <a:rPr lang="el-GR" dirty="0"/>
              <a:t>Βλάσση</a:t>
            </a:r>
            <a:r>
              <a:rPr lang="en-US" dirty="0"/>
              <a:t>, </a:t>
            </a:r>
            <a:r>
              <a:rPr lang="el-GR" dirty="0"/>
              <a:t>Αθήνα  2003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25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Μικελάτου 2014. Ευθυμία Μικελάτου. «Αισθητική Ηλεκτροθεραπεία σώματος. Ενότητα </a:t>
            </a:r>
            <a:r>
              <a:rPr lang="el-GR" sz="2000" dirty="0" smtClean="0"/>
              <a:t>8:</a:t>
            </a:r>
            <a:r>
              <a:rPr lang="en-US" sz="2000" dirty="0" smtClean="0"/>
              <a:t> </a:t>
            </a:r>
            <a:r>
              <a:rPr lang="el-GR" sz="2000" dirty="0" smtClean="0"/>
              <a:t>Κινητικά σημεία».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Τοποθέτηση φαραδικών ρευμάτων στα κινητικά σημεία στον κορμό</a:t>
            </a:r>
          </a:p>
        </p:txBody>
      </p:sp>
      <p:pic>
        <p:nvPicPr>
          <p:cNvPr id="1027" name="Picture 3" descr="C:\Users\Efi\Desktop\AL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2659063"/>
            <a:ext cx="6705600" cy="226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88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εφαρμογής ΜΗΕ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 MHE </a:t>
            </a:r>
            <a:r>
              <a:rPr lang="el-GR" dirty="0" smtClean="0"/>
              <a:t>δυνατόν να εφαρμόζεται στα κινητικά σημεία κάθε μυός</a:t>
            </a:r>
          </a:p>
          <a:p>
            <a:r>
              <a:rPr lang="el-GR" dirty="0" smtClean="0"/>
              <a:t>Με μονοπολική μέθοδο</a:t>
            </a:r>
          </a:p>
          <a:p>
            <a:r>
              <a:rPr lang="el-GR" dirty="0" smtClean="0"/>
              <a:t>Με διπολική μέθοδο</a:t>
            </a:r>
          </a:p>
          <a:p>
            <a:endParaRPr lang="el-GR" dirty="0" smtClean="0"/>
          </a:p>
        </p:txBody>
      </p:sp>
      <p:pic>
        <p:nvPicPr>
          <p:cNvPr id="2051" name="Picture 3" descr="C:\Users\Efi\Desktop\biceps-tric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3356992"/>
            <a:ext cx="5616625" cy="28290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2818" y="618446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Calibri" panose="020F0502020204030204" pitchFamily="34" charset="0"/>
                <a:hlinkClick r:id="rId3"/>
              </a:rPr>
              <a:t>Βιολογία Α’ Λυκείου</a:t>
            </a:r>
            <a:r>
              <a:rPr lang="el-GR" sz="1400" dirty="0" smtClean="0">
                <a:latin typeface="Calibri" panose="020F0502020204030204" pitchFamily="34" charset="0"/>
              </a:rPr>
              <a:t>, Α. Καστορίνης, Μ. Κωστάκη Αποστολοπούλου, Φ. Μπαρώνα-Μάμαλη, ΟΕΔΒ </a:t>
            </a:r>
            <a:endParaRPr lang="el-GR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4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Μονοπολική μέθοδος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625609"/>
          </a:xfrm>
        </p:spPr>
        <p:txBody>
          <a:bodyPr/>
          <a:lstStyle/>
          <a:p>
            <a:r>
              <a:rPr lang="el-GR" dirty="0" smtClean="0"/>
              <a:t>Το ενεργό ηλεκτρόδιο που χρησιμοποιείται για την ανεύρεση των κινητικών σημείων ονομάζεται ψηλαφητής</a:t>
            </a:r>
          </a:p>
          <a:p>
            <a:endParaRPr lang="el-GR" dirty="0" smtClean="0"/>
          </a:p>
          <a:p>
            <a:r>
              <a:rPr lang="el-GR" dirty="0" smtClean="0"/>
              <a:t>Το ενεργό ηλεκτρόδιο συνδέεται με την κάθοδο της παροχής και πάνω  στον μυ ή την μυϊκή ομάδα και το ανενεργό μακριά από την περιοχή αυτή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7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Διπολική μέθοδος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δυο ηλεκτρόδια τοποθετούνται στην γαστέρα του μυός και όχι στην έκφυση ή κατάφυση</a:t>
            </a:r>
          </a:p>
          <a:p>
            <a:r>
              <a:rPr lang="el-GR" dirty="0"/>
              <a:t>Η διπολική μέθοδος χρησιμοποιείται για τον ερεθισμό εννευρωμένων μυών.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54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 Ηλεκτρο-μυογραφική</a:t>
            </a:r>
            <a:br>
              <a:rPr lang="el-GR" dirty="0"/>
            </a:br>
            <a:r>
              <a:rPr lang="el-GR" dirty="0"/>
              <a:t> </a:t>
            </a:r>
            <a:r>
              <a:rPr lang="el-GR" dirty="0" smtClean="0"/>
              <a:t>δραστηριότητα</a:t>
            </a:r>
            <a:endParaRPr lang="el-GR" dirty="0"/>
          </a:p>
        </p:txBody>
      </p:sp>
      <p:pic>
        <p:nvPicPr>
          <p:cNvPr id="3074" name="Picture 2" descr="C:\Users\Efi\Desktop\4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19672" y="2636912"/>
            <a:ext cx="6000750" cy="3590925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95536" y="141277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κ</a:t>
            </a:r>
            <a:r>
              <a:rPr lang="el-GR" sz="2400" dirty="0" smtClean="0">
                <a:latin typeface="+mn-lt"/>
              </a:rPr>
              <a:t>αταγραφή της ηλεκτρικής </a:t>
            </a:r>
            <a:r>
              <a:rPr lang="el-GR" sz="2400" dirty="0">
                <a:latin typeface="+mn-lt"/>
              </a:rPr>
              <a:t>δραστηριότητας που σχετίζεται με τους </a:t>
            </a:r>
            <a:r>
              <a:rPr lang="el-GR" sz="2400" dirty="0" smtClean="0">
                <a:latin typeface="+mn-lt"/>
              </a:rPr>
              <a:t>μυς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2495868" y="624802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+mn-lt"/>
                <a:hlinkClick r:id="rId3"/>
              </a:rPr>
              <a:t>http://panacea.med.uoa.gr/topic.aspx?id=889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Εννευρωμένοι μύες κάτω κορμού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87" y="1341438"/>
            <a:ext cx="4149025" cy="4895850"/>
          </a:xfrm>
        </p:spPr>
      </p:pic>
      <p:sp>
        <p:nvSpPr>
          <p:cNvPr id="5" name="Ορθογώνιο 4"/>
          <p:cNvSpPr/>
          <p:nvPr/>
        </p:nvSpPr>
        <p:spPr>
          <a:xfrm>
            <a:off x="2339752" y="6211669"/>
            <a:ext cx="5076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  <a:hlinkClick r:id="rId3"/>
              </a:rPr>
              <a:t>https://anatomyeshs.wikispaces.com/Ch.8+Muscular+System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79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μυϊκό σύστημα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3968496" cy="4526280"/>
          </a:xfr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40" y="1340768"/>
            <a:ext cx="3938016" cy="4675632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251520" y="6163724"/>
            <a:ext cx="8787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hlinkClick r:id="rId4"/>
              </a:rPr>
              <a:t>Anterior and Posterior Views of </a:t>
            </a:r>
            <a:r>
              <a:rPr lang="en-US" sz="1400" dirty="0" smtClean="0">
                <a:latin typeface="+mn-lt"/>
                <a:hlinkClick r:id="rId4"/>
              </a:rPr>
              <a:t>Muscles</a:t>
            </a:r>
            <a:r>
              <a:rPr lang="el-GR" sz="1400" dirty="0" smtClean="0">
                <a:latin typeface="+mn-lt"/>
              </a:rPr>
              <a:t>, από </a:t>
            </a:r>
            <a:r>
              <a:rPr lang="en-US" sz="1400" dirty="0">
                <a:latin typeface="+mn-lt"/>
                <a:hlinkClick r:id="rId5"/>
              </a:rPr>
              <a:t>OpenStax College - Anatomy &amp; </a:t>
            </a:r>
            <a:r>
              <a:rPr lang="en-US" sz="1400" dirty="0" smtClean="0">
                <a:latin typeface="+mn-lt"/>
                <a:hlinkClick r:id="rId5"/>
              </a:rPr>
              <a:t>Physiology</a:t>
            </a:r>
            <a:r>
              <a:rPr lang="el-GR" sz="1400" dirty="0" smtClean="0">
                <a:latin typeface="+mn-lt"/>
                <a:hlinkClick r:id="rId5"/>
              </a:rPr>
              <a:t> </a:t>
            </a:r>
            <a:r>
              <a:rPr lang="el-GR" sz="1400" dirty="0" smtClean="0">
                <a:latin typeface="+mn-lt"/>
              </a:rPr>
              <a:t>διαθέσιμο με άδεια </a:t>
            </a:r>
            <a:r>
              <a:rPr lang="en-US" sz="1400" dirty="0">
                <a:latin typeface="+mn-lt"/>
                <a:hlinkClick r:id="rId6"/>
              </a:rPr>
              <a:t>CC BY </a:t>
            </a:r>
            <a:r>
              <a:rPr lang="en-US" sz="1400" dirty="0" smtClean="0">
                <a:latin typeface="+mn-lt"/>
                <a:hlinkClick r:id="rId6"/>
              </a:rPr>
              <a:t>3.0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043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Εργαστηριακή άσκηση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944216"/>
          </a:xfrm>
        </p:spPr>
        <p:txBody>
          <a:bodyPr/>
          <a:lstStyle/>
          <a:p>
            <a:r>
              <a:rPr lang="el-GR" dirty="0"/>
              <a:t>Στην άσκηση αυτή γίνεται ψηλάφηση και αναγνώριση των κινητικών σημείων κάθε μυός και μυϊκών ομάδων με την χρήση ψηλαφητή</a:t>
            </a:r>
          </a:p>
          <a:p>
            <a:endParaRPr lang="el-GR" dirty="0"/>
          </a:p>
        </p:txBody>
      </p:sp>
      <p:pic>
        <p:nvPicPr>
          <p:cNvPr id="6146" name="Picture 2" descr="C:\Users\Efi\Desktop\m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975649"/>
            <a:ext cx="4608512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89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350</TotalTime>
  <Words>790</Words>
  <Application>Microsoft Office PowerPoint</Application>
  <PresentationFormat>Προβολή στην οθόνη (4:3)</PresentationFormat>
  <Paragraphs>91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template</vt:lpstr>
      <vt:lpstr>OC_template_updated</vt:lpstr>
      <vt:lpstr>Αισθητική ηλεκτροθεραπεία σώματος</vt:lpstr>
      <vt:lpstr>Τοποθέτηση φαραδικών ρευμάτων στα κινητικά σημεία στον κορμό</vt:lpstr>
      <vt:lpstr>Μέθοδοι εφαρμογής ΜΗΕ</vt:lpstr>
      <vt:lpstr>Μονοπολική μέθοδος</vt:lpstr>
      <vt:lpstr>Διπολική μέθοδος</vt:lpstr>
      <vt:lpstr> Ηλεκτρο-μυογραφική  δραστηριότητα</vt:lpstr>
      <vt:lpstr>Εννευρωμένοι μύες κάτω κορμού</vt:lpstr>
      <vt:lpstr>Το μυϊκό σύστημα</vt:lpstr>
      <vt:lpstr>Εργαστηριακή άσκηση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45</cp:revision>
  <dcterms:created xsi:type="dcterms:W3CDTF">2015-07-16T06:15:31Z</dcterms:created>
  <dcterms:modified xsi:type="dcterms:W3CDTF">2015-07-27T08:35:37Z</dcterms:modified>
</cp:coreProperties>
</file>