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7"/>
  </p:notesMasterIdLst>
  <p:handoutMasterIdLst>
    <p:handoutMasterId r:id="rId18"/>
  </p:handoutMasterIdLst>
  <p:sldIdLst>
    <p:sldId id="282" r:id="rId3"/>
    <p:sldId id="283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4" r:id="rId13"/>
    <p:sldId id="285" r:id="rId14"/>
    <p:sldId id="280" r:id="rId15"/>
    <p:sldId id="28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>
        <p:scale>
          <a:sx n="78" d="100"/>
          <a:sy n="78" d="100"/>
        </p:scale>
        <p:origin x="-264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0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3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9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Επιχειρηματική Ηθική</a:t>
            </a:r>
            <a:endParaRPr lang="en-US" sz="2800" dirty="0" smtClean="0"/>
          </a:p>
          <a:p>
            <a:endParaRPr lang="el-GR" sz="2400" dirty="0" smtClean="0"/>
          </a:p>
          <a:p>
            <a:r>
              <a:rPr lang="el-GR" sz="2400" dirty="0" smtClean="0"/>
              <a:t>Ιωάννα </a:t>
            </a:r>
            <a:r>
              <a:rPr lang="el-GR" sz="2400" dirty="0"/>
              <a:t>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797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Επιχειρηματική ηθική».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72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8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923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Επιχειρηματική ηθική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12" y="1322472"/>
            <a:ext cx="3008376" cy="461772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23731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Υπέρβαση της ανθρώπινης ομορφίας.</a:t>
            </a:r>
          </a:p>
          <a:p>
            <a:r>
              <a:rPr lang="el-GR" sz="1200" dirty="0" smtClean="0">
                <a:latin typeface="+mn-lt"/>
              </a:rPr>
              <a:t>Προς τη θέωση…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σταδιοδρομίας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Κατά το σχεδιασμό της σταδιοδρομίας του αισθητικού-κοσμητολόγου μπορεί να οδηγηθεί προς τη σωστή κατεύθυνση ακολουθώντας τα παρακάτω βήματα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Συζήτηση με ειδικούς για να ανακαλύψει τα ισχυρά και αδύναμα σημεία του χαρακτήρα του</a:t>
            </a:r>
          </a:p>
          <a:p>
            <a:r>
              <a:rPr lang="el-GR" dirty="0" smtClean="0"/>
              <a:t>Άσκηση αυτοκριτικής και άντληση επαναπληροφόρησης, ώστε να συνειδητοποιήσει τα συγκριτικά πλεονεκτήματα και τα αδύναμα σημεία του από πλευράς ικανοτήτων</a:t>
            </a:r>
          </a:p>
          <a:p>
            <a:r>
              <a:rPr lang="el-GR" dirty="0" smtClean="0"/>
              <a:t>Απόκτηση γνώσεων για βελτίωση ικανοτήτων</a:t>
            </a:r>
          </a:p>
          <a:p>
            <a:pPr marL="0" indent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Επιχειρηματική ηθική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Επανεξέταση επαγγελματικών στόχων και στρατηγικής</a:t>
            </a:r>
          </a:p>
          <a:p>
            <a:r>
              <a:rPr lang="el-GR" dirty="0" smtClean="0"/>
              <a:t>Προσαρμογή στις συνεχείς αλλαγές που παρουσιάζονται στην αγορά εργασίας</a:t>
            </a:r>
          </a:p>
          <a:p>
            <a:r>
              <a:rPr lang="el-GR" dirty="0" smtClean="0"/>
              <a:t>Συνεχής ενημέρωση και βελτίωση δεξιοτήτων</a:t>
            </a:r>
          </a:p>
          <a:p>
            <a:r>
              <a:rPr lang="el-GR" dirty="0" smtClean="0"/>
              <a:t>Διαρκής εκπαίδευση και ενημέρωση σε θέματα που αφορούν στη σταδιοδρομία του</a:t>
            </a:r>
          </a:p>
          <a:p>
            <a:r>
              <a:rPr lang="el-GR" dirty="0" smtClean="0"/>
              <a:t>Στόχος είναι η επαγγελματική ανάπτυξη και οι προοπτικές εξέλιξης</a:t>
            </a:r>
          </a:p>
          <a:p>
            <a:r>
              <a:rPr lang="el-GR" dirty="0" smtClean="0"/>
              <a:t>Επιδίωξη προϋπηρεσίας σε αναγνωρισμένους επιστήμονες της Αισθητικής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επιλογής του αισθητικού-κοσμητολόγου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την επιλογή συνεργατών θα πρέπει να λαμβάνει κανείς υπόψη τα ακόλουθα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Τον προγραμματισμό του ανθρώπινου δυναμικού</a:t>
            </a:r>
          </a:p>
          <a:p>
            <a:r>
              <a:rPr lang="el-GR" dirty="0" smtClean="0"/>
              <a:t>Λεπτομερή περιγραφή και αξιολόγηση θέσης που θα πρέπει να καλυφθεί</a:t>
            </a:r>
          </a:p>
          <a:p>
            <a:r>
              <a:rPr lang="el-GR" dirty="0" smtClean="0"/>
              <a:t>Καθορισμό κριτηρίων επιλογής </a:t>
            </a:r>
          </a:p>
          <a:p>
            <a:r>
              <a:rPr lang="el-GR" dirty="0" smtClean="0"/>
              <a:t>Τη δυνατότητα επιλογής όταν είναι εφικτό από διάφορες πηγές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Σημασία βιογραφικού σημειώματος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Βασικό κριτήριο για να ξεχωρίσει ο υποψήφιος και να προσελκύσει την προσοχή του επιλογέα.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Σημασία συνέντευξης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Προϋποθέσεις για επιτυχημένη συνέντευξη</a:t>
            </a:r>
            <a:r>
              <a:rPr lang="en-US" dirty="0" smtClean="0"/>
              <a:t>:</a:t>
            </a:r>
          </a:p>
          <a:p>
            <a:r>
              <a:rPr lang="el-GR" dirty="0" smtClean="0"/>
              <a:t>Καλή προετοιμασία</a:t>
            </a:r>
          </a:p>
          <a:p>
            <a:r>
              <a:rPr lang="el-GR" dirty="0" smtClean="0"/>
              <a:t>Αρμόζουσα εμφάνιση</a:t>
            </a:r>
          </a:p>
          <a:p>
            <a:r>
              <a:rPr lang="el-GR" dirty="0" smtClean="0"/>
              <a:t>Αρμόζουσα συμπεριφορά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90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6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80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822127aebac286a5dae27deca033f964d09072f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785</Words>
  <Application>Microsoft Office PowerPoint</Application>
  <PresentationFormat>On-screen Show (4:3)</PresentationFormat>
  <Paragraphs>101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Δεοντολογία επαγγέλματος</vt:lpstr>
      <vt:lpstr>Επιχειρηματική ηθική</vt:lpstr>
      <vt:lpstr>Σχεδιασμός σταδιοδρομίας</vt:lpstr>
      <vt:lpstr>Επιχειρηματική ηθική</vt:lpstr>
      <vt:lpstr>Διαδικασία επιλογής του αισθητικού-κοσμητολόγου</vt:lpstr>
      <vt:lpstr>Σημασία βιογραφικού σημειώματος</vt:lpstr>
      <vt:lpstr>Σημασία συνέντευξης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51</cp:revision>
  <dcterms:created xsi:type="dcterms:W3CDTF">2013-03-04T13:35:19Z</dcterms:created>
  <dcterms:modified xsi:type="dcterms:W3CDTF">2015-03-17T12:53:53Z</dcterms:modified>
</cp:coreProperties>
</file>