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31" r:id="rId3"/>
  </p:sldMasterIdLst>
  <p:notesMasterIdLst>
    <p:notesMasterId r:id="rId26"/>
  </p:notesMasterIdLst>
  <p:handoutMasterIdLst>
    <p:handoutMasterId r:id="rId27"/>
  </p:handoutMasterIdLst>
  <p:sldIdLst>
    <p:sldId id="270" r:id="rId4"/>
    <p:sldId id="296" r:id="rId5"/>
    <p:sldId id="297" r:id="rId6"/>
    <p:sldId id="298" r:id="rId7"/>
    <p:sldId id="299" r:id="rId8"/>
    <p:sldId id="300" r:id="rId9"/>
    <p:sldId id="306" r:id="rId10"/>
    <p:sldId id="301" r:id="rId11"/>
    <p:sldId id="302" r:id="rId12"/>
    <p:sldId id="303" r:id="rId13"/>
    <p:sldId id="307" r:id="rId14"/>
    <p:sldId id="308" r:id="rId15"/>
    <p:sldId id="304" r:id="rId16"/>
    <p:sldId id="305" r:id="rId17"/>
    <p:sldId id="291" r:id="rId18"/>
    <p:sldId id="271" r:id="rId19"/>
    <p:sldId id="272" r:id="rId20"/>
    <p:sldId id="273" r:id="rId21"/>
    <p:sldId id="274" r:id="rId22"/>
    <p:sldId id="275" r:id="rId23"/>
    <p:sldId id="276" r:id="rId24"/>
    <p:sldId id="278" r:id="rId2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50DB0-E422-4C45-88C4-D7FB6C2BDCEF}" type="datetimeFigureOut">
              <a:rPr lang="el-GR" smtClean="0"/>
              <a:t>20/7/2015</a:t>
            </a:fld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DB994E-E3A1-4E14-B947-43778668D4E8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915520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96FCB-A24E-42BD-8573-5BE9B15A6E5E}" type="datetimeFigureOut">
              <a:rPr lang="el-GR" smtClean="0"/>
              <a:t>20/7/2015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AC78B4-661C-4EF8-8CDA-1009C8BF2BCC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3495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3" indent="-171443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3" indent="-171443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Στρογγύλεμα διαγώνιας γωνίας του ορθογωνίου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endParaRPr lang="el-GR" dirty="0"/>
          </a:p>
        </p:txBody>
      </p:sp>
      <p:sp>
        <p:nvSpPr>
          <p:cNvPr id="11" name="10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2" name="11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l-G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149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44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626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976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684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391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636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038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extLst/>
          </a:lstStyle>
          <a:p>
            <a:r>
              <a:rPr kumimoji="0" lang="el-GR" dirty="0" err="1" smtClean="0"/>
              <a:t>Kλικ</a:t>
            </a:r>
            <a:r>
              <a:rPr kumimoji="0" lang="el-GR" dirty="0" smtClean="0"/>
              <a:t> για επεξεργασία του τίτλου</a:t>
            </a:r>
            <a:endParaRPr kumimoji="0"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  <a:extLst/>
          </a:lstStyle>
          <a:p>
            <a:pPr lvl="0" eaLnBrk="1" latinLnBrk="0" hangingPunct="1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</a:p>
          <a:p>
            <a:pPr lvl="1" eaLnBrk="1" latinLnBrk="0" hangingPunct="1"/>
            <a:r>
              <a:rPr lang="el-GR" dirty="0" smtClean="0"/>
              <a:t>Δεύτερου επιπέδου</a:t>
            </a:r>
          </a:p>
          <a:p>
            <a:pPr lvl="2" eaLnBrk="1" latinLnBrk="0" hangingPunct="1"/>
            <a:r>
              <a:rPr lang="el-GR" dirty="0" smtClean="0"/>
              <a:t>Τρίτου επιπέδου</a:t>
            </a:r>
          </a:p>
          <a:p>
            <a:pPr lvl="3" eaLnBrk="1" latinLnBrk="0" hangingPunct="1"/>
            <a:r>
              <a:rPr lang="el-GR" dirty="0" smtClean="0"/>
              <a:t>Τέταρτου επιπέδου</a:t>
            </a:r>
          </a:p>
          <a:p>
            <a:pPr lvl="4" eaLnBrk="1" latinLnBrk="0" hangingPunct="1"/>
            <a:r>
              <a:rPr lang="el-GR" dirty="0" smtClean="0"/>
              <a:t>Πέμπτου επιπέδου</a:t>
            </a:r>
            <a:endParaRPr kumimoji="0" lang="en-US" dirty="0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403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354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648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259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83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738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010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166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221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707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l-GR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152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208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0" name="9 - Ορθογώνιο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Ορθογώνιο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10 - Ορθογώνιο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7" name="6 - Ορθογώνιο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9" name="8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endParaRPr lang="el-GR" dirty="0"/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1" name="10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3" name="12 - Θέση εικόνας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l-GR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Στρογγύλεμα διαγώνιας γωνίας του ορθογωνίου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l-GR" dirty="0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l-GR" dirty="0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l-GR" dirty="0" err="1" smtClean="0"/>
              <a:t>Kλικ</a:t>
            </a:r>
            <a:r>
              <a:rPr kumimoji="0" lang="el-GR" dirty="0" smtClean="0"/>
              <a:t> για επεξεργασία του τίτλου</a:t>
            </a:r>
            <a:endParaRPr kumimoji="0" lang="en-US" dirty="0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l-GR" dirty="0" err="1" smtClean="0"/>
              <a:t>Kλικ</a:t>
            </a:r>
            <a:r>
              <a:rPr kumimoji="0" lang="el-GR" dirty="0" smtClean="0"/>
              <a:t> για επεξεργασία των στυλ του υποδείγματος</a:t>
            </a:r>
          </a:p>
          <a:p>
            <a:pPr lvl="1" eaLnBrk="1" latinLnBrk="0" hangingPunct="1"/>
            <a:r>
              <a:rPr kumimoji="0" lang="el-GR" dirty="0" smtClean="0"/>
              <a:t>Δεύτερου επιπέδου</a:t>
            </a:r>
          </a:p>
          <a:p>
            <a:pPr lvl="2" eaLnBrk="1" latinLnBrk="0" hangingPunct="1"/>
            <a:r>
              <a:rPr kumimoji="0" lang="el-GR" dirty="0" smtClean="0"/>
              <a:t>Τρίτου επιπέδου</a:t>
            </a:r>
          </a:p>
          <a:p>
            <a:pPr lvl="3" eaLnBrk="1" latinLnBrk="0" hangingPunct="1"/>
            <a:r>
              <a:rPr kumimoji="0" lang="el-GR" dirty="0" smtClean="0"/>
              <a:t>Τέταρτου επιπέδου</a:t>
            </a:r>
          </a:p>
          <a:p>
            <a:pPr lvl="4" eaLnBrk="1" latinLnBrk="0" hangingPunct="1"/>
            <a:r>
              <a:rPr kumimoji="0" lang="el-GR" dirty="0" smtClean="0"/>
              <a:t>Πέμπτου επιπέδου</a:t>
            </a:r>
            <a:endParaRPr kumimoji="0"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54864" algn="r" rtl="0" eaLnBrk="1" latinLnBrk="0" hangingPunct="1">
        <a:spcBef>
          <a:spcPct val="0"/>
        </a:spcBef>
        <a:buNone/>
        <a:defRPr kumimoji="0" sz="40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Calibri" panose="020F0502020204030204" pitchFamily="34" charset="0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86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433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ivali-delirium.deviantart.com/art/porcelain-doll-423109219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ivali-delirium.deviantart.com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Τεχνική Ψιμυθίωσης Θεαμάτων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l-GR" sz="2800" b="1" dirty="0"/>
              <a:t>8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Μακιγιάζ κούκλας</a:t>
            </a:r>
          </a:p>
          <a:p>
            <a:pPr>
              <a:spcBef>
                <a:spcPts val="0"/>
              </a:spcBef>
            </a:pPr>
            <a:r>
              <a:rPr lang="el-GR" sz="2400" dirty="0"/>
              <a:t>Μικελάτου Ευθυμία </a:t>
            </a:r>
          </a:p>
          <a:p>
            <a:pPr>
              <a:spcBef>
                <a:spcPts val="0"/>
              </a:spcBef>
            </a:pPr>
            <a:r>
              <a:rPr lang="el-GR" sz="2400" dirty="0"/>
              <a:t>Αισθητικός Κοσμητολόγος  B.Sc., M.Sc.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Τμήμα Αισθητικής και Κοσμητολογίας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1600" dirty="0">
                <a:solidFill>
                  <a:prstClr val="black"/>
                </a:solidFill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9642205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4044034" y="5367126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01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Μακιγιάζ </a:t>
            </a:r>
            <a:r>
              <a:rPr lang="el-GR" dirty="0" smtClean="0"/>
              <a:t>κούκλας </a:t>
            </a:r>
            <a:r>
              <a:rPr lang="el-GR" sz="3200" dirty="0" smtClean="0"/>
              <a:t>6/7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Το μακιγιάζ κούκλας μπορεί να αφορά επίσης αναπαράσταση πορσελάνινης κούκλας, οπότε τα χρώματα που ταιριάζουν είναι γήινα καφέ, μπεζ, δαμασκηνί, πορτοκαλί, σάπιο μήλο, απαλό ροζ </a:t>
            </a:r>
            <a:r>
              <a:rPr lang="en-US" dirty="0" smtClean="0"/>
              <a:t>.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4764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4 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687543"/>
            <a:ext cx="3017308" cy="4525962"/>
          </a:xfrm>
        </p:spPr>
      </p:pic>
      <p:sp>
        <p:nvSpPr>
          <p:cNvPr id="6" name="TextBox 5"/>
          <p:cNvSpPr txBox="1"/>
          <p:nvPr/>
        </p:nvSpPr>
        <p:spPr>
          <a:xfrm>
            <a:off x="4432378" y="5733256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libri" panose="020F0502020204030204" pitchFamily="34" charset="0"/>
              </a:rPr>
              <a:t>©</a:t>
            </a:r>
            <a:r>
              <a:rPr lang="en-US" sz="1200" dirty="0">
                <a:latin typeface="Calibri" panose="020F0502020204030204" pitchFamily="34" charset="0"/>
              </a:rPr>
              <a:t>2015 http://www.deviantart.com/</a:t>
            </a:r>
            <a:endParaRPr lang="el-GR" sz="1200" dirty="0" smtClean="0">
              <a:latin typeface="Calibri" panose="020F0502020204030204" pitchFamily="34" charset="0"/>
            </a:endParaRPr>
          </a:p>
          <a:p>
            <a:r>
              <a:rPr lang="en-US" sz="1200" b="1" dirty="0" smtClean="0">
                <a:latin typeface="Calibri" panose="020F0502020204030204" pitchFamily="34" charset="0"/>
                <a:hlinkClick r:id="rId3"/>
              </a:rPr>
              <a:t>porcelain doll</a:t>
            </a:r>
            <a:r>
              <a:rPr lang="el-GR" sz="1200" b="1" dirty="0" smtClean="0">
                <a:latin typeface="Calibri" panose="020F0502020204030204" pitchFamily="34" charset="0"/>
              </a:rPr>
              <a:t> </a:t>
            </a:r>
            <a:r>
              <a:rPr lang="en-US" sz="1200" dirty="0" smtClean="0">
                <a:latin typeface="Calibri" panose="020F0502020204030204" pitchFamily="34" charset="0"/>
              </a:rPr>
              <a:t>by</a:t>
            </a:r>
            <a:r>
              <a:rPr lang="en-US" sz="1200" dirty="0">
                <a:latin typeface="Calibri" panose="020F0502020204030204" pitchFamily="34" charset="0"/>
              </a:rPr>
              <a:t> </a:t>
            </a:r>
            <a:r>
              <a:rPr lang="en-US" sz="1200" dirty="0" err="1">
                <a:latin typeface="Calibri" panose="020F0502020204030204" pitchFamily="34" charset="0"/>
                <a:hlinkClick r:id="rId4"/>
              </a:rPr>
              <a:t>Sivali</a:t>
            </a:r>
            <a:r>
              <a:rPr lang="en-US" sz="1200" dirty="0">
                <a:latin typeface="Calibri" panose="020F0502020204030204" pitchFamily="34" charset="0"/>
                <a:hlinkClick r:id="rId4"/>
              </a:rPr>
              <a:t>-Delirium</a:t>
            </a:r>
            <a:endParaRPr lang="el-GR" sz="1200" dirty="0">
              <a:latin typeface="Calibri" panose="020F0502020204030204" pitchFamily="34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7975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</a:t>
            </a:r>
            <a:r>
              <a:rPr lang="el-GR" dirty="0" smtClean="0"/>
              <a:t>5 </a:t>
            </a:r>
            <a:endParaRPr lang="el-GR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346" y="1646238"/>
            <a:ext cx="3017308" cy="4525962"/>
          </a:xfr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3502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Μακιγιάζ </a:t>
            </a:r>
            <a:r>
              <a:rPr lang="el-GR" dirty="0" smtClean="0"/>
              <a:t>κούκλας </a:t>
            </a:r>
            <a:r>
              <a:rPr lang="el-GR" sz="3200" dirty="0" smtClean="0"/>
              <a:t>7/7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46236"/>
            <a:ext cx="5410944" cy="46630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dirty="0" smtClean="0"/>
              <a:t>Μπορούν να προστεθούν:</a:t>
            </a:r>
          </a:p>
          <a:p>
            <a:r>
              <a:rPr lang="el-GR" dirty="0" smtClean="0"/>
              <a:t>Φακίδες στο πρόσωπο στο κέντρο των παρειών</a:t>
            </a:r>
            <a:r>
              <a:rPr lang="en-US" dirty="0" smtClean="0"/>
              <a:t>.</a:t>
            </a:r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Σκίαση στις άκρες των χειλιών, στις γραμμές της «μαριονέτας»</a:t>
            </a:r>
            <a:r>
              <a:rPr lang="en-US" dirty="0" smtClean="0"/>
              <a:t>.</a:t>
            </a:r>
            <a:endParaRPr lang="el-GR" dirty="0"/>
          </a:p>
        </p:txBody>
      </p:sp>
      <p:pic>
        <p:nvPicPr>
          <p:cNvPr id="8195" name="Picture 3" descr="C:\Users\Efi\Desktop\2b62abffd07b57edb4adec238c7e60b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5" y="1484784"/>
            <a:ext cx="3240361" cy="4311328"/>
          </a:xfrm>
          <a:prstGeom prst="rect">
            <a:avLst/>
          </a:prstGeom>
          <a:noFill/>
        </p:spPr>
      </p:pic>
      <p:sp>
        <p:nvSpPr>
          <p:cNvPr id="5" name="Ορθογώνιο 4"/>
          <p:cNvSpPr/>
          <p:nvPr/>
        </p:nvSpPr>
        <p:spPr>
          <a:xfrm>
            <a:off x="4577521" y="578240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el-GR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l-GR" sz="12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«</a:t>
            </a:r>
            <a:r>
              <a:rPr lang="en-US" sz="12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Performing Arts Make up through the centuries</a:t>
            </a:r>
            <a:r>
              <a:rPr lang="el-GR" sz="12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»</a:t>
            </a:r>
            <a:endParaRPr lang="el-GR" sz="1200" b="1" i="1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  <a:p>
            <a:pPr algn="ctr">
              <a:buNone/>
            </a:pPr>
            <a:r>
              <a:rPr lang="el-GR" sz="1200" dirty="0">
                <a:latin typeface="Calibri" panose="020F0502020204030204" pitchFamily="34" charset="0"/>
              </a:rPr>
              <a:t>Από την παράσταση στις 30 Μαρτίου 2014 </a:t>
            </a:r>
          </a:p>
          <a:p>
            <a:pPr algn="ctr">
              <a:buNone/>
            </a:pPr>
            <a:r>
              <a:rPr lang="el-GR" sz="12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l-GR" sz="1200" dirty="0">
                <a:latin typeface="Calibri" panose="020F0502020204030204" pitchFamily="34" charset="0"/>
              </a:rPr>
              <a:t>στο ΤΕΙ Αθήνας από φοιτητές του τμήματος </a:t>
            </a:r>
          </a:p>
          <a:p>
            <a:pPr algn="ctr">
              <a:buNone/>
            </a:pPr>
            <a:r>
              <a:rPr lang="el-GR" sz="1200" dirty="0">
                <a:latin typeface="Calibri" panose="020F0502020204030204" pitchFamily="34" charset="0"/>
              </a:rPr>
              <a:t>Αισθητικής &amp; Κοσμητολογίας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782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6</a:t>
            </a:r>
            <a:endParaRPr lang="el-GR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73" y="1731503"/>
            <a:ext cx="7411453" cy="4355432"/>
          </a:xfrm>
        </p:spPr>
      </p:pic>
      <p:sp>
        <p:nvSpPr>
          <p:cNvPr id="8" name="Ορθογώνιο 7"/>
          <p:cNvSpPr/>
          <p:nvPr/>
        </p:nvSpPr>
        <p:spPr>
          <a:xfrm>
            <a:off x="683568" y="5949280"/>
            <a:ext cx="82444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l-GR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l-GR" sz="12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«</a:t>
            </a:r>
            <a:r>
              <a:rPr lang="en-US" sz="12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Performing Arts Make up through the centuries</a:t>
            </a:r>
            <a:r>
              <a:rPr lang="el-GR" sz="1200" b="1" i="1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»</a:t>
            </a:r>
            <a:endParaRPr lang="el-GR" sz="1200" b="1" i="1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  <a:p>
            <a:pPr algn="ctr">
              <a:buNone/>
            </a:pPr>
            <a:r>
              <a:rPr lang="el-GR" sz="1200" dirty="0">
                <a:latin typeface="Calibri" panose="020F0502020204030204" pitchFamily="34" charset="0"/>
              </a:rPr>
              <a:t>Από την παράσταση στις 30 Μαρτίου 2014 </a:t>
            </a:r>
          </a:p>
          <a:p>
            <a:pPr algn="ctr">
              <a:buNone/>
            </a:pPr>
            <a:r>
              <a:rPr lang="el-GR" sz="12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l-GR" sz="1200" dirty="0">
                <a:latin typeface="Calibri" panose="020F0502020204030204" pitchFamily="34" charset="0"/>
              </a:rPr>
              <a:t>στο ΤΕΙ Αθήνας από φοιτητές του τμήματος </a:t>
            </a:r>
            <a:r>
              <a:rPr lang="el-GR" sz="1200" dirty="0" smtClean="0">
                <a:latin typeface="Calibri" panose="020F0502020204030204" pitchFamily="34" charset="0"/>
              </a:rPr>
              <a:t>Αισθητικής </a:t>
            </a:r>
            <a:r>
              <a:rPr lang="el-GR" sz="1200" dirty="0">
                <a:latin typeface="Calibri" panose="020F0502020204030204" pitchFamily="34" charset="0"/>
              </a:rPr>
              <a:t>&amp; Κοσμητολογίας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0810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Τσιγώνια Αλεξάνδρα - Μικελάτου Έφη,</a:t>
            </a:r>
          </a:p>
          <a:p>
            <a:pPr>
              <a:buNone/>
            </a:pPr>
            <a:r>
              <a:rPr lang="el-GR" i="1" dirty="0" smtClean="0"/>
              <a:t>	Μακιγιάζ Παραστατικών Τεχνών-Τεχνική Προσθετικών υλικών.</a:t>
            </a:r>
            <a:r>
              <a:rPr lang="el-GR" dirty="0" smtClean="0"/>
              <a:t> (2010). Αθήνα, εκδόσεις Δεσμός</a:t>
            </a:r>
            <a:r>
              <a:rPr lang="en-US" dirty="0" smtClean="0"/>
              <a:t>.</a:t>
            </a:r>
            <a:endParaRPr lang="el-GR" dirty="0" smtClean="0"/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284984"/>
            <a:ext cx="4860032" cy="3245084"/>
          </a:xfrm>
          <a:prstGeom prst="rect">
            <a:avLst/>
          </a:prstGeom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8663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641" y="5931169"/>
            <a:ext cx="1971675" cy="702000"/>
          </a:xfrm>
          <a:prstGeom prst="rect">
            <a:avLst/>
          </a:prstGeom>
          <a:noFill/>
        </p:spPr>
      </p:pic>
      <p:pic>
        <p:nvPicPr>
          <p:cNvPr id="10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3995936" y="5931169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01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4703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Ευθυμία Μικελάτου 2014</a:t>
            </a:r>
            <a:r>
              <a:rPr lang="el-GR" sz="2000" dirty="0"/>
              <a:t>. </a:t>
            </a:r>
            <a:r>
              <a:rPr lang="el-GR" sz="2000" dirty="0" smtClean="0"/>
              <a:t>Ευθυμία Μικελάτου. «Τεχνική Ψιμυθίωσης Θεαμάτων. </a:t>
            </a:r>
            <a:r>
              <a:rPr lang="el-GR" sz="2000" dirty="0"/>
              <a:t>Ενότητα </a:t>
            </a:r>
            <a:r>
              <a:rPr lang="el-GR" sz="2000" dirty="0" smtClean="0"/>
              <a:t>8: </a:t>
            </a:r>
            <a:r>
              <a:rPr lang="el-GR" sz="2000" smtClean="0"/>
              <a:t>Μακιγιάζ κούκλας». </a:t>
            </a:r>
            <a:r>
              <a:rPr lang="el-GR" sz="2000" dirty="0" smtClean="0"/>
              <a:t>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0260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l-GR" dirty="0">
                <a:solidFill>
                  <a:prstClr val="black"/>
                </a:solidFill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l-GR" dirty="0" smtClean="0">
                <a:solidFill>
                  <a:prstClr val="black"/>
                </a:solidFill>
              </a:rPr>
              <a:t>Ως </a:t>
            </a:r>
            <a:r>
              <a:rPr lang="el-GR" b="1" dirty="0">
                <a:solidFill>
                  <a:prstClr val="black"/>
                </a:solidFill>
              </a:rPr>
              <a:t>Μη Εμπορική</a:t>
            </a:r>
            <a:r>
              <a:rPr lang="el-GR" dirty="0">
                <a:solidFill>
                  <a:prstClr val="black"/>
                </a:solidFill>
              </a:rPr>
              <a:t> ορίζεται η χρήση: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αδειοδόχο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</a:rPr>
              <a:t>τόπο</a:t>
            </a:r>
            <a:endParaRPr lang="en-US" dirty="0" smtClean="0">
              <a:solidFill>
                <a:prstClr val="black"/>
              </a:solidFill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l-GR" dirty="0" smtClean="0">
                <a:solidFill>
                  <a:prstClr val="black"/>
                </a:solidFill>
              </a:rPr>
              <a:t>Ο </a:t>
            </a:r>
            <a:r>
              <a:rPr lang="el-GR" dirty="0">
                <a:solidFill>
                  <a:prstClr val="black"/>
                </a:solidFill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</a:rPr>
              <a:t>.</a:t>
            </a:r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67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04856" cy="1152128"/>
          </a:xfrm>
        </p:spPr>
        <p:txBody>
          <a:bodyPr/>
          <a:lstStyle/>
          <a:p>
            <a:r>
              <a:rPr lang="el-GR" dirty="0" smtClean="0"/>
              <a:t>Μακιγιάζ κούκλας </a:t>
            </a:r>
            <a:r>
              <a:rPr lang="el-GR" sz="3200" dirty="0" smtClean="0"/>
              <a:t>1/7</a:t>
            </a:r>
            <a:endParaRPr lang="el-GR" sz="3200" dirty="0"/>
          </a:p>
        </p:txBody>
      </p:sp>
      <p:pic>
        <p:nvPicPr>
          <p:cNvPr id="1026" name="Picture 2" descr="C:\Users\Efi\Desktop\10325658_10203193360588334_7272937330554786572_n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600201"/>
            <a:ext cx="6543360" cy="4328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Ορθογώνιο 3"/>
          <p:cNvSpPr/>
          <p:nvPr/>
        </p:nvSpPr>
        <p:spPr>
          <a:xfrm>
            <a:off x="1979712" y="5805264"/>
            <a:ext cx="56886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l-GR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l-GR" sz="12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«</a:t>
            </a:r>
            <a:r>
              <a:rPr lang="en-US" sz="12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Performing Arts Make up through the centuries</a:t>
            </a:r>
            <a:r>
              <a:rPr lang="el-GR" sz="12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»</a:t>
            </a:r>
          </a:p>
          <a:p>
            <a:pPr algn="ctr">
              <a:buNone/>
            </a:pPr>
            <a:r>
              <a:rPr lang="el-GR" sz="12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l-GR" sz="1200" dirty="0" smtClean="0">
                <a:latin typeface="Calibri" panose="020F0502020204030204" pitchFamily="34" charset="0"/>
              </a:rPr>
              <a:t>Από </a:t>
            </a:r>
            <a:r>
              <a:rPr lang="el-GR" sz="1200" dirty="0">
                <a:latin typeface="Calibri" panose="020F0502020204030204" pitchFamily="34" charset="0"/>
              </a:rPr>
              <a:t>την παράσταση στις 30 Μαρτίου 2014 </a:t>
            </a:r>
          </a:p>
          <a:p>
            <a:pPr algn="ctr">
              <a:buNone/>
            </a:pPr>
            <a:r>
              <a:rPr lang="el-GR" sz="12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l-GR" sz="1200" dirty="0">
                <a:latin typeface="Calibri" panose="020F0502020204030204" pitchFamily="34" charset="0"/>
              </a:rPr>
              <a:t>στο ΤΕΙ Αθήνας από φοιτητές του </a:t>
            </a:r>
            <a:r>
              <a:rPr lang="el-GR" sz="1200" dirty="0" smtClean="0">
                <a:latin typeface="Calibri" panose="020F0502020204030204" pitchFamily="34" charset="0"/>
              </a:rPr>
              <a:t>τμήματος Αισθητικής </a:t>
            </a:r>
            <a:r>
              <a:rPr lang="el-GR" sz="1200" dirty="0">
                <a:latin typeface="Calibri" panose="020F0502020204030204" pitchFamily="34" charset="0"/>
              </a:rPr>
              <a:t>&amp; Κοσμητολογίας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2317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δημιουργού.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άδεια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50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81948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21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Μακιγιάζ </a:t>
            </a:r>
            <a:r>
              <a:rPr lang="el-GR" dirty="0" smtClean="0"/>
              <a:t>κούκλας </a:t>
            </a:r>
            <a:r>
              <a:rPr lang="el-GR" sz="3200" dirty="0" smtClean="0"/>
              <a:t>2/7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4951115"/>
          </a:xfrm>
        </p:spPr>
        <p:txBody>
          <a:bodyPr>
            <a:normAutofit fontScale="77500" lnSpcReduction="20000"/>
          </a:bodyPr>
          <a:lstStyle/>
          <a:p>
            <a:r>
              <a:rPr lang="el-GR" dirty="0" smtClean="0"/>
              <a:t>Βάση</a:t>
            </a:r>
            <a:r>
              <a:rPr lang="en-US" dirty="0" smtClean="0"/>
              <a:t> make up</a:t>
            </a:r>
            <a:r>
              <a:rPr lang="el-GR" dirty="0" smtClean="0"/>
              <a:t> σε</a:t>
            </a:r>
            <a:r>
              <a:rPr lang="en-US" dirty="0" smtClean="0"/>
              <a:t> </a:t>
            </a:r>
            <a:r>
              <a:rPr lang="el-GR" dirty="0" smtClean="0"/>
              <a:t>απαλή ροζ-λευκή απόχρωση με πυκνή </a:t>
            </a:r>
            <a:r>
              <a:rPr lang="el-GR" dirty="0" err="1" smtClean="0"/>
              <a:t>καλυπτικότητα</a:t>
            </a:r>
            <a:r>
              <a:rPr lang="en-US" dirty="0" smtClean="0"/>
              <a:t>.</a:t>
            </a:r>
            <a:endParaRPr lang="el-GR" dirty="0" smtClean="0"/>
          </a:p>
          <a:p>
            <a:pPr>
              <a:buNone/>
            </a:pPr>
            <a:endParaRPr lang="el-GR" dirty="0" smtClean="0"/>
          </a:p>
          <a:p>
            <a:r>
              <a:rPr lang="el-GR" dirty="0" smtClean="0"/>
              <a:t>Τα μάτια σχεδιάζονται πολύ μεγάλα αφύσικα</a:t>
            </a:r>
            <a:r>
              <a:rPr lang="en-US" dirty="0" smtClean="0"/>
              <a:t>, </a:t>
            </a:r>
            <a:r>
              <a:rPr lang="el-GR" dirty="0" smtClean="0"/>
              <a:t>στρογγυλά και οι γραμμές </a:t>
            </a:r>
            <a:r>
              <a:rPr lang="en-US" dirty="0" smtClean="0"/>
              <a:t>eye liner </a:t>
            </a:r>
            <a:r>
              <a:rPr lang="el-GR" dirty="0" smtClean="0"/>
              <a:t>με μαύρο χρώμα έξω από τα φυσικά όρια των βλεφάρων</a:t>
            </a:r>
            <a:r>
              <a:rPr lang="en-US" dirty="0" smtClean="0"/>
              <a:t>.</a:t>
            </a:r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Οι γραμμές είναι καθοδικές στον έσω κανθό και ανοδικές στον έξω κανθό, όπου ανοίγουν παράλληλες και τοποθετείται ανάμεσα λευκή σκιά</a:t>
            </a:r>
            <a:r>
              <a:rPr lang="en-US" dirty="0" smtClean="0"/>
              <a:t>.</a:t>
            </a:r>
            <a:endParaRPr lang="el-GR" dirty="0" smtClean="0"/>
          </a:p>
          <a:p>
            <a:pPr>
              <a:buNone/>
            </a:pPr>
            <a:endParaRPr lang="el-GR" dirty="0" smtClean="0"/>
          </a:p>
          <a:p>
            <a:r>
              <a:rPr lang="el-GR" dirty="0" smtClean="0"/>
              <a:t>Ανάμεσα στην γραμμή των βλεφαρίδων  και του σχεδιασμένου περιγράμματος τοποθετείται λευκή έντονη σκιά, για να φαίνονται ακόμη πιο μεγάλα τα μάτια</a:t>
            </a:r>
            <a:r>
              <a:rPr lang="en-US" dirty="0" smtClean="0"/>
              <a:t>.</a:t>
            </a:r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7495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Μακιγιάζ </a:t>
            </a:r>
            <a:r>
              <a:rPr lang="el-GR" dirty="0" smtClean="0"/>
              <a:t>κούκλας </a:t>
            </a:r>
            <a:r>
              <a:rPr lang="el-GR" sz="3200" dirty="0" smtClean="0"/>
              <a:t>3/7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46237"/>
            <a:ext cx="3826768" cy="4526280"/>
          </a:xfrm>
        </p:spPr>
        <p:txBody>
          <a:bodyPr/>
          <a:lstStyle/>
          <a:p>
            <a:r>
              <a:rPr lang="el-GR" dirty="0" smtClean="0"/>
              <a:t>Τα μάτια τονίζονται με σκιά γκρι, έντονη γαλάζια σε όλο το άνω βλέφαρο</a:t>
            </a:r>
            <a:r>
              <a:rPr lang="en-US" dirty="0" smtClean="0"/>
              <a:t>.</a:t>
            </a:r>
            <a:endParaRPr lang="el-GR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556792"/>
            <a:ext cx="3200400" cy="4968240"/>
          </a:xfrm>
          <a:prstGeom prst="rect">
            <a:avLst/>
          </a:prstGeom>
        </p:spPr>
      </p:pic>
      <p:sp>
        <p:nvSpPr>
          <p:cNvPr id="7" name="Ορθογώνιο 6"/>
          <p:cNvSpPr/>
          <p:nvPr/>
        </p:nvSpPr>
        <p:spPr>
          <a:xfrm>
            <a:off x="704953" y="560170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el-GR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l-GR" sz="12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«</a:t>
            </a:r>
            <a:r>
              <a:rPr lang="en-US" sz="12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Performing Arts Make up through the centuries</a:t>
            </a:r>
            <a:r>
              <a:rPr lang="el-GR" sz="12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»</a:t>
            </a:r>
            <a:endParaRPr lang="el-GR" sz="1200" b="1" i="1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  <a:p>
            <a:pPr algn="ctr">
              <a:buNone/>
            </a:pPr>
            <a:r>
              <a:rPr lang="el-GR" sz="1200" dirty="0">
                <a:latin typeface="Calibri" panose="020F0502020204030204" pitchFamily="34" charset="0"/>
              </a:rPr>
              <a:t>Από την παράσταση στις 30 Μαρτίου 2014 </a:t>
            </a:r>
          </a:p>
          <a:p>
            <a:pPr algn="ctr">
              <a:buNone/>
            </a:pPr>
            <a:r>
              <a:rPr lang="el-GR" sz="12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l-GR" sz="1200" dirty="0">
                <a:latin typeface="Calibri" panose="020F0502020204030204" pitchFamily="34" charset="0"/>
              </a:rPr>
              <a:t>στο ΤΕΙ Αθήνας από φοιτητές του τμήματος </a:t>
            </a:r>
          </a:p>
          <a:p>
            <a:pPr algn="ctr">
              <a:buNone/>
            </a:pPr>
            <a:r>
              <a:rPr lang="el-GR" sz="1200" dirty="0">
                <a:latin typeface="Calibri" panose="020F0502020204030204" pitchFamily="34" charset="0"/>
              </a:rPr>
              <a:t>Αισθητικής &amp; Κοσμητολογίας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7476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Μακιγιάζ </a:t>
            </a:r>
            <a:r>
              <a:rPr lang="el-GR" dirty="0" smtClean="0"/>
              <a:t>κούκλας </a:t>
            </a:r>
            <a:r>
              <a:rPr lang="el-GR" sz="3200" dirty="0" smtClean="0"/>
              <a:t>4/7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Τοποθετούνται ψεύτικες βλεφαρίδες στο πάνω και στο κάτω βλέφαρο σε μεγάλο μέγεθος ή ζωγραφίζονται ψεύτικες με μαύρο μολύβι ή </a:t>
            </a:r>
            <a:r>
              <a:rPr lang="en-US" dirty="0" smtClean="0"/>
              <a:t>eye liner,</a:t>
            </a:r>
            <a:r>
              <a:rPr lang="el-GR" dirty="0" smtClean="0"/>
              <a:t>κυρίως στον έξω κανθό.</a:t>
            </a:r>
          </a:p>
          <a:p>
            <a:endParaRPr lang="el-GR" dirty="0" smtClean="0"/>
          </a:p>
          <a:p>
            <a:r>
              <a:rPr lang="el-GR" dirty="0" smtClean="0"/>
              <a:t>Τα φρύδια τονίζονται με μαύρο χρώμα και είναι λεπτά με ανοδική φορά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9861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1</a:t>
            </a:r>
            <a:endParaRPr lang="el-GR" dirty="0"/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5825083" cy="4320480"/>
          </a:xfrm>
        </p:spPr>
      </p:pic>
      <p:sp>
        <p:nvSpPr>
          <p:cNvPr id="8" name="Ορθογώνιο 7"/>
          <p:cNvSpPr/>
          <p:nvPr/>
        </p:nvSpPr>
        <p:spPr>
          <a:xfrm>
            <a:off x="2411760" y="587727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el-GR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l-GR" sz="12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«</a:t>
            </a:r>
            <a:r>
              <a:rPr lang="en-US" sz="12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Performing Arts Make up through the centuries</a:t>
            </a:r>
            <a:r>
              <a:rPr lang="el-GR" sz="12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»</a:t>
            </a:r>
            <a:endParaRPr lang="el-GR" sz="1200" b="1" i="1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  <a:p>
            <a:pPr algn="ctr">
              <a:buNone/>
            </a:pPr>
            <a:r>
              <a:rPr lang="el-GR" sz="1200" dirty="0">
                <a:latin typeface="Calibri" panose="020F0502020204030204" pitchFamily="34" charset="0"/>
              </a:rPr>
              <a:t>Από την παράσταση στις 30 Μαρτίου 2014 </a:t>
            </a:r>
          </a:p>
          <a:p>
            <a:pPr algn="ctr">
              <a:buNone/>
            </a:pPr>
            <a:r>
              <a:rPr lang="el-GR" sz="12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l-GR" sz="1200" dirty="0">
                <a:latin typeface="Calibri" panose="020F0502020204030204" pitchFamily="34" charset="0"/>
              </a:rPr>
              <a:t>στο ΤΕΙ Αθήνας από φοιτητές του τμήματος </a:t>
            </a:r>
          </a:p>
          <a:p>
            <a:pPr algn="ctr">
              <a:buNone/>
            </a:pPr>
            <a:r>
              <a:rPr lang="el-GR" sz="1200" dirty="0">
                <a:latin typeface="Calibri" panose="020F0502020204030204" pitchFamily="34" charset="0"/>
              </a:rPr>
              <a:t>Αισθητικής &amp; Κοσμητολογίας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6989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</a:t>
            </a:r>
            <a:r>
              <a:rPr lang="el-GR" dirty="0" smtClean="0"/>
              <a:t>2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28800"/>
            <a:ext cx="6264696" cy="4129004"/>
          </a:xfrm>
        </p:spPr>
      </p:pic>
      <p:sp>
        <p:nvSpPr>
          <p:cNvPr id="5" name="Ορθογώνιο 4"/>
          <p:cNvSpPr/>
          <p:nvPr/>
        </p:nvSpPr>
        <p:spPr>
          <a:xfrm>
            <a:off x="3059832" y="57458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el-GR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l-GR" sz="12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«</a:t>
            </a:r>
            <a:r>
              <a:rPr lang="en-US" sz="12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Performing Arts Make up through the centuries</a:t>
            </a:r>
            <a:r>
              <a:rPr lang="el-GR" sz="12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»</a:t>
            </a:r>
          </a:p>
          <a:p>
            <a:pPr algn="ctr">
              <a:buNone/>
            </a:pPr>
            <a:r>
              <a:rPr lang="el-GR" sz="1200" dirty="0" smtClean="0">
                <a:latin typeface="Calibri" panose="020F0502020204030204" pitchFamily="34" charset="0"/>
              </a:rPr>
              <a:t>Από </a:t>
            </a:r>
            <a:r>
              <a:rPr lang="el-GR" sz="1200" dirty="0">
                <a:latin typeface="Calibri" panose="020F0502020204030204" pitchFamily="34" charset="0"/>
              </a:rPr>
              <a:t>την παράσταση στις 30 Μαρτίου 2014 </a:t>
            </a:r>
          </a:p>
          <a:p>
            <a:pPr algn="ctr">
              <a:buNone/>
            </a:pPr>
            <a:r>
              <a:rPr lang="el-GR" sz="12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l-GR" sz="1200" dirty="0">
                <a:latin typeface="Calibri" panose="020F0502020204030204" pitchFamily="34" charset="0"/>
              </a:rPr>
              <a:t>στο ΤΕΙ Αθήνας από φοιτητές του τμήματος </a:t>
            </a:r>
          </a:p>
          <a:p>
            <a:pPr algn="ctr">
              <a:buNone/>
            </a:pPr>
            <a:r>
              <a:rPr lang="el-GR" sz="1200" dirty="0">
                <a:latin typeface="Calibri" panose="020F0502020204030204" pitchFamily="34" charset="0"/>
              </a:rPr>
              <a:t>Αισθητικής &amp; Κοσμητολογίας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9551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Μακιγιάζ </a:t>
            </a:r>
            <a:r>
              <a:rPr lang="el-GR" dirty="0" smtClean="0"/>
              <a:t>κούκλας </a:t>
            </a:r>
            <a:r>
              <a:rPr lang="el-GR" sz="3200" dirty="0" smtClean="0"/>
              <a:t>5/7</a:t>
            </a: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Τα χείλη μικραίνουν σε μήκος, μοιάζουν συμπιεσμένα στο κέντρο τους, ενώ αποκτούν όγκο.  Τονίζονται με κόκκινο ή έντονο ροζ χρώμα σε </a:t>
            </a:r>
            <a:r>
              <a:rPr lang="el-GR" dirty="0" smtClean="0"/>
              <a:t>σχήμα</a:t>
            </a:r>
            <a:r>
              <a:rPr lang="en-US" dirty="0" smtClean="0"/>
              <a:t>.</a:t>
            </a:r>
            <a:endParaRPr lang="el-GR" dirty="0"/>
          </a:p>
          <a:p>
            <a:endParaRPr lang="el-GR" dirty="0"/>
          </a:p>
          <a:p>
            <a:r>
              <a:rPr lang="el-GR" dirty="0"/>
              <a:t>Το ρουζ είναι ζωηρό, σε στρογγυλό σχήμα στο κέντρο της </a:t>
            </a:r>
            <a:r>
              <a:rPr lang="el-GR" dirty="0" smtClean="0"/>
              <a:t>παρειάς</a:t>
            </a:r>
            <a:r>
              <a:rPr lang="en-US" dirty="0" smtClean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1669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3</a:t>
            </a:r>
            <a:endParaRPr lang="el-GR" dirty="0"/>
          </a:p>
        </p:txBody>
      </p:sp>
      <p:pic>
        <p:nvPicPr>
          <p:cNvPr id="3074" name="Picture 2" descr="C:\Users\Efi\Desktop\10247500_1470684086498551_4122349537480902288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7545" y="1484784"/>
            <a:ext cx="6408712" cy="4299178"/>
          </a:xfrm>
          <a:prstGeom prst="rect">
            <a:avLst/>
          </a:prstGeom>
          <a:noFill/>
        </p:spPr>
      </p:pic>
      <p:sp>
        <p:nvSpPr>
          <p:cNvPr id="5" name="Ορθογώνιο 4"/>
          <p:cNvSpPr/>
          <p:nvPr/>
        </p:nvSpPr>
        <p:spPr>
          <a:xfrm>
            <a:off x="3059832" y="57332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el-GR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l-GR" sz="12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«</a:t>
            </a:r>
            <a:r>
              <a:rPr lang="en-US" sz="12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Performing Arts Make up through the centuries</a:t>
            </a:r>
            <a:r>
              <a:rPr lang="el-GR" sz="12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»</a:t>
            </a:r>
            <a:endParaRPr lang="el-GR" sz="1200" b="1" i="1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  <a:p>
            <a:pPr algn="ctr">
              <a:buNone/>
            </a:pPr>
            <a:r>
              <a:rPr lang="el-GR" sz="1200" dirty="0">
                <a:latin typeface="Calibri" panose="020F0502020204030204" pitchFamily="34" charset="0"/>
              </a:rPr>
              <a:t>Από την παράσταση στις 30 Μαρτίου 2014 </a:t>
            </a:r>
          </a:p>
          <a:p>
            <a:pPr algn="ctr">
              <a:buNone/>
            </a:pPr>
            <a:r>
              <a:rPr lang="el-GR" sz="12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l-GR" sz="1200" dirty="0">
                <a:latin typeface="Calibri" panose="020F0502020204030204" pitchFamily="34" charset="0"/>
              </a:rPr>
              <a:t>στο ΤΕΙ Αθήνας από φοιτητές του τμήματος </a:t>
            </a:r>
          </a:p>
          <a:p>
            <a:pPr algn="ctr">
              <a:buNone/>
            </a:pPr>
            <a:r>
              <a:rPr lang="el-GR" sz="1200" dirty="0">
                <a:latin typeface="Calibri" panose="020F0502020204030204" pitchFamily="34" charset="0"/>
              </a:rPr>
              <a:t>Αισθητικής &amp; Κοσμητολογίας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3245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Τήξη">
  <a:themeElements>
    <a:clrScheme name="Προσαρμοσμένος 2">
      <a:dk1>
        <a:srgbClr val="00B05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Τήξη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Ηλιοστάσιο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377</TotalTime>
  <Words>1081</Words>
  <Application>Microsoft Office PowerPoint</Application>
  <PresentationFormat>Προβολή στην οθόνη (4:3)</PresentationFormat>
  <Paragraphs>143</Paragraphs>
  <Slides>22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22</vt:i4>
      </vt:variant>
    </vt:vector>
  </HeadingPairs>
  <TitlesOfParts>
    <vt:vector size="25" baseType="lpstr">
      <vt:lpstr>Τήξη</vt:lpstr>
      <vt:lpstr>OC_template_updated</vt:lpstr>
      <vt:lpstr>1_OC_template_updated</vt:lpstr>
      <vt:lpstr>Τεχνική Ψιμυθίωσης Θεαμάτων</vt:lpstr>
      <vt:lpstr>Μακιγιάζ κούκλας 1/7</vt:lpstr>
      <vt:lpstr>Μακιγιάζ κούκλας 2/7</vt:lpstr>
      <vt:lpstr>Μακιγιάζ κούκλας 3/7</vt:lpstr>
      <vt:lpstr>Μακιγιάζ κούκλας 4/7</vt:lpstr>
      <vt:lpstr>Παράδειγμα 1</vt:lpstr>
      <vt:lpstr>Παράδειγμα 2</vt:lpstr>
      <vt:lpstr>Μακιγιάζ κούκλας 5/7</vt:lpstr>
      <vt:lpstr>Παράδειγμα 3</vt:lpstr>
      <vt:lpstr>Μακιγιάζ κούκλας 6/7</vt:lpstr>
      <vt:lpstr>Παράδειγμα 4 </vt:lpstr>
      <vt:lpstr>Παράδειγμα 5 </vt:lpstr>
      <vt:lpstr>Μακιγιάζ κούκλας 7/7</vt:lpstr>
      <vt:lpstr>Παράδειγμα 6</vt:lpstr>
      <vt:lpstr>Βιβλιογραφία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Τεχνική Ψιμυθίωση Θεαμάτων</dc:title>
  <dc:creator>opencourses@teiath.gr</dc:creator>
  <cp:lastModifiedBy>fkaram2</cp:lastModifiedBy>
  <cp:revision>48</cp:revision>
  <dcterms:created xsi:type="dcterms:W3CDTF">2015-03-22T18:35:29Z</dcterms:created>
  <dcterms:modified xsi:type="dcterms:W3CDTF">2015-07-20T07:45:21Z</dcterms:modified>
</cp:coreProperties>
</file>