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48"/>
  </p:notesMasterIdLst>
  <p:handoutMasterIdLst>
    <p:handoutMasterId r:id="rId49"/>
  </p:handoutMasterIdLst>
  <p:sldIdLst>
    <p:sldId id="311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271" r:id="rId41"/>
    <p:sldId id="272" r:id="rId42"/>
    <p:sldId id="273" r:id="rId43"/>
    <p:sldId id="274" r:id="rId44"/>
    <p:sldId id="275" r:id="rId45"/>
    <p:sldId id="276" r:id="rId46"/>
    <p:sldId id="278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C8DBD2C-E913-4018-87E4-EB56E07C2CA5}" type="datetimeFigureOut">
              <a:rPr lang="el-GR" smtClean="0"/>
              <a:pPr/>
              <a:t>6/12/2015</a:t>
            </a:fld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en/0/06/Gloria_Swanson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upload.wikimedia.org/wikipedia/commons/thumb/0/01/G.Swanson_Change_Wife.jpg/476px-G.Swanson_Change_Wife.jpg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return2style.de/swingstyle/makeup/1920eye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return2style.de/swingstyle/makeup/1920p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Μακιγιάζ δεκαετιών 20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αιώνα</a:t>
            </a:r>
            <a:r>
              <a:rPr lang="en-US" sz="2800" dirty="0" smtClean="0"/>
              <a:t>: ‘20, ‘30, ‘40, ‘50, ‘70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646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Ηλιοκαμένο δέρμα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Λίγο πριν από  1930 αρχίζει να κατακτά έδαφος  η μόδα του  ηλιοκαμένου δέρματος στο πρόσωπο. Εμφανίστηκαν  χρωματιστές πούδρες που έδιναν την όψη μαυρισμένου από τον ήλιο δέρματος, για όσες γυναίκες δεν είχαν την δυνατότητα ενός φυσικού μαυρίσματος.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89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Νύχια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330824" cy="4608512"/>
          </a:xfrm>
        </p:spPr>
        <p:txBody>
          <a:bodyPr/>
          <a:lstStyle/>
          <a:p>
            <a:r>
              <a:rPr lang="el-GR" dirty="0" smtClean="0"/>
              <a:t>Τα νύχια ήταν βαμμένα μόνο στο κέντρο σαν λεπτή σφήνα, ενώ το άκρος και τα πλάγια παρέμεναν γυμνά</a:t>
            </a:r>
            <a:endParaRPr lang="el-GR" dirty="0"/>
          </a:p>
        </p:txBody>
      </p:sp>
      <p:pic>
        <p:nvPicPr>
          <p:cNvPr id="8194" name="Picture 2" descr="C:\Users\Efi\Desktop\1930s makeup 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46237"/>
            <a:ext cx="3444863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81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7544" y="260648"/>
            <a:ext cx="8291264" cy="2739760"/>
          </a:xfrm>
        </p:spPr>
        <p:txBody>
          <a:bodyPr/>
          <a:lstStyle/>
          <a:p>
            <a:r>
              <a:rPr lang="el-GR" dirty="0" smtClean="0"/>
              <a:t>Καθώς προχωρούσε η δεκαετία, το πορτραίτο της γυναίκας γίνεται πιο ρεαλιστικό και σοφιστικέ. </a:t>
            </a:r>
          </a:p>
          <a:p>
            <a:r>
              <a:rPr lang="el-GR" dirty="0" smtClean="0"/>
              <a:t>Το μακιγιάζ είναι  εξευγενισμένο και πιο  αληθινό, άρα πιο προσιτό στο κοινό.</a:t>
            </a:r>
            <a:endParaRPr lang="el-GR" dirty="0"/>
          </a:p>
        </p:txBody>
      </p:sp>
      <p:pic>
        <p:nvPicPr>
          <p:cNvPr id="2051" name="Picture 3" descr="C:\Users\Efi\Desktop\20s_hair-mak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667500" cy="307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01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11560" y="548680"/>
            <a:ext cx="8147248" cy="1609894"/>
          </a:xfrm>
        </p:spPr>
        <p:txBody>
          <a:bodyPr/>
          <a:lstStyle/>
          <a:p>
            <a:r>
              <a:rPr lang="el-GR" dirty="0" smtClean="0"/>
              <a:t>Τα </a:t>
            </a:r>
            <a:r>
              <a:rPr lang="en-US" dirty="0" smtClean="0"/>
              <a:t>films </a:t>
            </a:r>
            <a:r>
              <a:rPr lang="el-GR" dirty="0" smtClean="0"/>
              <a:t>συνεχίζουν να εμφανίζουν την γυναίκα συντηρητική, βικτοριανού στυλ με μαύρα μαλλιά και αθώο παιδικό πρόσωπο</a:t>
            </a:r>
          </a:p>
          <a:p>
            <a:endParaRPr lang="el-GR" dirty="0"/>
          </a:p>
        </p:txBody>
      </p:sp>
      <p:pic>
        <p:nvPicPr>
          <p:cNvPr id="4" name="Picture 2" descr="http://upload.wikimedia.org/wikipedia/en/0/06/Gloria_Swanson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03648" y="2276872"/>
            <a:ext cx="1905372" cy="262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ile:G.Swanson Change Wife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148064" y="2420888"/>
            <a:ext cx="2376264" cy="254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Ορθογώνιο"/>
          <p:cNvSpPr/>
          <p:nvPr/>
        </p:nvSpPr>
        <p:spPr>
          <a:xfrm>
            <a:off x="4139952" y="5229200"/>
            <a:ext cx="41713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>
                <a:latin typeface="Calibri" panose="020F0502020204030204" pitchFamily="34" charset="0"/>
              </a:rPr>
              <a:t>……ή εντελώς αντίθετα </a:t>
            </a:r>
          </a:p>
          <a:p>
            <a:r>
              <a:rPr lang="el-GR" sz="3200" dirty="0" smtClean="0">
                <a:latin typeface="Calibri" panose="020F0502020204030204" pitchFamily="34" charset="0"/>
              </a:rPr>
              <a:t>σατανική ντίβα</a:t>
            </a:r>
            <a:r>
              <a:rPr lang="en-US" sz="3200" dirty="0" smtClean="0">
                <a:latin typeface="Calibri" panose="020F0502020204030204" pitchFamily="34" charset="0"/>
              </a:rPr>
              <a:t>.</a:t>
            </a:r>
            <a:endParaRPr lang="el-G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9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/>
              </a:rPr>
              <a:t>Δεκαετία 1930</a:t>
            </a:r>
            <a:endParaRPr lang="el-GR" dirty="0"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n-US" dirty="0" smtClean="0"/>
              <a:t>Greta </a:t>
            </a:r>
            <a:r>
              <a:rPr lang="en-US" dirty="0" err="1" smtClean="0"/>
              <a:t>Garbo</a:t>
            </a:r>
            <a:r>
              <a:rPr lang="el-GR" dirty="0" smtClean="0"/>
              <a:t> αποτέλεσε το πρότυπο της γυναίκας εκείνης  της  εποχής και απέδειξε την δύναμη του μακιγιάζ</a:t>
            </a:r>
          </a:p>
        </p:txBody>
      </p:sp>
      <p:pic>
        <p:nvPicPr>
          <p:cNvPr id="4" name="Picture 3" descr="C:\Users\Efi\Desktop\MarleneDietr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2326779" cy="3007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77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fi\Desktop\1930s makeup look 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048672" cy="4861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49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Κινηματογράφος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834880" cy="4526280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 </a:t>
            </a:r>
            <a:r>
              <a:rPr lang="el-GR" sz="2600" dirty="0"/>
              <a:t>Οι ταινίες τρόμου έγιναν μόδα και εμφανίστηκε η μαγεία του κινηματογράφου, αλλά και η προσφορά σε αυτό του επαγγελματικού μακιγιάζ </a:t>
            </a:r>
            <a:endParaRPr lang="el-GR" sz="2600" dirty="0" smtClean="0"/>
          </a:p>
          <a:p>
            <a:r>
              <a:rPr lang="el-GR" sz="2600" dirty="0" smtClean="0"/>
              <a:t>Στην ταινία θρύλο </a:t>
            </a:r>
            <a:r>
              <a:rPr lang="el-GR" sz="2600" b="1" dirty="0" smtClean="0"/>
              <a:t>“Η νύφη του </a:t>
            </a:r>
            <a:r>
              <a:rPr lang="en-US" sz="2600" b="1" dirty="0" smtClean="0"/>
              <a:t>Frankenstein</a:t>
            </a:r>
            <a:r>
              <a:rPr lang="el-GR" sz="2600" b="1" dirty="0" smtClean="0"/>
              <a:t>” </a:t>
            </a:r>
            <a:r>
              <a:rPr lang="el-GR" sz="2600" dirty="0" smtClean="0"/>
              <a:t>το 1931,  το μακιγιάζ του </a:t>
            </a:r>
            <a:r>
              <a:rPr lang="en-US" sz="2600" dirty="0" smtClean="0"/>
              <a:t>Jack Pierce</a:t>
            </a:r>
            <a:r>
              <a:rPr lang="el-GR" sz="2600" dirty="0" smtClean="0"/>
              <a:t> άλλαξε την ιστορία του κινηματογράφου με την ιδιοφυή και πρωτοποριακή τεχνική του. </a:t>
            </a:r>
          </a:p>
        </p:txBody>
      </p:sp>
      <p:pic>
        <p:nvPicPr>
          <p:cNvPr id="1027" name="Picture 3" descr="C:\Users\Efi\Desktop\Untitled-6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6833" y="1472663"/>
            <a:ext cx="3127333" cy="2436714"/>
          </a:xfrm>
          <a:prstGeom prst="rect">
            <a:avLst/>
          </a:prstGeom>
          <a:noFill/>
        </p:spPr>
      </p:pic>
      <p:pic>
        <p:nvPicPr>
          <p:cNvPr id="1028" name="Picture 4" descr="C:\Users\Efi\Desktop\2c77c096daab49982cfa6f750116ff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354" y="4334705"/>
            <a:ext cx="3083096" cy="2087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97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Βάση προσώπου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πιο δημοφιλείς αποχρώσεις για  την βάση του προσώπου ήταν αυτό της γαρδένιας, δηλ λευκό κέρινο, και το “</a:t>
            </a:r>
            <a:r>
              <a:rPr lang="en-US" dirty="0" smtClean="0"/>
              <a:t>tee rose</a:t>
            </a:r>
            <a:r>
              <a:rPr lang="el-GR" dirty="0" smtClean="0"/>
              <a:t>”  χρώμα του ελεφαντόδοντου με άγγιγμα ροζ.</a:t>
            </a:r>
          </a:p>
          <a:p>
            <a:endParaRPr lang="el-GR" dirty="0"/>
          </a:p>
        </p:txBody>
      </p:sp>
      <p:pic>
        <p:nvPicPr>
          <p:cNvPr id="3074" name="Picture 2" descr="C:\Users\Efi\Desktop\f95b73fe9d61c2d360062d06e2981c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51875"/>
            <a:ext cx="1865565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52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Δημοφιλείς αποχρώσεις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πούδρες είχαν </a:t>
            </a:r>
            <a:r>
              <a:rPr lang="el-GR" dirty="0" smtClean="0"/>
              <a:t>αποχρώσεις: </a:t>
            </a:r>
            <a:r>
              <a:rPr lang="el-GR" dirty="0" smtClean="0"/>
              <a:t>μοβ , ανοιχτή πράσινη και του ελεφαντόδοντου. </a:t>
            </a:r>
          </a:p>
          <a:p>
            <a:r>
              <a:rPr lang="el-GR" dirty="0" smtClean="0"/>
              <a:t>Το ρουζ σε ροζ απόχρωση τόνιζε απαλά τα ζυγωματικά. </a:t>
            </a:r>
          </a:p>
          <a:p>
            <a:r>
              <a:rPr lang="el-GR" dirty="0" smtClean="0"/>
              <a:t>Οι σκιές για τα βλέφαρα- για πρώτη φορά- διέφεραν ανάλογα με τον χρωματικό τύπο κάθε γυναίκας: μπλε, μοβ, φωτεινό πράσινο, </a:t>
            </a:r>
            <a:r>
              <a:rPr lang="el-GR" dirty="0" smtClean="0"/>
              <a:t>ιβουάρ.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159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Σχήμα χειλιών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906888" cy="4526280"/>
          </a:xfrm>
        </p:spPr>
        <p:txBody>
          <a:bodyPr/>
          <a:lstStyle/>
          <a:p>
            <a:r>
              <a:rPr lang="el-GR" dirty="0" smtClean="0"/>
              <a:t>Το σχήμα των χειλιών ήταν γεμάτο σε όλο το μήκος τους και τονιζόταν  με μολύβια χειλιών. Το σχήμα χειλιών, </a:t>
            </a:r>
            <a:r>
              <a:rPr lang="el-GR" b="1" dirty="0" smtClean="0"/>
              <a:t>“</a:t>
            </a:r>
            <a:r>
              <a:rPr lang="en-US" b="1" dirty="0" smtClean="0"/>
              <a:t>bird mouth</a:t>
            </a:r>
            <a:r>
              <a:rPr lang="el-GR" b="1" dirty="0" smtClean="0"/>
              <a:t>”  </a:t>
            </a:r>
            <a:r>
              <a:rPr lang="el-GR" dirty="0" smtClean="0"/>
              <a:t>ή </a:t>
            </a:r>
            <a:r>
              <a:rPr lang="en-US" dirty="0" smtClean="0"/>
              <a:t>Joan Crawford Smear</a:t>
            </a:r>
            <a:r>
              <a:rPr lang="el-GR" dirty="0" smtClean="0"/>
              <a:t>”  ήταν το χαρακτηριστικότερο μακιγιάζ χειλιών.</a:t>
            </a:r>
          </a:p>
          <a:p>
            <a:endParaRPr lang="el-GR" dirty="0"/>
          </a:p>
        </p:txBody>
      </p:sp>
      <p:pic>
        <p:nvPicPr>
          <p:cNvPr id="4" name="Picture 2" descr="C:\Users\Efi\Desktop\Joan-Crawford-Perfectly-quoiff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729519" cy="3437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4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fi\Desktop\97a0950e5aad591ec00978f62017bc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5997900" cy="4922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20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Νύχια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 νύχια επικρατούσαν διάφορες αποχρώσεις, όπως: </a:t>
            </a:r>
            <a:r>
              <a:rPr lang="el-GR" dirty="0" smtClean="0"/>
              <a:t>κόκκινο, χρυσό, </a:t>
            </a:r>
            <a:r>
              <a:rPr lang="el-GR" dirty="0" smtClean="0"/>
              <a:t>ασημί, πράσινο, βιολετί και μαύρο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790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Δεκαετία 1940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περίοδος μεταξύ 1937-1946 χαρακτηρίστηκε από την πραγματικότητα του Β΄ Παγκοσμίου Πολέμου, σταματώντας τις εξελίξεις στις τέχνες, στην οικονομία, άρα και στην  βιομηχανία της μόδας  και την ομορφιάς για μια ολόκληρη δεκαετία.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514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fi\Desktop\1940s-makeup-look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5688632" cy="529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929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Οικονομικά καλλυντικά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εταιρείες καλλυντικών , όπως η </a:t>
            </a:r>
            <a:r>
              <a:rPr lang="en-US" dirty="0" smtClean="0"/>
              <a:t>Elisabeth Arden</a:t>
            </a:r>
            <a:r>
              <a:rPr lang="el-GR" dirty="0" smtClean="0"/>
              <a:t> συνέχισαν  να παράγουν πιο προσιτά και οικονομικά προϊόντα.</a:t>
            </a:r>
          </a:p>
          <a:p>
            <a:r>
              <a:rPr lang="el-GR" dirty="0" smtClean="0"/>
              <a:t> Προτείνουν στις γυναίκες μια όμορφη εμφάνιση, η οποία ήταν προϋπόθεση ενός υψηλού ηθικού.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548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fi\Desktop\Helena-Rubinstein-1940s-makeup-gu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536504" cy="5885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130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Δεκαετία 1950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Αυτή ήταν η δεκαετία της μαγικής γοητείας της γυναίκας- νοικοκυράς η οποία ακολουθεί, παρά τα καθήκοντα της, την μόδα.</a:t>
            </a:r>
          </a:p>
          <a:p>
            <a:r>
              <a:rPr lang="el-GR" dirty="0" smtClean="0"/>
              <a:t> Πρότυπο ήταν η περιποιημένη και όμορφη σύζυγος.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286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fi\Desktop\1950s-makeup-style-glamourdaze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4392488" cy="6039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835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Τάσεις μόδας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σκιές ματιών τοποθετούνταν κυρίως το βράδυ και οι ψεύτικες βλεφαρίδες ήταν πιο φυσικές.</a:t>
            </a:r>
          </a:p>
          <a:p>
            <a:r>
              <a:rPr lang="el-GR" dirty="0" smtClean="0"/>
              <a:t>Τα φρύδια δεν είχαν πια τόσο λεπτή γραμμή.</a:t>
            </a:r>
          </a:p>
          <a:p>
            <a:r>
              <a:rPr lang="el-GR" dirty="0" smtClean="0"/>
              <a:t>Τα χείλη ήταν ακόμη έντονα μακιγιαρισμένα σε αποχρώσεις του κόκκινου, βυσσινί, καφέ.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8125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fi\Desktop\1950s-makeup-style-glamourdaze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2276860" cy="2952328"/>
          </a:xfrm>
          <a:prstGeom prst="rect">
            <a:avLst/>
          </a:prstGeom>
          <a:noFill/>
        </p:spPr>
      </p:pic>
      <p:pic>
        <p:nvPicPr>
          <p:cNvPr id="8195" name="Picture 3" descr="C:\Users\Efi\Desktop\1950s-makeup-style-glamourdaz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2681677" cy="3888432"/>
          </a:xfrm>
          <a:prstGeom prst="rect">
            <a:avLst/>
          </a:prstGeom>
          <a:noFill/>
        </p:spPr>
      </p:pic>
      <p:pic>
        <p:nvPicPr>
          <p:cNvPr id="8196" name="Picture 4" descr="C:\Users\Efi\Desktop\αρχείο λήψη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284984"/>
            <a:ext cx="2232248" cy="3018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30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Πρόσωπο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6"/>
            <a:ext cx="5770984" cy="4951115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Οι γυναίκες έβαφαν κόκκινα ματ τα χείλη σε κάθε έξοδο και τα  συνδύαζαν με ίδιο χρώμα στα νύχια. </a:t>
            </a:r>
          </a:p>
          <a:p>
            <a:r>
              <a:rPr lang="el-GR" dirty="0" smtClean="0"/>
              <a:t>Στα ζυγωματικά  μήλα  άπλωναν ρουζ, για να φωτίσουν το χρώμα του δέρματος, το οποίο χανόταν κάτω  από το παχύ στρώμα  </a:t>
            </a:r>
            <a:r>
              <a:rPr lang="en-US" dirty="0" smtClean="0"/>
              <a:t>pan</a:t>
            </a:r>
            <a:r>
              <a:rPr lang="el-GR" dirty="0" smtClean="0"/>
              <a:t>- </a:t>
            </a:r>
            <a:r>
              <a:rPr lang="en-US" dirty="0" smtClean="0"/>
              <a:t>cake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11267" name="Picture 3" descr="C:\Users\Efi\Desktop\1950s-makeup-chart-for-blondes-helena-rubinstein-214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9413" y="1772816"/>
            <a:ext cx="1957387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19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νέα τάση..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Η </a:t>
            </a:r>
            <a:r>
              <a:rPr lang="el-GR" sz="3600" dirty="0" smtClean="0"/>
              <a:t>δεκαετία χρωματίζεται από την υπερβολή και το τέχνασμα προσπαθώντας να ισορροπήσει ανάμεσα στο στυλ 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vamp</a:t>
            </a:r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” </a:t>
            </a:r>
            <a:r>
              <a:rPr lang="el-GR" sz="3600" dirty="0" smtClean="0"/>
              <a:t>και το στυλ </a:t>
            </a:r>
            <a:r>
              <a:rPr lang="el-GR" sz="3600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à la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garçonne</a:t>
            </a:r>
            <a:r>
              <a:rPr lang="el-GR" sz="3600" dirty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el-GR" sz="3600" dirty="0" smtClean="0"/>
              <a:t>.</a:t>
            </a:r>
            <a:endParaRPr lang="el-GR" sz="3600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2" descr="C:\Users\Efi\Desktop\1920s_evening_hai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92221"/>
            <a:ext cx="4176464" cy="2129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19301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Δεκαετία 1960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έμφαση του μακιγιάζ είναι στα μάτια σε αντίθεση με τις προηγούμενες δεκαετίες που έδιναν έμφαση στα χείλη.</a:t>
            </a:r>
          </a:p>
          <a:p>
            <a:r>
              <a:rPr lang="el-GR" dirty="0" smtClean="0"/>
              <a:t>Τα χείλη  ήταν απαλά τονισμένα με </a:t>
            </a:r>
            <a:r>
              <a:rPr lang="en-US" dirty="0" smtClean="0"/>
              <a:t>pale </a:t>
            </a:r>
            <a:r>
              <a:rPr lang="el-GR" dirty="0" smtClean="0"/>
              <a:t> αποχρώσεις</a:t>
            </a:r>
            <a:r>
              <a:rPr lang="en-US" dirty="0" smtClean="0"/>
              <a:t> </a:t>
            </a:r>
            <a:r>
              <a:rPr lang="el-GR" dirty="0" smtClean="0"/>
              <a:t>και κάποτε με λευκό χρώμα.</a:t>
            </a:r>
          </a:p>
          <a:p>
            <a:r>
              <a:rPr lang="el-GR" dirty="0" smtClean="0"/>
              <a:t>Ξεκινώντας η μόδα από το Παρίσι, τα μάτια τονίζονταν ολοένα και πιο έντονα.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7199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fi\Desktop\063c10308aaad4ead633ef8fc78838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344970" cy="4525963"/>
          </a:xfrm>
          <a:prstGeom prst="rect">
            <a:avLst/>
          </a:prstGeom>
          <a:noFill/>
        </p:spPr>
      </p:pic>
      <p:pic>
        <p:nvPicPr>
          <p:cNvPr id="9219" name="Picture 3" descr="C:\Users\Efi\Desktop\twiggy-putting-on-makeup-1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5140210" cy="28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047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Μάτια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Στα μάτια οι χρωματιστές σκιές ήταν έντονες και απλωμένες με έμφαση στο βλέφαρο.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eye liner </a:t>
            </a:r>
            <a:r>
              <a:rPr lang="el-GR" dirty="0" smtClean="0"/>
              <a:t>ακολουθούσε το σχήμα του αρχαίου Αιγυπτιακού μακιγιάζ.</a:t>
            </a:r>
          </a:p>
          <a:p>
            <a:r>
              <a:rPr lang="el-GR" dirty="0" smtClean="0"/>
              <a:t>Πυκνές και μακριές ψεύτικες βλεφαρίδες, τοποθετούνταν στα βλέφαρα συχνά σε περισσότερα από ένα ζεύγη.</a:t>
            </a:r>
          </a:p>
          <a:p>
            <a:r>
              <a:rPr lang="el-GR" dirty="0" smtClean="0"/>
              <a:t>Τα φρύδια δεν τονίζονταν, αντίθετα καλύπτονταν με </a:t>
            </a:r>
            <a:r>
              <a:rPr lang="el-GR" dirty="0" err="1" smtClean="0"/>
              <a:t>μεικ</a:t>
            </a:r>
            <a:r>
              <a:rPr lang="el-GR" dirty="0" smtClean="0"/>
              <a:t> απ για να δίνεται έμφαση στα μάτια μόνο.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485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κίνημα των </a:t>
            </a:r>
            <a:r>
              <a:rPr lang="en-US" dirty="0" smtClean="0"/>
              <a:t>Hippies </a:t>
            </a:r>
            <a:endParaRPr lang="el-GR" dirty="0"/>
          </a:p>
        </p:txBody>
      </p:sp>
      <p:pic>
        <p:nvPicPr>
          <p:cNvPr id="10243" name="Picture 3" descr="C:\Users\Efi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77288"/>
            <a:ext cx="2143125" cy="2143125"/>
          </a:xfrm>
          <a:prstGeom prst="rect">
            <a:avLst/>
          </a:prstGeom>
          <a:noFill/>
        </p:spPr>
      </p:pic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69751" y="1484784"/>
            <a:ext cx="8229600" cy="2304256"/>
          </a:xfrm>
        </p:spPr>
        <p:txBody>
          <a:bodyPr/>
          <a:lstStyle/>
          <a:p>
            <a:r>
              <a:rPr lang="el-GR" dirty="0"/>
              <a:t>Οι </a:t>
            </a:r>
            <a:r>
              <a:rPr lang="en-US" dirty="0"/>
              <a:t>hippies</a:t>
            </a:r>
            <a:r>
              <a:rPr lang="el-GR" dirty="0"/>
              <a:t> υιοθετούν το </a:t>
            </a:r>
            <a:r>
              <a:rPr lang="en-US" dirty="0"/>
              <a:t>body painting</a:t>
            </a:r>
          </a:p>
          <a:p>
            <a:r>
              <a:rPr lang="el-GR" dirty="0" smtClean="0"/>
              <a:t>Ζωγραφίζουν </a:t>
            </a:r>
            <a:r>
              <a:rPr lang="el-GR" dirty="0"/>
              <a:t>λουλούδια, το σήμα της ειρήνης και </a:t>
            </a:r>
          </a:p>
          <a:p>
            <a:r>
              <a:rPr lang="el-GR" dirty="0"/>
              <a:t> μηνύματα στο σώμα και το πρόσωπο τους</a:t>
            </a:r>
          </a:p>
          <a:p>
            <a:endParaRPr lang="el-GR" dirty="0"/>
          </a:p>
        </p:txBody>
      </p:sp>
      <p:pic>
        <p:nvPicPr>
          <p:cNvPr id="11" name="Picture 2" descr="C:\Users\Efi\Desktop\image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4082075"/>
            <a:ext cx="2638425" cy="173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681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Δεκαετία 1970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421087"/>
          </a:xfrm>
        </p:spPr>
        <p:txBody>
          <a:bodyPr/>
          <a:lstStyle/>
          <a:p>
            <a:r>
              <a:rPr lang="el-GR" dirty="0" smtClean="0"/>
              <a:t>Το μακιγιάζ γίνεται όλο και πιο ψεύτικο, αφύσικο και πολύχρωμο.</a:t>
            </a:r>
          </a:p>
          <a:p>
            <a:r>
              <a:rPr lang="el-GR" dirty="0" smtClean="0"/>
              <a:t>Κάθε νεωτερισμός επιτρεπόταν</a:t>
            </a:r>
            <a:endParaRPr lang="el-GR" dirty="0"/>
          </a:p>
        </p:txBody>
      </p:sp>
      <p:pic>
        <p:nvPicPr>
          <p:cNvPr id="12291" name="Picture 3" descr="C:\Users\Efi\Desktop\70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556645" cy="5069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946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εποχή της </a:t>
            </a:r>
            <a:r>
              <a:rPr lang="en-US" dirty="0" smtClean="0"/>
              <a:t>disco..</a:t>
            </a:r>
            <a:endParaRPr lang="el-GR" dirty="0"/>
          </a:p>
        </p:txBody>
      </p:sp>
      <p:pic>
        <p:nvPicPr>
          <p:cNvPr id="13315" name="Picture 3" descr="C:\Users\Efi\Desktop\Rainbow-Makeup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50011"/>
            <a:ext cx="4038600" cy="3543300"/>
          </a:xfrm>
          <a:prstGeom prst="rect">
            <a:avLst/>
          </a:prstGeom>
          <a:noFill/>
        </p:spPr>
      </p:pic>
      <p:pic>
        <p:nvPicPr>
          <p:cNvPr id="13317" name="Picture 5" descr="C:\Users\Efi\Desktop\ea8e729623bcc699255679f81268e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85859"/>
            <a:ext cx="3031547" cy="3671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606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Τάσεις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Κόκκινες και πράσινες βλεφαρίδες, με πολύ όγκο και μήκος</a:t>
            </a:r>
          </a:p>
          <a:p>
            <a:r>
              <a:rPr lang="el-GR" dirty="0" smtClean="0"/>
              <a:t>Έντονο μακιγιάζ σαν  της κούκλας, με ψεύτικες βλεφαρίδες ζωγραφιστές πάνω στο το δέρμα.</a:t>
            </a:r>
          </a:p>
          <a:p>
            <a:r>
              <a:rPr lang="el-GR" dirty="0" smtClean="0"/>
              <a:t>Σκιές σε έντονα χρώματα πράσινο, μεταλλικό μπλε, μωβ και σε σχήματα όπως του ουράνιου τόξου, έκανε το πρόσωπο</a:t>
            </a:r>
            <a:r>
              <a:rPr lang="en-US" dirty="0" smtClean="0"/>
              <a:t> </a:t>
            </a:r>
            <a:r>
              <a:rPr lang="el-GR" dirty="0" smtClean="0"/>
              <a:t>να μοιάζει </a:t>
            </a:r>
            <a:r>
              <a:rPr lang="en-US" dirty="0" smtClean="0"/>
              <a:t>“clownish”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9792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4139952" cy="5256584"/>
          </a:xfrm>
        </p:spPr>
        <p:txBody>
          <a:bodyPr>
            <a:normAutofit/>
          </a:bodyPr>
          <a:lstStyle/>
          <a:p>
            <a:r>
              <a:rPr lang="el-GR" dirty="0" err="1" smtClean="0"/>
              <a:t>Τσιγώνια</a:t>
            </a:r>
            <a:r>
              <a:rPr lang="el-GR" dirty="0" smtClean="0"/>
              <a:t> Αλεξάνδρα- </a:t>
            </a:r>
            <a:r>
              <a:rPr lang="el-GR" dirty="0" err="1" smtClean="0"/>
              <a:t>Μικελάτου</a:t>
            </a:r>
            <a:r>
              <a:rPr lang="el-GR" dirty="0" smtClean="0"/>
              <a:t> Έφη,</a:t>
            </a:r>
          </a:p>
          <a:p>
            <a:pPr>
              <a:buNone/>
            </a:pPr>
            <a:r>
              <a:rPr lang="el-GR" i="1" dirty="0" smtClean="0"/>
              <a:t>   Μακιγιάζ Παραστατικών Τεχνών-Τεχνική Προσθετικών υλικών.</a:t>
            </a:r>
            <a:r>
              <a:rPr lang="el-GR" dirty="0" smtClean="0"/>
              <a:t> (2010). Αθήνα, εκδόσεις Δεσμός</a:t>
            </a:r>
          </a:p>
          <a:p>
            <a:endParaRPr lang="el-GR" dirty="0"/>
          </a:p>
        </p:txBody>
      </p:sp>
      <p:pic>
        <p:nvPicPr>
          <p:cNvPr id="14339" name="Picture 3" descr="C:\Users\Efi\Desktop\biblio\_PAP8445-Edit-Edit.jpg"/>
          <p:cNvPicPr>
            <a:picLocks noChangeAspect="1" noChangeArrowheads="1"/>
          </p:cNvPicPr>
          <p:nvPr/>
        </p:nvPicPr>
        <p:blipFill>
          <a:blip r:embed="rId2" cstate="print"/>
          <a:srcRect l="30413" t="4864" r="25689"/>
          <a:stretch>
            <a:fillRect/>
          </a:stretch>
        </p:blipFill>
        <p:spPr bwMode="auto">
          <a:xfrm>
            <a:off x="5148064" y="1340768"/>
            <a:ext cx="3312368" cy="4793056"/>
          </a:xfrm>
          <a:prstGeom prst="rect">
            <a:avLst/>
          </a:prstGeom>
          <a:noFill/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584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Δεκαετία ’20 (1/2)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6"/>
            <a:ext cx="4690864" cy="509513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Μέσα στην δεκαετία του 1920 οι γυναίκες ήθελαν να μοιάζουν  με μοιραίες γυναίκες, όπως στην εποχή πριν από τον πόλεμο. </a:t>
            </a:r>
          </a:p>
          <a:p>
            <a:endParaRPr lang="el-GR" dirty="0" smtClean="0"/>
          </a:p>
          <a:p>
            <a:r>
              <a:rPr lang="el-GR" dirty="0" smtClean="0"/>
              <a:t>Στην Αμερική εμφανίζεται</a:t>
            </a:r>
          </a:p>
          <a:p>
            <a:pPr>
              <a:buNone/>
            </a:pPr>
            <a:r>
              <a:rPr lang="el-GR" dirty="0" smtClean="0"/>
              <a:t>   ο βωβός κινηματογράφος</a:t>
            </a:r>
            <a:endParaRPr lang="el-GR" dirty="0"/>
          </a:p>
        </p:txBody>
      </p:sp>
      <p:pic>
        <p:nvPicPr>
          <p:cNvPr id="5" name="Picture 2" descr="C:\Users\Efi\Desktop\1920s-flapper-makeu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46236"/>
            <a:ext cx="3151768" cy="4591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0762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l-GR" sz="2000" dirty="0" smtClean="0"/>
              <a:t>14: Μακιγιάζ δεκαετιών 20ου αιώνα».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Δεκαετία </a:t>
            </a:r>
            <a:r>
              <a:rPr lang="el-GR" dirty="0" smtClean="0"/>
              <a:t>’20 (2/2)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Οι ηθοποιοί στις ταινίες , μακιγιαρισμένες σύμφωνα με την μόδα της εποχής έγιναν τα είδωλα των γυναικών.</a:t>
            </a:r>
          </a:p>
          <a:p>
            <a:endParaRPr lang="el-GR" dirty="0" smtClean="0"/>
          </a:p>
          <a:p>
            <a:r>
              <a:rPr lang="el-GR" dirty="0" smtClean="0"/>
              <a:t>Το στόμα ήταν το χαρακτηριστικό του προσώπου, το οποίο τόνιζαν  με έμφαση</a:t>
            </a:r>
          </a:p>
          <a:p>
            <a:endParaRPr lang="el-GR" dirty="0" smtClean="0"/>
          </a:p>
          <a:p>
            <a:r>
              <a:rPr lang="el-GR" dirty="0" smtClean="0"/>
              <a:t>Οι  πρώτες σουφραζέτες φορούσαν κόκκινο κραγιόν σαν σύμβολο αμφισβήτησης και χειραφέτησης.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58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Πρόσωπο, χείλη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978896" cy="507426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πούδρα στο πρόσωπο ήταν σε ροζ τόνο, οι παρειές φωτίζονταν με ανοιχτόχρωμο  ρουζ σε χρώματα </a:t>
            </a:r>
            <a:r>
              <a:rPr lang="el-GR" dirty="0" smtClean="0"/>
              <a:t>μπορντό </a:t>
            </a:r>
            <a:r>
              <a:rPr lang="el-GR" dirty="0" smtClean="0"/>
              <a:t>και ροζ.</a:t>
            </a:r>
          </a:p>
          <a:p>
            <a:r>
              <a:rPr lang="el-GR" dirty="0" smtClean="0"/>
              <a:t>Μόδα </a:t>
            </a:r>
            <a:r>
              <a:rPr lang="el-GR" dirty="0" smtClean="0"/>
              <a:t>στα χείλη ήταν το έντονο κόκκινο, καφέ σκούρο κόκκινο, τριανταφυλλί , δαμασκηνί και σκούρο βυσσινί χρώμα. </a:t>
            </a:r>
          </a:p>
          <a:p>
            <a:endParaRPr lang="el-GR" dirty="0"/>
          </a:p>
        </p:txBody>
      </p:sp>
      <p:pic>
        <p:nvPicPr>
          <p:cNvPr id="6146" name="Picture 2" descr="C:\Users\Efi\Desktop\marcel1930s-makeup-look-560x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562" y="1666662"/>
            <a:ext cx="3188996" cy="3291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537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Σχήμα χειλιών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6"/>
            <a:ext cx="3610744" cy="4807099"/>
          </a:xfrm>
        </p:spPr>
        <p:txBody>
          <a:bodyPr>
            <a:normAutofit/>
          </a:bodyPr>
          <a:lstStyle/>
          <a:p>
            <a:r>
              <a:rPr lang="el-GR" dirty="0" smtClean="0"/>
              <a:t>Το σχήμα των χειλιών σχηματιζόταν  ασύμμετρο, μικρό, τονισμένο το τόξο του άνω χείλους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cupid</a:t>
            </a:r>
            <a:r>
              <a:rPr lang="el-GR" dirty="0" smtClean="0"/>
              <a:t>΄</a:t>
            </a:r>
            <a:r>
              <a:rPr lang="en-US" dirty="0" smtClean="0"/>
              <a:t>s</a:t>
            </a:r>
            <a:r>
              <a:rPr lang="el-GR" dirty="0" smtClean="0"/>
              <a:t> -</a:t>
            </a:r>
            <a:r>
              <a:rPr lang="en-US" dirty="0" smtClean="0"/>
              <a:t>bow</a:t>
            </a:r>
            <a:r>
              <a:rPr lang="el-GR" dirty="0" smtClean="0"/>
              <a:t>) με το κάτω χείλος πιο φαρδύ.</a:t>
            </a:r>
            <a:endParaRPr lang="el-GR" dirty="0"/>
          </a:p>
        </p:txBody>
      </p:sp>
      <p:pic>
        <p:nvPicPr>
          <p:cNvPr id="7170" name="Picture 2" descr="C:\Users\Efi\Desktop\DE0725C416446FA2149CF3735BEE0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690" y="2132855"/>
            <a:ext cx="3756741" cy="37567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251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Μάτια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142804"/>
          </a:xfrm>
        </p:spPr>
        <p:txBody>
          <a:bodyPr/>
          <a:lstStyle/>
          <a:p>
            <a:r>
              <a:rPr lang="el-GR" dirty="0" smtClean="0"/>
              <a:t>Το 1927 άρχισαν να φορούν σκιές στα βλέφαρα συνήθως γκρι, αλλά και  τουρκουάζ, πράσινες. </a:t>
            </a:r>
            <a:endParaRPr lang="en-US" dirty="0" smtClean="0"/>
          </a:p>
          <a:p>
            <a:r>
              <a:rPr lang="el-GR" dirty="0" smtClean="0"/>
              <a:t>Τα βλέφαρα τονίζονταν με  </a:t>
            </a:r>
            <a:r>
              <a:rPr lang="en-US" dirty="0" smtClean="0"/>
              <a:t>Kohl</a:t>
            </a:r>
            <a:endParaRPr lang="el-GR" dirty="0"/>
          </a:p>
        </p:txBody>
      </p:sp>
      <p:pic>
        <p:nvPicPr>
          <p:cNvPr id="4" name="Picture 2" descr="http://www.return2style.de/swingstyle/makeup/1920eye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43808" y="3789429"/>
            <a:ext cx="3888432" cy="263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36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Φρύδια, βλεφαρίδες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βλεφαρίδες βάφονταν με μαύρο χρώμα για περισσότερη ένταση. </a:t>
            </a:r>
          </a:p>
          <a:p>
            <a:r>
              <a:rPr lang="el-GR" dirty="0" smtClean="0"/>
              <a:t>Τα φρύδια σχηματίζονταν  καθοδικά στην εξωτερική τους  γωνία με λεπτή μαύρη ή καφέ γραμμή. 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/>
          </a:p>
        </p:txBody>
      </p:sp>
      <p:pic>
        <p:nvPicPr>
          <p:cNvPr id="1027" name="Picture 3" descr="http://www.return2style.de/swingstyle/makeup/1920p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491880" y="3789040"/>
            <a:ext cx="2376264" cy="245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457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584</TotalTime>
  <Words>1606</Words>
  <Application>Microsoft Office PowerPoint</Application>
  <PresentationFormat>Προβολή στην οθόνη (4:3)</PresentationFormat>
  <Paragraphs>155</Paragraphs>
  <Slides>44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</vt:lpstr>
      <vt:lpstr>Rockwell</vt:lpstr>
      <vt:lpstr>Times New Roman</vt:lpstr>
      <vt:lpstr>Wingdings</vt:lpstr>
      <vt:lpstr>Wingdings 2</vt:lpstr>
      <vt:lpstr>Τήξη</vt:lpstr>
      <vt:lpstr>OC_template_updated</vt:lpstr>
      <vt:lpstr>1_OC_template_updated</vt:lpstr>
      <vt:lpstr>Τεχνική Ψιμυθίωσης Θεαμάτων</vt:lpstr>
      <vt:lpstr>Παρουσίαση του PowerPoint</vt:lpstr>
      <vt:lpstr>Η νέα τάση..</vt:lpstr>
      <vt:lpstr>Δεκαετία ’20 (1/2)</vt:lpstr>
      <vt:lpstr>Δεκαετία ’20 (2/2)</vt:lpstr>
      <vt:lpstr>Πρόσωπο, χείλη</vt:lpstr>
      <vt:lpstr>Σχήμα χειλιών</vt:lpstr>
      <vt:lpstr>Μάτια</vt:lpstr>
      <vt:lpstr>Φρύδια, βλεφαρίδες</vt:lpstr>
      <vt:lpstr>Ηλιοκαμένο δέρμα</vt:lpstr>
      <vt:lpstr>Νύχια</vt:lpstr>
      <vt:lpstr>Παρουσίαση του PowerPoint</vt:lpstr>
      <vt:lpstr>Παρουσίαση του PowerPoint</vt:lpstr>
      <vt:lpstr>Δεκαετία 1930</vt:lpstr>
      <vt:lpstr>Παρουσίαση του PowerPoint</vt:lpstr>
      <vt:lpstr>Κινηματογράφος</vt:lpstr>
      <vt:lpstr>Βάση προσώπου</vt:lpstr>
      <vt:lpstr>Δημοφιλείς αποχρώσεις</vt:lpstr>
      <vt:lpstr>Σχήμα χειλιών</vt:lpstr>
      <vt:lpstr>Νύχια</vt:lpstr>
      <vt:lpstr>Δεκαετία 1940</vt:lpstr>
      <vt:lpstr>Παρουσίαση του PowerPoint</vt:lpstr>
      <vt:lpstr>Οικονομικά καλλυντικά</vt:lpstr>
      <vt:lpstr>Παρουσίαση του PowerPoint</vt:lpstr>
      <vt:lpstr>Δεκαετία 1950</vt:lpstr>
      <vt:lpstr>Παρουσίαση του PowerPoint</vt:lpstr>
      <vt:lpstr>Τάσεις μόδας</vt:lpstr>
      <vt:lpstr>Παρουσίαση του PowerPoint</vt:lpstr>
      <vt:lpstr>Πρόσωπο</vt:lpstr>
      <vt:lpstr>Δεκαετία 1960</vt:lpstr>
      <vt:lpstr>Παρουσίαση του PowerPoint</vt:lpstr>
      <vt:lpstr>Μάτια</vt:lpstr>
      <vt:lpstr>Το κίνημα των Hippies </vt:lpstr>
      <vt:lpstr>Δεκαετία 1970</vt:lpstr>
      <vt:lpstr>Η εποχή της disco..</vt:lpstr>
      <vt:lpstr>Τάσεις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Efi</dc:creator>
  <cp:lastModifiedBy>Natassa Karap</cp:lastModifiedBy>
  <cp:revision>72</cp:revision>
  <dcterms:created xsi:type="dcterms:W3CDTF">2015-03-22T18:35:29Z</dcterms:created>
  <dcterms:modified xsi:type="dcterms:W3CDTF">2015-12-06T08:00:16Z</dcterms:modified>
</cp:coreProperties>
</file>