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handoutMasterIdLst>
    <p:handoutMasterId r:id="rId18"/>
  </p:handoutMasterIdLst>
  <p:sldIdLst>
    <p:sldId id="256" r:id="rId4"/>
    <p:sldId id="301" r:id="rId5"/>
    <p:sldId id="302" r:id="rId6"/>
    <p:sldId id="303" r:id="rId7"/>
    <p:sldId id="304" r:id="rId8"/>
    <p:sldId id="257" r:id="rId9"/>
    <p:sldId id="262" r:id="rId10"/>
    <p:sldId id="264" r:id="rId11"/>
    <p:sldId id="299" r:id="rId12"/>
    <p:sldId id="300" r:id="rId13"/>
    <p:sldId id="266" r:id="rId14"/>
    <p:sldId id="305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Ηρεμιστική μάλαξη κοιλίας και θώρακα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  <a:endParaRPr lang="en-US" sz="2000" dirty="0"/>
          </a:p>
          <a:p>
            <a:r>
              <a:rPr lang="el-GR" sz="2000" dirty="0"/>
              <a:t>Ελένη </a:t>
            </a:r>
            <a:r>
              <a:rPr lang="el-GR" sz="2000" dirty="0" err="1"/>
              <a:t>Κίντζιου</a:t>
            </a:r>
            <a:r>
              <a:rPr lang="el-GR" sz="2000" dirty="0"/>
              <a:t>, Μαρία </a:t>
            </a:r>
            <a:r>
              <a:rPr lang="el-GR" sz="2000" dirty="0" err="1"/>
              <a:t>Διαλυνά</a:t>
            </a:r>
            <a:r>
              <a:rPr lang="el-GR" sz="2000"/>
              <a:t>, «Σημειώσεις στην Ηρεμιστική Μάλαξη», ΤΕΙ Αθήνας, 2000.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κοιλίας και </a:t>
            </a:r>
            <a:r>
              <a:rPr lang="el-GR" dirty="0" smtClean="0"/>
              <a:t>θώρακα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στην περιοχή του ορθού κοιλιακού μυ και στην πλάγια επιφάνεια του κορμού.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στην περιοχή του ορθού κοιλιακού μυ γύρω από το </a:t>
            </a:r>
            <a:r>
              <a:rPr lang="el-GR" dirty="0" smtClean="0"/>
              <a:t>στήθος </a:t>
            </a:r>
            <a:r>
              <a:rPr lang="el-GR" dirty="0"/>
              <a:t>και πάλι στον ορθό κοιλιακό.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 κοιλιακή χώρα με επέκταση ως πίσω στην οσφυϊκή χώρα.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 κοιλιακή χώρα με το ωλένιο χείλος.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στην οσφυϊκή χώρα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κοιλίας και </a:t>
            </a:r>
            <a:r>
              <a:rPr lang="el-GR" dirty="0" smtClean="0"/>
              <a:t>θώρακα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Μετατοπίσεις </a:t>
            </a:r>
            <a:r>
              <a:rPr lang="el-GR" dirty="0"/>
              <a:t>στην κοιλιακή χώρα.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με οδηγό στην κοιλιακή χώρα.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err="1" smtClean="0"/>
              <a:t>Ανατρίψεις</a:t>
            </a:r>
            <a:r>
              <a:rPr lang="el-GR" dirty="0" smtClean="0"/>
              <a:t> </a:t>
            </a:r>
            <a:r>
              <a:rPr lang="el-GR" dirty="0"/>
              <a:t>στα μεσοπλεύρια διαστήματα με τα δάχτυλα.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Ζυμώματα </a:t>
            </a:r>
            <a:r>
              <a:rPr lang="el-GR" dirty="0"/>
              <a:t>στην πλάγια επιφάνεια του κορμού.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Θωπεία </a:t>
            </a:r>
            <a:r>
              <a:rPr lang="el-GR" dirty="0"/>
              <a:t>στην πρόσθια επιφάνεια του κορμού.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Θωπεία </a:t>
            </a:r>
            <a:r>
              <a:rPr lang="el-GR" dirty="0"/>
              <a:t>στην πρόσθια επιφάνεια και </a:t>
            </a:r>
            <a:r>
              <a:rPr lang="el-GR" dirty="0" err="1"/>
              <a:t>ανάτριψη</a:t>
            </a:r>
            <a:r>
              <a:rPr lang="el-GR" dirty="0"/>
              <a:t> στο </a:t>
            </a:r>
            <a:r>
              <a:rPr lang="el-GR" dirty="0" err="1" smtClean="0"/>
              <a:t>στερνοκλειδομαστοειδή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κοιλίας και </a:t>
            </a:r>
            <a:r>
              <a:rPr lang="el-GR" dirty="0" smtClean="0"/>
              <a:t>θώρακα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στην πρόσθια επιφάνεια του κορμού (στέρνο, περί τον μαστό, στο </a:t>
            </a:r>
            <a:r>
              <a:rPr lang="el-GR" dirty="0" err="1" smtClean="0"/>
              <a:t>στερν</a:t>
            </a:r>
            <a:r>
              <a:rPr lang="el-GR" dirty="0" err="1"/>
              <a:t>ο</a:t>
            </a:r>
            <a:r>
              <a:rPr lang="el-GR" dirty="0" err="1" smtClean="0"/>
              <a:t>κλειδομαστοειδή</a:t>
            </a:r>
            <a:r>
              <a:rPr lang="el-GR" dirty="0" smtClean="0"/>
              <a:t> </a:t>
            </a:r>
            <a:r>
              <a:rPr lang="el-GR" dirty="0"/>
              <a:t>ως την </a:t>
            </a:r>
            <a:r>
              <a:rPr lang="el-GR" dirty="0" err="1"/>
              <a:t>οπισθοωτιαία</a:t>
            </a:r>
            <a:r>
              <a:rPr lang="el-GR" dirty="0"/>
              <a:t> χώρα).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l-GR" dirty="0" smtClean="0"/>
              <a:t>Θωπεία </a:t>
            </a:r>
            <a:r>
              <a:rPr lang="el-GR" dirty="0"/>
              <a:t>στην περιοχή του ορθού κοιλιακού μυ και στην πλάγια επιφάνεια του κορμού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κοιλίας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fkaram2\Desktop\σάρωση00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1473"/>
            <a:ext cx="38227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karam2\Desktop\σάρωση0001 (2) - Αντίγραφ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44" y="1484784"/>
            <a:ext cx="3845553" cy="20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karam2\Desktop\σάρωση0001 (4) - Αντίγραφ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17" y="4077072"/>
            <a:ext cx="3222625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karam2\Desktop\σάρωση0001 (3) - Αντίγραφ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" y="4239169"/>
            <a:ext cx="3236912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>
            <a:off x="4139952" y="2380860"/>
            <a:ext cx="576064" cy="32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εξιό βέλος 9"/>
          <p:cNvSpPr/>
          <p:nvPr/>
        </p:nvSpPr>
        <p:spPr>
          <a:xfrm rot="10800000">
            <a:off x="4175480" y="5140352"/>
            <a:ext cx="576064" cy="32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 rot="5400000">
            <a:off x="6471344" y="3378186"/>
            <a:ext cx="576064" cy="32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6"/>
          <p:cNvSpPr txBox="1"/>
          <p:nvPr/>
        </p:nvSpPr>
        <p:spPr>
          <a:xfrm>
            <a:off x="3617959" y="6566204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5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Ηρεμιστική μάλαξη κοιλίας και θώρακα».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</TotalTime>
  <Words>796</Words>
  <Application>Microsoft Office PowerPoint</Application>
  <PresentationFormat>Προβολή στην οθόνη (4:3)</PresentationFormat>
  <Paragraphs>91</Paragraphs>
  <Slides>13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TEMPLATE</vt:lpstr>
      <vt:lpstr>OC_template_10</vt:lpstr>
      <vt:lpstr>exo-opistho_simeiomata</vt:lpstr>
      <vt:lpstr>Αισθητική Σώματος Ι (Ε)</vt:lpstr>
      <vt:lpstr>Ηρεμιστική μάλαξη κοιλίας και θώρακα 1/3</vt:lpstr>
      <vt:lpstr>Ηρεμιστική μάλαξη κοιλίας και θώρακα 2/3</vt:lpstr>
      <vt:lpstr>Ηρεμιστική μάλαξη κοιλίας και θώρακα 3/3</vt:lpstr>
      <vt:lpstr>Ηρεμιστική μάλαξη κοιλίας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9</cp:revision>
  <dcterms:created xsi:type="dcterms:W3CDTF">2015-09-29T06:42:25Z</dcterms:created>
  <dcterms:modified xsi:type="dcterms:W3CDTF">2015-11-16T12:35:50Z</dcterms:modified>
</cp:coreProperties>
</file>