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33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57" r:id="rId11"/>
    <p:sldId id="262" r:id="rId12"/>
    <p:sldId id="264" r:id="rId13"/>
    <p:sldId id="269" r:id="rId14"/>
    <p:sldId id="270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3096543"/>
            <a:ext cx="8712968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400" b="1" dirty="0" smtClean="0"/>
              <a:t>Ενότητα 4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Υπηρεσίες Πρωτοβάθμιας Περίθαλψης</a:t>
            </a:r>
          </a:p>
          <a:p>
            <a:pPr>
              <a:buClr>
                <a:srgbClr val="800000"/>
              </a:buClr>
            </a:pPr>
            <a:endParaRPr lang="el-GR" sz="2400" b="1" dirty="0"/>
          </a:p>
          <a:p>
            <a:pPr>
              <a:spcBef>
                <a:spcPts val="600"/>
              </a:spcBef>
            </a:pPr>
            <a:r>
              <a:rPr lang="el-GR" sz="2400" dirty="0" smtClean="0"/>
              <a:t>Γιώργος Πιερράκος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Διοίκησης Επιχειρήσεων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Εισαγωγική Κατεύθυνση Διοίκησης </a:t>
            </a:r>
            <a:r>
              <a:rPr lang="el-GR" sz="24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2014. Γεώργιος Πιερράκος. «Οργάνωση και Διοίκηση Πρωτοβάθμιας (Θ). Ενότητα 4: Υπηρεσίες </a:t>
            </a:r>
            <a:r>
              <a:rPr lang="el-GR" sz="2000"/>
              <a:t>Πρωτοβάθμιας </a:t>
            </a:r>
            <a:r>
              <a:rPr lang="el-GR" sz="2000" smtClean="0"/>
              <a:t>Περίθαλψης».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Πρωτοβάθμια περίθαλψη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Κέντρα Υγείας- Ιατρεία και </a:t>
            </a:r>
            <a:r>
              <a:rPr lang="el-GR" dirty="0" err="1" smtClean="0">
                <a:solidFill>
                  <a:prstClr val="black"/>
                </a:solidFill>
              </a:rPr>
              <a:t>Πολυϊατρεία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Εξωτερικά </a:t>
            </a:r>
            <a:r>
              <a:rPr lang="el-GR" dirty="0" smtClean="0">
                <a:solidFill>
                  <a:prstClr val="black"/>
                </a:solidFill>
              </a:rPr>
              <a:t>ιατρεία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Κλινικές </a:t>
            </a:r>
            <a:r>
              <a:rPr lang="el-GR" dirty="0" smtClean="0">
                <a:solidFill>
                  <a:prstClr val="black"/>
                </a:solidFill>
              </a:rPr>
              <a:t>ημέρας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Δημοτικά </a:t>
            </a:r>
            <a:r>
              <a:rPr lang="el-GR" dirty="0" smtClean="0">
                <a:solidFill>
                  <a:prstClr val="black"/>
                </a:solidFill>
              </a:rPr>
              <a:t>Ιατρεία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Ιδιωτικά Ιατρεία και </a:t>
            </a:r>
            <a:r>
              <a:rPr lang="el-GR" dirty="0" smtClean="0">
                <a:solidFill>
                  <a:prstClr val="black"/>
                </a:solidFill>
              </a:rPr>
              <a:t>Εργαστήρια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Φροντίδα </a:t>
            </a:r>
            <a:r>
              <a:rPr lang="el-GR" dirty="0" err="1" smtClean="0">
                <a:solidFill>
                  <a:prstClr val="black"/>
                </a:solidFill>
              </a:rPr>
              <a:t>κατ’οίκον</a:t>
            </a:r>
            <a:r>
              <a:rPr lang="el-GR" dirty="0" smtClean="0">
                <a:solidFill>
                  <a:prstClr val="black"/>
                </a:solidFill>
              </a:rPr>
              <a:t> - </a:t>
            </a:r>
            <a:r>
              <a:rPr lang="el-GR" dirty="0" err="1" smtClean="0">
                <a:solidFill>
                  <a:prstClr val="black"/>
                </a:solidFill>
              </a:rPr>
              <a:t>αυτοφροντίδα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84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Δημόσια κέντρα υγείας- Σκοπός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Η παροχή ισότιμης πρωτοβάθμιας </a:t>
            </a:r>
            <a:r>
              <a:rPr lang="el-GR" dirty="0" smtClean="0">
                <a:solidFill>
                  <a:prstClr val="black"/>
                </a:solidFill>
              </a:rPr>
              <a:t>περίθαλψης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Φροντίδας πριν και μετά το </a:t>
            </a:r>
            <a:r>
              <a:rPr lang="el-GR" dirty="0" smtClean="0">
                <a:solidFill>
                  <a:prstClr val="black"/>
                </a:solidFill>
              </a:rPr>
              <a:t>νοσοκομείο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Οδοντιατρική φροντίδα, σχολική υγιεινή, προληπτική ιατρική (εμβολιασμοί, αγωγή υγείας κ.λ.π.).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Οικογενειακός </a:t>
            </a:r>
            <a:r>
              <a:rPr lang="el-GR" dirty="0" smtClean="0">
                <a:solidFill>
                  <a:prstClr val="black"/>
                </a:solidFill>
              </a:rPr>
              <a:t>προγραμματισμός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</a:rPr>
              <a:t>Εκπαίδευση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Φροντίδα ευπαθών κοινωνικών </a:t>
            </a:r>
            <a:r>
              <a:rPr lang="el-GR" dirty="0" smtClean="0">
                <a:solidFill>
                  <a:prstClr val="black"/>
                </a:solidFill>
              </a:rPr>
              <a:t>ομάδων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0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Εξωτερικά ιατρεία δημόσιων νοσοκομείων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Επιβαρύνονται με την παροχή υπηρεσιών πρωτοβάθμιας </a:t>
            </a:r>
            <a:r>
              <a:rPr lang="el-GR" dirty="0" smtClean="0">
                <a:solidFill>
                  <a:prstClr val="black"/>
                </a:solidFill>
              </a:rPr>
              <a:t>περίθαλψης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Ανυπαρξία, ιδιαίτερα στα αστικά κέντρα κρατικής υποδομής για πρωτοβάθμια φροντίδα υγείας.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Δεν αναπτύσσονται διαπροσωπικές σχέσεις γιατρού </a:t>
            </a:r>
            <a:r>
              <a:rPr lang="el-GR" dirty="0" smtClean="0">
                <a:solidFill>
                  <a:prstClr val="black"/>
                </a:solidFill>
              </a:rPr>
              <a:t>ασθενούς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7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Δημοτικά ιατρεία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Μονάδες της τοπικής αυτοδιοίκησης που παρέχουν σε τοπικό επίπεδο διαγνωστικές κυρίως υπηρεσίες.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Στεγάζονται σε κτήρια των Δήμων και χρηματοδοτούνται από αυτούς.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Συνήθως, υποστηρίζουν της λειτουργία βασικών ιατρικών ειδικοτήτων όπως: Παθολογικό, Ορθοπεδικό, Φυσικοθεραπείας, Νευρολογικό, Κέντρο Οικογενειακού Προγραμματισμού, Γυναικολογικό, Διαβητολογικό.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Υποστηρίζονται από τα κρατικά νοσοκομεία για βασικές εξετάσεις, ενώ όλες οι υπηρεσίες τους παρέχονται δωρεάν.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83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Ιδιωτικός τομέας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Εισήλθε στην αγορά υγείας ξεκινώντας από χώρους που δεν κατέχει το </a:t>
            </a:r>
            <a:r>
              <a:rPr lang="el-GR" dirty="0" smtClean="0">
                <a:solidFill>
                  <a:prstClr val="black"/>
                </a:solidFill>
              </a:rPr>
              <a:t>δημόσιο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Εξωνοσοκομειακή περίθαλψης και της διαγνωστικής </a:t>
            </a:r>
            <a:r>
              <a:rPr lang="el-GR" dirty="0" smtClean="0">
                <a:solidFill>
                  <a:prstClr val="black"/>
                </a:solidFill>
              </a:rPr>
              <a:t>τεχνολογίας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Ιδιωτικά </a:t>
            </a:r>
            <a:r>
              <a:rPr lang="el-GR" dirty="0" smtClean="0">
                <a:solidFill>
                  <a:prstClr val="black"/>
                </a:solidFill>
              </a:rPr>
              <a:t>Ιατρεία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6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Μακροχρόνια φροντίδα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Η  χρόνια νόσος αποτελεί μία από τις σημαντικότερες προκλήσεις που αντιμετωπίζουν τα συστήματα υγειονομικής περίθαλψης.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Πολλοί άνθρωποι με χρόνιες ασθένειες επιβιώνουν για μεγάλο χρονικό διάστημα, αλλά χρειάζονται συνεχή φροντίδα. 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1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</a:t>
            </a:r>
            <a:r>
              <a:rPr lang="el-GR" dirty="0" smtClean="0"/>
              <a:t>φροντίδας </a:t>
            </a:r>
            <a:r>
              <a:rPr lang="el-GR" dirty="0"/>
              <a:t>ασθενών με </a:t>
            </a:r>
            <a:r>
              <a:rPr lang="el-GR" dirty="0" smtClean="0"/>
              <a:t>μακροχρόνιες ασθένειες </a:t>
            </a:r>
            <a:r>
              <a:rPr lang="el-GR" dirty="0"/>
              <a:t>στο σπίτι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Υπηρεσίες </a:t>
            </a:r>
            <a:r>
              <a:rPr lang="el-GR" dirty="0"/>
              <a:t>φροντίδας στο σπίτι που στηρίζονται στο Σύστημα Υγείας ή στις Υπηρεσίες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Υπηρεσίες </a:t>
            </a:r>
            <a:r>
              <a:rPr lang="el-GR" dirty="0"/>
              <a:t>βοήθειας στο σπίτι που στηρίζονται στο Σύστημα Κοινωνικής Φροντίδας ή σε Υπηρεσίες Κοινωνικής </a:t>
            </a:r>
            <a:r>
              <a:rPr lang="el-GR" dirty="0" smtClean="0"/>
              <a:t>Φροντίδας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0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888</TotalTime>
  <Words>876</Words>
  <Application>Microsoft Office PowerPoint</Application>
  <PresentationFormat>Προβολή στην οθόνη (4:3)</PresentationFormat>
  <Paragraphs>107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template</vt:lpstr>
      <vt:lpstr>OC_template_updated</vt:lpstr>
      <vt:lpstr>Οργάνωση και Διοίκηση Πρωτοβάθμιας (Θ)</vt:lpstr>
      <vt:lpstr>Πρωτοβάθμια περίθαλψη</vt:lpstr>
      <vt:lpstr>Δημόσια κέντρα υγείας- Σκοπός</vt:lpstr>
      <vt:lpstr>Εξωτερικά ιατρεία δημόσιων νοσοκομείων</vt:lpstr>
      <vt:lpstr>Δημοτικά ιατρεία</vt:lpstr>
      <vt:lpstr>Ιδιωτικός τομέας</vt:lpstr>
      <vt:lpstr>Μακροχρόνια φροντίδα</vt:lpstr>
      <vt:lpstr>Υπηρεσίες φροντίδας ασθενών με μακροχρόνιες ασθένειες στο σπίτι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44</cp:revision>
  <dcterms:created xsi:type="dcterms:W3CDTF">2015-05-15T11:55:06Z</dcterms:created>
  <dcterms:modified xsi:type="dcterms:W3CDTF">2015-07-20T12:31:26Z</dcterms:modified>
</cp:coreProperties>
</file>