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342" r:id="rId3"/>
    <p:sldId id="333" r:id="rId4"/>
    <p:sldId id="334" r:id="rId5"/>
    <p:sldId id="335" r:id="rId6"/>
    <p:sldId id="257" r:id="rId7"/>
    <p:sldId id="262" r:id="rId8"/>
    <p:sldId id="264" r:id="rId9"/>
    <p:sldId id="269" r:id="rId10"/>
    <p:sldId id="270" r:id="rId11"/>
    <p:sldId id="266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096543"/>
            <a:ext cx="7776864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400" b="1" dirty="0" smtClean="0"/>
              <a:t>Ενότητα 1</a:t>
            </a:r>
            <a:r>
              <a:rPr lang="en-US" sz="2400" b="1" dirty="0" smtClean="0"/>
              <a:t>0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Μελέτη Περίπτωσης </a:t>
            </a:r>
            <a:endParaRPr lang="el-GR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Γιώργος Πιερράκος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Εισαγωγική Κατεύθυνση Διοίκησης </a:t>
            </a:r>
            <a:r>
              <a:rPr lang="el-GR" sz="24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Άρθρο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Συγγραφείς: </a:t>
            </a:r>
            <a:r>
              <a:rPr lang="en-US" dirty="0" smtClean="0"/>
              <a:t>Marcus Plescia, MD, MPH</a:t>
            </a:r>
            <a:r>
              <a:rPr lang="el-GR" dirty="0" smtClean="0"/>
              <a:t>, </a:t>
            </a:r>
            <a:r>
              <a:rPr lang="en-US" dirty="0" smtClean="0"/>
              <a:t>Martha Groblewski, PhD, RD, </a:t>
            </a:r>
            <a:r>
              <a:rPr lang="en-US" dirty="0" smtClean="0"/>
              <a:t>LDN.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Τίτλος: </a:t>
            </a:r>
            <a:r>
              <a:rPr lang="en-US" b="1" dirty="0" smtClean="0"/>
              <a:t>A Community Oriented Primary care Demonstration Project Refining Interventions for Cardiovascular Disease and </a:t>
            </a:r>
            <a:r>
              <a:rPr lang="en-US" b="1" dirty="0" smtClean="0"/>
              <a:t>Diabetes.</a:t>
            </a:r>
            <a:endParaRPr lang="el-G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Περιοδικό: </a:t>
            </a:r>
            <a:r>
              <a:rPr lang="en-US" i="1" dirty="0" smtClean="0"/>
              <a:t>Annals Of Family Medicine </a:t>
            </a:r>
            <a:r>
              <a:rPr lang="en-US" dirty="0" smtClean="0"/>
              <a:t>VOL. 2, NO. 2  MARCH/APRIL </a:t>
            </a:r>
            <a:r>
              <a:rPr lang="en-US" dirty="0" smtClean="0"/>
              <a:t>2004.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47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Προσδιορισμός της τοπικής κοινωνίας (Τι σημαίνει Τοπική Κοινωνία; Ποιες οι βασικές λειτουργίες της</a:t>
            </a:r>
            <a:r>
              <a:rPr lang="el-GR" dirty="0" smtClean="0"/>
              <a:t>;)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Αξιολόγηση αναγκών και προτεραιοτήτων της Τοπικής </a:t>
            </a:r>
            <a:r>
              <a:rPr lang="el-GR" dirty="0" smtClean="0"/>
              <a:t>Κοινωνίας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Σχεδιασμός και εφαρμογή παρεμβάσεων βασισμένων στις προτεραιότητες της Τοπικής </a:t>
            </a:r>
            <a:r>
              <a:rPr lang="el-GR" dirty="0" smtClean="0"/>
              <a:t>Κοινωνίας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Αξιολόγηση και επανακαθορισμός  των </a:t>
            </a:r>
            <a:r>
              <a:rPr lang="el-GR" dirty="0" smtClean="0"/>
              <a:t>παρεμβάσεων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Εμπλοκή- Συμμετοχή  των πολιτών της τοπικής κοινωνίας σε όλα τα </a:t>
            </a:r>
            <a:r>
              <a:rPr lang="el-GR" dirty="0" smtClean="0"/>
              <a:t>βήματα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Πρωτοβάθμια </a:t>
            </a:r>
            <a:r>
              <a:rPr lang="el-GR" dirty="0" smtClean="0"/>
              <a:t>φροντίδα προσανατολισμένη στην κοινότητα, </a:t>
            </a:r>
            <a:r>
              <a:rPr lang="el-GR" dirty="0"/>
              <a:t>5 </a:t>
            </a:r>
            <a:r>
              <a:rPr lang="el-GR" dirty="0" smtClean="0"/>
              <a:t>στάδια</a:t>
            </a:r>
            <a:r>
              <a:rPr lang="el-GR" dirty="0"/>
              <a:t>: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87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Να παράσχει, σε κοινοτικό επίπεδο υπηρεσίες πρωτοβάθμιας σε πληθυσμό που δεν έχει πρόσβαση σε υπηρεσίες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Να αντιμετωπίσει τα ζητήματα υγείας εκτός της ιατρικής φροντίδας με τη στενή </a:t>
            </a:r>
            <a:r>
              <a:rPr lang="el-GR" dirty="0" smtClean="0"/>
              <a:t>έννοια</a:t>
            </a:r>
            <a:r>
              <a:rPr lang="en-US" dirty="0" smtClean="0"/>
              <a:t>.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Να κινητοποιήσει τα μέλη της τοπική κοινωνίας ώστε να συνεργαστούν για την προώθηση και βελτίωση της υγείας της τοπικής </a:t>
            </a:r>
            <a:r>
              <a:rPr lang="el-GR" dirty="0" smtClean="0"/>
              <a:t>κοινωνίας</a:t>
            </a:r>
            <a:r>
              <a:rPr lang="en-US" dirty="0" smtClean="0"/>
              <a:t>.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Δημιουργία </a:t>
            </a:r>
            <a:r>
              <a:rPr lang="el-GR" dirty="0" smtClean="0"/>
              <a:t>δικτύων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</a:t>
            </a:r>
            <a:r>
              <a:rPr lang="el-GR" dirty="0" smtClean="0"/>
              <a:t>κέντρου πρωτοβάθμιας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φροντίδας </a:t>
            </a:r>
            <a:r>
              <a:rPr lang="el-GR" dirty="0" smtClean="0"/>
              <a:t>υγείας</a:t>
            </a:r>
            <a:r>
              <a:rPr lang="el-GR" dirty="0"/>
              <a:t>: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65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2014. Γεώργιος Πιερράκος. «Οργάνωση και Διοίκηση Πρωτοβάθμιας (Θ). Ενότητα 10: Μελέτη Περίπτωσης 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886</TotalTime>
  <Words>779</Words>
  <Application>Microsoft Office PowerPoint</Application>
  <PresentationFormat>Προβολή στην οθόνη (4:3)</PresentationFormat>
  <Paragraphs>84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template</vt:lpstr>
      <vt:lpstr>OC_template_updated</vt:lpstr>
      <vt:lpstr>Οργάνωση και Διοίκηση Πρωτοβάθμιας (Θ)</vt:lpstr>
      <vt:lpstr>Άρθρο</vt:lpstr>
      <vt:lpstr>Πρωτοβάθμια φροντίδα προσανατολισμένη στην κοινότητα, 5 στάδια: </vt:lpstr>
      <vt:lpstr>Στόχοι κέντρου πρωτοβάθμιας  φροντίδας υγείας: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43</cp:revision>
  <dcterms:created xsi:type="dcterms:W3CDTF">2015-05-15T11:55:06Z</dcterms:created>
  <dcterms:modified xsi:type="dcterms:W3CDTF">2015-07-20T12:45:01Z</dcterms:modified>
</cp:coreProperties>
</file>