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5" r:id="rId6"/>
    <p:sldId id="285" r:id="rId7"/>
    <p:sldId id="294" r:id="rId8"/>
    <p:sldId id="292" r:id="rId9"/>
    <p:sldId id="293" r:id="rId10"/>
    <p:sldId id="288" r:id="rId11"/>
    <p:sldId id="284" r:id="rId12"/>
    <p:sldId id="291" r:id="rId13"/>
    <p:sldId id="290" r:id="rId14"/>
    <p:sldId id="257" r:id="rId15"/>
    <p:sldId id="267" r:id="rId16"/>
    <p:sldId id="269" r:id="rId17"/>
    <p:sldId id="276" r:id="rId18"/>
    <p:sldId id="277" r:id="rId19"/>
    <p:sldId id="271" r:id="rId20"/>
    <p:sldId id="274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lance_exercise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Kengucjun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cetabular_Labrum_Exercise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Teh_Beasta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ngle_Leg_Balanc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Klewis425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portex/5282587925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2.0/" TargetMode="External"/><Relationship Id="rId4" Type="http://schemas.openxmlformats.org/officeDocument/2006/relationships/hyperlink" Target="https://www.flickr.com/photos/sportex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de_Leg_Raise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Klewis425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ngle_Leg_Bridge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Klewis425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cetabular_Labrum_Exercise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Teh_Beasta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100" b="1" dirty="0" smtClean="0"/>
              <a:t>Ενότητα </a:t>
            </a:r>
            <a:r>
              <a:rPr lang="en-US" sz="3100" b="1" dirty="0" smtClean="0"/>
              <a:t>4</a:t>
            </a:r>
            <a:r>
              <a:rPr lang="el-GR" sz="3100" dirty="0" smtClean="0"/>
              <a:t>:</a:t>
            </a:r>
            <a:r>
              <a:rPr lang="en-US" sz="3100" dirty="0" smtClean="0"/>
              <a:t> </a:t>
            </a:r>
            <a:r>
              <a:rPr lang="el-GR" sz="3100" dirty="0" smtClean="0"/>
              <a:t>Έλεγχος λεκάνης </a:t>
            </a:r>
            <a:r>
              <a:rPr lang="en-US" sz="3100" dirty="0" smtClean="0"/>
              <a:t>-</a:t>
            </a:r>
            <a:r>
              <a:rPr lang="el-GR" sz="3100" dirty="0" smtClean="0"/>
              <a:t> </a:t>
            </a:r>
            <a:r>
              <a:rPr lang="en-US" sz="3100" smtClean="0"/>
              <a:t>E</a:t>
            </a:r>
            <a:r>
              <a:rPr lang="el-GR" sz="3100" smtClean="0"/>
              <a:t>νεργητική</a:t>
            </a:r>
            <a:r>
              <a:rPr lang="el-GR" sz="3100" dirty="0" smtClean="0"/>
              <a:t> άσκηση - Πρόληψη</a:t>
            </a:r>
            <a:endParaRPr lang="en-US" sz="31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2600" dirty="0"/>
              <a:t>Δωροθέα Μακρυγιάννη</a:t>
            </a:r>
            <a:r>
              <a:rPr lang="en-US" sz="2600" dirty="0"/>
              <a:t> Pt MSc</a:t>
            </a:r>
            <a:endParaRPr lang="el-GR" sz="2600" dirty="0"/>
          </a:p>
          <a:p>
            <a:r>
              <a:rPr lang="el-GR" sz="2600" dirty="0"/>
              <a:t>Τμήμα </a:t>
            </a:r>
            <a:r>
              <a:rPr lang="el-GR" sz="2600" dirty="0" smtClean="0"/>
              <a:t>Φυσικοθεραπείας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Ιδιοδεκτικότητα- Κιναισθησία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8" name="Picture 2" descr="File:Balance exerci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7" t="22735" r="10397"/>
          <a:stretch>
            <a:fillRect/>
          </a:stretch>
        </p:blipFill>
        <p:spPr bwMode="auto">
          <a:xfrm>
            <a:off x="5004048" y="1268761"/>
            <a:ext cx="3273785" cy="498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Balance exerci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22222" r="54779"/>
          <a:stretch>
            <a:fillRect/>
          </a:stretch>
        </p:blipFill>
        <p:spPr bwMode="auto">
          <a:xfrm>
            <a:off x="971600" y="1268760"/>
            <a:ext cx="3384376" cy="498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2915816" y="6281527"/>
            <a:ext cx="311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Balance </a:t>
            </a:r>
            <a:r>
              <a:rPr lang="en-US" sz="1200" dirty="0" smtClean="0">
                <a:latin typeface="+mn-lt"/>
                <a:hlinkClick r:id="rId3"/>
              </a:rPr>
              <a:t>exercises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+mn-lt"/>
                <a:hlinkClick r:id="rId4" tooltip="User:Kengucjun (page does not exist)"/>
              </a:rPr>
              <a:t>Kengucjun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</a:t>
            </a:r>
            <a:r>
              <a:rPr lang="el-GR" sz="2000" smtClean="0"/>
              <a:t>Εργονομία </a:t>
            </a:r>
            <a:r>
              <a:rPr lang="el-GR" sz="2000" smtClean="0"/>
              <a:t>(</a:t>
            </a:r>
            <a:r>
              <a:rPr lang="el-GR" sz="2000"/>
              <a:t>Ε</a:t>
            </a:r>
            <a:r>
              <a:rPr lang="el-GR" sz="2000" smtClean="0"/>
              <a:t>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Έλεγχος λεκάνης </a:t>
            </a:r>
            <a:r>
              <a:rPr lang="el-GR" sz="2000" dirty="0" smtClean="0"/>
              <a:t>– </a:t>
            </a:r>
            <a:r>
              <a:rPr lang="en-US" sz="2000" dirty="0" smtClean="0"/>
              <a:t>E</a:t>
            </a:r>
            <a:r>
              <a:rPr lang="el-GR" sz="2000" dirty="0" err="1" smtClean="0"/>
              <a:t>νεργητική</a:t>
            </a:r>
            <a:r>
              <a:rPr lang="el-GR" sz="2000" dirty="0" smtClean="0"/>
              <a:t> </a:t>
            </a:r>
            <a:r>
              <a:rPr lang="el-GR" sz="2000" dirty="0"/>
              <a:t>άσκηση - </a:t>
            </a:r>
            <a:r>
              <a:rPr lang="el-GR" sz="2000" dirty="0" smtClean="0"/>
              <a:t>Πρόληψη».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Ενεργητική Άσκηση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 descr="Αποτέλεσμα εικόνας για manual handling at wor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0749"/>
            <a:ext cx="7056784" cy="453650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Διατήρηση Ελαστικότητας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4" descr="File:Acetabular Labrum Exerci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5492" r="51320" b="50573"/>
          <a:stretch>
            <a:fillRect/>
          </a:stretch>
        </p:blipFill>
        <p:spPr bwMode="auto">
          <a:xfrm>
            <a:off x="1043608" y="1268760"/>
            <a:ext cx="7056784" cy="47768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3012484" y="6151353"/>
            <a:ext cx="311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Acetabular Labrum </a:t>
            </a:r>
            <a:r>
              <a:rPr lang="en-US" sz="1200" dirty="0" smtClean="0">
                <a:latin typeface="+mn-lt"/>
                <a:hlinkClick r:id="rId3"/>
              </a:rPr>
              <a:t>Exercises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+mn-lt"/>
                <a:hlinkClick r:id="rId4" tooltip="User:Teh Beasta (page does not exist)"/>
              </a:rPr>
              <a:t>Teh</a:t>
            </a:r>
            <a:r>
              <a:rPr lang="en-US" sz="1200" dirty="0">
                <a:latin typeface="+mn-lt"/>
                <a:hlinkClick r:id="rId4" tooltip="User:Teh Beasta (page does not exist)"/>
              </a:rPr>
              <a:t> </a:t>
            </a:r>
            <a:r>
              <a:rPr lang="en-US" sz="1200" dirty="0" err="1" smtClean="0">
                <a:latin typeface="+mn-lt"/>
                <a:hlinkClick r:id="rId4" tooltip="User:Teh Beasta (page does not exist)"/>
              </a:rPr>
              <a:t>Beasta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Όρθια Θέση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6" descr="File:Single Leg Bal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t="13628" r="13232"/>
          <a:stretch>
            <a:fillRect/>
          </a:stretch>
        </p:blipFill>
        <p:spPr bwMode="auto">
          <a:xfrm>
            <a:off x="539552" y="1412776"/>
            <a:ext cx="5184576" cy="4386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940152" y="1340768"/>
            <a:ext cx="302433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Αρχική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θέση. Ασκήσεις ελεύθερα μέσα στον χώρο. Ασκήσεις χαλάρωσης. Ασκήσεις με </a:t>
            </a:r>
            <a:r>
              <a:rPr lang="el-GR" sz="2400" dirty="0" smtClean="0">
                <a:latin typeface="+mn-lt"/>
              </a:rPr>
              <a:t>έμφαση  στη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σταθεροποίηση   και  τον έλεγχο αποκλειστικά από τα μυϊκά συστήματα.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1547664" y="5918791"/>
            <a:ext cx="311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Single Leg </a:t>
            </a:r>
            <a:r>
              <a:rPr lang="en-US" sz="1200" dirty="0" smtClean="0">
                <a:latin typeface="+mn-lt"/>
                <a:hlinkClick r:id="rId3"/>
              </a:rPr>
              <a:t>Balance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+mn-lt"/>
                <a:hlinkClick r:id="rId4" tooltip="User:Klewis425 (page does not exist)"/>
              </a:rPr>
              <a:t>Klewis425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Ισχιοκνημιαίοι</a:t>
            </a:r>
            <a:r>
              <a:rPr lang="el-GR" sz="3600" dirty="0" smtClean="0"/>
              <a:t> Μύες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Picture 2" descr="http://www.healthitpedia.com/uploads/7/4/1/5/7415751/4340109.jpg?2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381" t="66368"/>
          <a:stretch>
            <a:fillRect/>
          </a:stretch>
        </p:blipFill>
        <p:spPr bwMode="auto">
          <a:xfrm>
            <a:off x="755576" y="3212976"/>
            <a:ext cx="5328592" cy="3240361"/>
          </a:xfrm>
          <a:prstGeom prst="rect">
            <a:avLst/>
          </a:prstGeom>
          <a:noFill/>
        </p:spPr>
      </p:pic>
      <p:pic>
        <p:nvPicPr>
          <p:cNvPr id="8" name="Picture 2" descr="http://www.healthitpedia.com/uploads/7/4/1/5/7415751/4340109.jpg?259"/>
          <p:cNvPicPr>
            <a:picLocks noChangeAspect="1" noChangeArrowheads="1"/>
          </p:cNvPicPr>
          <p:nvPr/>
        </p:nvPicPr>
        <p:blipFill>
          <a:blip r:embed="rId2" cstate="print"/>
          <a:srcRect t="72910" r="56091"/>
          <a:stretch>
            <a:fillRect/>
          </a:stretch>
        </p:blipFill>
        <p:spPr bwMode="auto">
          <a:xfrm>
            <a:off x="0" y="1412776"/>
            <a:ext cx="2860728" cy="1519632"/>
          </a:xfrm>
          <a:prstGeom prst="rect">
            <a:avLst/>
          </a:prstGeom>
          <a:noFill/>
        </p:spPr>
      </p:pic>
      <p:pic>
        <p:nvPicPr>
          <p:cNvPr id="9" name="Picture 2" descr="http://www.healthitpedia.com/uploads/7/4/1/5/7415751/4340109.jpg?259"/>
          <p:cNvPicPr>
            <a:picLocks noChangeAspect="1" noChangeArrowheads="1"/>
          </p:cNvPicPr>
          <p:nvPr/>
        </p:nvPicPr>
        <p:blipFill>
          <a:blip r:embed="rId2" cstate="print"/>
          <a:srcRect r="54217" b="61443"/>
          <a:stretch>
            <a:fillRect/>
          </a:stretch>
        </p:blipFill>
        <p:spPr bwMode="auto">
          <a:xfrm>
            <a:off x="2915816" y="1545422"/>
            <a:ext cx="4608512" cy="3395746"/>
          </a:xfrm>
          <a:prstGeom prst="rect">
            <a:avLst/>
          </a:prstGeom>
          <a:noFill/>
        </p:spPr>
      </p:pic>
      <p:pic>
        <p:nvPicPr>
          <p:cNvPr id="10" name="Picture 2" descr="http://www.healthitpedia.com/uploads/7/4/1/5/7415751/4340109.jpg?259"/>
          <p:cNvPicPr>
            <a:picLocks noChangeAspect="1" noChangeArrowheads="1"/>
          </p:cNvPicPr>
          <p:nvPr/>
        </p:nvPicPr>
        <p:blipFill>
          <a:blip r:embed="rId2" cstate="print"/>
          <a:srcRect l="55890" t="9037" r="3553" b="60066"/>
          <a:stretch>
            <a:fillRect/>
          </a:stretch>
        </p:blipFill>
        <p:spPr bwMode="auto">
          <a:xfrm>
            <a:off x="5076056" y="1124744"/>
            <a:ext cx="4067944" cy="2647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Χαλάρωση - Διάταση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pSp>
        <p:nvGrpSpPr>
          <p:cNvPr id="3" name="Ομάδα 18"/>
          <p:cNvGrpSpPr>
            <a:grpSpLocks noGrp="1"/>
          </p:cNvGrpSpPr>
          <p:nvPr/>
        </p:nvGrpSpPr>
        <p:grpSpPr bwMode="auto">
          <a:xfrm>
            <a:off x="2267744" y="3573016"/>
            <a:ext cx="5976664" cy="2952328"/>
            <a:chOff x="4078705" y="1722671"/>
            <a:chExt cx="4422321" cy="3151691"/>
          </a:xfrm>
        </p:grpSpPr>
        <p:pic>
          <p:nvPicPr>
            <p:cNvPr id="6" name="Picture 2" descr="https://farm6.staticflickr.com/5281/5282587925_f40335030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 t="3802" r="2381" b="23951"/>
            <a:stretch>
              <a:fillRect/>
            </a:stretch>
          </p:blipFill>
          <p:spPr bwMode="auto">
            <a:xfrm>
              <a:off x="4078705" y="1722671"/>
              <a:ext cx="4422321" cy="31516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Ευθύγραμμο βέλος σύνδεσης 4"/>
            <p:cNvCxnSpPr/>
            <p:nvPr/>
          </p:nvCxnSpPr>
          <p:spPr>
            <a:xfrm>
              <a:off x="4932719" y="4437097"/>
              <a:ext cx="647009" cy="28855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5"/>
            <p:cNvCxnSpPr/>
            <p:nvPr/>
          </p:nvCxnSpPr>
          <p:spPr>
            <a:xfrm>
              <a:off x="5309528" y="4043613"/>
              <a:ext cx="238952" cy="7170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6"/>
            <p:cNvCxnSpPr/>
            <p:nvPr/>
          </p:nvCxnSpPr>
          <p:spPr>
            <a:xfrm flipH="1" flipV="1">
              <a:off x="5555832" y="4115315"/>
              <a:ext cx="215058" cy="7170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7"/>
            <p:cNvCxnSpPr/>
            <p:nvPr/>
          </p:nvCxnSpPr>
          <p:spPr>
            <a:xfrm>
              <a:off x="5219462" y="3737569"/>
              <a:ext cx="90066" cy="19586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Έλλειψη 8"/>
            <p:cNvSpPr/>
            <p:nvPr/>
          </p:nvSpPr>
          <p:spPr>
            <a:xfrm rot="18724365">
              <a:off x="4950190" y="3680132"/>
              <a:ext cx="720514" cy="24079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9"/>
            <p:cNvSpPr/>
            <p:nvPr/>
          </p:nvSpPr>
          <p:spPr>
            <a:xfrm rot="752797">
              <a:off x="5230490" y="3942182"/>
              <a:ext cx="786704" cy="39173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6"/>
          <p:cNvSpPr/>
          <p:nvPr/>
        </p:nvSpPr>
        <p:spPr>
          <a:xfrm>
            <a:off x="0" y="5877476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Passive knee flexion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sportEX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 journals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CC BY-ND 2.0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313184" y="836712"/>
            <a:ext cx="857929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Ισομετρικές συσπάσεις 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καμπτήρων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μυών  ισχίου και γόνατος ,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μειομετρικές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κινήσεις στο όριο της τροχιάς της κάμψης του γόνατος , ισομετρικές  συσπάσεις και 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μειομετρικές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κινήσεις για τους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εκτείνοντες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ισχίου στο όριο της τροχιάς της έκτασης του ισχίου. Στόχος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χαλάρωση,διάταση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βελτίωση της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δύναμησ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της συνεργασίας των μυών που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αφορού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ισχό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την λεκάνη.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Σταθεροποίηση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4" descr="File:Side Leg Rai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23076" r="16201" b="22210"/>
          <a:stretch>
            <a:fillRect/>
          </a:stretch>
        </p:blipFill>
        <p:spPr bwMode="auto">
          <a:xfrm>
            <a:off x="971600" y="2564904"/>
            <a:ext cx="7173516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13184" y="1196752"/>
            <a:ext cx="857929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57200" y="1196752"/>
            <a:ext cx="8003232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Στόχος η σταθεροποίηση. Έμφαση στους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σταθεροποιούς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μύες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  κορμού. Διατήρηση και βελτίωση της δύναμης των απαγωγών του ισχίου.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71601" y="630932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Side Leg </a:t>
            </a:r>
            <a:r>
              <a:rPr lang="en-US" sz="1200" dirty="0" smtClean="0">
                <a:latin typeface="+mn-lt"/>
                <a:hlinkClick r:id="rId3"/>
              </a:rPr>
              <a:t>Raise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+mn-lt"/>
                <a:hlinkClick r:id="rId4" tooltip="User:Klewis425 (page does not exist)"/>
              </a:rPr>
              <a:t>Klewis425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Σταθεροποίηση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6" name="Picture 2" descr="File:Single Leg Bri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1" r="10161" b="19381"/>
          <a:stretch>
            <a:fillRect/>
          </a:stretch>
        </p:blipFill>
        <p:spPr bwMode="auto">
          <a:xfrm>
            <a:off x="1213548" y="2166640"/>
            <a:ext cx="6716906" cy="38164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7544" y="980728"/>
            <a:ext cx="7704856" cy="936104"/>
          </a:xfrm>
        </p:spPr>
        <p:txBody>
          <a:bodyPr>
            <a:normAutofit/>
          </a:bodyPr>
          <a:lstStyle/>
          <a:p>
            <a:r>
              <a:rPr lang="el-GR" dirty="0" smtClean="0"/>
              <a:t>Σταθεροποίηση της λεκάνης , ενεργοποίηση μυών κάτω άκρων και κορμού.</a:t>
            </a:r>
            <a:endParaRPr lang="el-GR" dirty="0"/>
          </a:p>
        </p:txBody>
      </p:sp>
      <p:sp>
        <p:nvSpPr>
          <p:cNvPr id="7" name="Rectangle 11"/>
          <p:cNvSpPr/>
          <p:nvPr/>
        </p:nvSpPr>
        <p:spPr>
          <a:xfrm>
            <a:off x="971601" y="6168117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hlinkClick r:id="rId3"/>
              </a:rPr>
              <a:t>Single Leg </a:t>
            </a:r>
            <a:r>
              <a:rPr lang="en-US" sz="1200" dirty="0" smtClean="0">
                <a:hlinkClick r:id="rId3"/>
              </a:rPr>
              <a:t>Bridge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+mn-lt"/>
                <a:hlinkClick r:id="rId4" tooltip="User:Klewis425 (page does not exist)"/>
              </a:rPr>
              <a:t>Klewis425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Κορμός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4" descr="File:Acetabular Labrum Exerci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1" t="11983" b="61040"/>
          <a:stretch>
            <a:fillRect/>
          </a:stretch>
        </p:blipFill>
        <p:spPr bwMode="auto">
          <a:xfrm>
            <a:off x="3779912" y="1124744"/>
            <a:ext cx="5246452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Acetabular Labrum Exerci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1" t="53572" b="5266"/>
          <a:stretch>
            <a:fillRect/>
          </a:stretch>
        </p:blipFill>
        <p:spPr bwMode="auto">
          <a:xfrm>
            <a:off x="329448" y="3429000"/>
            <a:ext cx="5228696" cy="3284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51520" y="1340768"/>
            <a:ext cx="34563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Ασκήσεις με ταχύτητα.      Έμφαση στο κορμό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5552224" y="6044300"/>
            <a:ext cx="311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Acetabular Labrum </a:t>
            </a:r>
            <a:r>
              <a:rPr lang="en-US" sz="1200" dirty="0" smtClean="0">
                <a:latin typeface="+mn-lt"/>
                <a:hlinkClick r:id="rId3"/>
              </a:rPr>
              <a:t>Exercises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+mn-lt"/>
                <a:hlinkClick r:id="rId4" tooltip="User:Teh Beasta (page does not exist)"/>
              </a:rPr>
              <a:t>Teh</a:t>
            </a:r>
            <a:r>
              <a:rPr lang="en-US" sz="1200" dirty="0">
                <a:latin typeface="+mn-lt"/>
                <a:hlinkClick r:id="rId4" tooltip="User:Teh Beasta (page does not exist)"/>
              </a:rPr>
              <a:t> </a:t>
            </a:r>
            <a:r>
              <a:rPr lang="en-US" sz="1200" dirty="0" err="1" smtClean="0">
                <a:latin typeface="+mn-lt"/>
                <a:hlinkClick r:id="rId4" tooltip="User:Teh Beasta (page does not exist)"/>
              </a:rPr>
              <a:t>Beasta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809</TotalTime>
  <Words>831</Words>
  <Application>Microsoft Office PowerPoint</Application>
  <PresentationFormat>Προβολή στην οθόνη (4:3)</PresentationFormat>
  <Paragraphs>96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(Ε)</vt:lpstr>
      <vt:lpstr>Ενεργητική Άσκηση</vt:lpstr>
      <vt:lpstr>Διατήρηση Ελαστικότητας</vt:lpstr>
      <vt:lpstr>Όρθια Θέση</vt:lpstr>
      <vt:lpstr>Ισχιοκνημιαίοι Μύες</vt:lpstr>
      <vt:lpstr>Χαλάρωση - Διάταση</vt:lpstr>
      <vt:lpstr>Σταθεροποίηση </vt:lpstr>
      <vt:lpstr>Σταθεροποίηση </vt:lpstr>
      <vt:lpstr>Κορμός </vt:lpstr>
      <vt:lpstr>Ιδιοδεκτικότητα- Κιναισθησία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20</cp:revision>
  <dcterms:created xsi:type="dcterms:W3CDTF">2015-03-09T10:26:02Z</dcterms:created>
  <dcterms:modified xsi:type="dcterms:W3CDTF">2015-08-31T07:22:18Z</dcterms:modified>
</cp:coreProperties>
</file>