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5" r:id="rId3"/>
    <p:sldId id="317" r:id="rId4"/>
    <p:sldId id="318" r:id="rId5"/>
    <p:sldId id="257" r:id="rId6"/>
    <p:sldId id="262" r:id="rId7"/>
    <p:sldId id="264" r:id="rId8"/>
    <p:sldId id="265" r:id="rId9"/>
    <p:sldId id="313" r:id="rId10"/>
    <p:sldId id="266" r:id="rId11"/>
    <p:sldId id="26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-259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blue-curves-backgrounds-wallpapers-blue-curves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0" y="0"/>
            <a:ext cx="9144000" cy="68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5081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Βασικές κλινικές δεξιότητες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0308" y="3096542"/>
            <a:ext cx="7363385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0" algn="l"/>
              </a:tabLst>
            </a:pPr>
            <a:r>
              <a:rPr lang="el-GR" sz="2400" b="1" dirty="0"/>
              <a:t>Ενότητα 2β</a:t>
            </a:r>
            <a:r>
              <a:rPr lang="en-US" sz="2400" b="1" dirty="0"/>
              <a:t>:</a:t>
            </a:r>
            <a:r>
              <a:rPr lang="el-GR" sz="2400" b="1" dirty="0"/>
              <a:t> </a:t>
            </a:r>
            <a:r>
              <a:rPr lang="el-GR" sz="2400" dirty="0"/>
              <a:t>Πρωτόκολλο αφαίρεσης </a:t>
            </a:r>
            <a:r>
              <a:rPr lang="el-GR" sz="2400" dirty="0" smtClean="0"/>
              <a:t>καθετήρα ουροδόχου κύστεως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200" dirty="0" smtClean="0"/>
              <a:t>Χριστίνα Νάνου, Ερμιόνη Παλάσκα, </a:t>
            </a:r>
            <a:r>
              <a:rPr lang="el-GR" sz="2200" dirty="0"/>
              <a:t>Αντιγόνη </a:t>
            </a:r>
            <a:r>
              <a:rPr lang="el-GR" sz="2200" dirty="0" err="1" smtClean="0"/>
              <a:t>Σαραντάκη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Εξοπλισμός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l-GR" dirty="0" smtClean="0"/>
              <a:t>Νεφροειδές.</a:t>
            </a:r>
          </a:p>
          <a:p>
            <a:pPr algn="just">
              <a:lnSpc>
                <a:spcPct val="120000"/>
              </a:lnSpc>
            </a:pPr>
            <a:r>
              <a:rPr lang="el-GR" dirty="0" smtClean="0"/>
              <a:t>Γάντια μίας χρήσεως.</a:t>
            </a:r>
          </a:p>
          <a:p>
            <a:pPr algn="just">
              <a:lnSpc>
                <a:spcPct val="120000"/>
              </a:lnSpc>
            </a:pPr>
            <a:r>
              <a:rPr lang="el-GR" dirty="0" smtClean="0"/>
              <a:t>Γάζα καθαρή.</a:t>
            </a:r>
          </a:p>
          <a:p>
            <a:pPr algn="just">
              <a:lnSpc>
                <a:spcPct val="120000"/>
              </a:lnSpc>
            </a:pPr>
            <a:r>
              <a:rPr lang="el-GR" dirty="0" smtClean="0"/>
              <a:t>Σύριγγα 10 </a:t>
            </a:r>
            <a:r>
              <a:rPr lang="en-US" dirty="0" smtClean="0"/>
              <a:t>ml </a:t>
            </a:r>
            <a:r>
              <a:rPr lang="el-GR" dirty="0" smtClean="0"/>
              <a:t>(ή μεγαλύτερη ανάλογα με την ποσότητα του ορού που έχουμε χρησιμοποιήσει για την σταθεροποίηση του καθετήρα).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4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/>
              <a:t>Πλένετε τα χέρια.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Εξακριβώνετε </a:t>
            </a:r>
            <a:r>
              <a:rPr lang="el-GR" sz="2400" dirty="0"/>
              <a:t>την ταυτότητα της ασθενούς και απομακρύνετε το επισκεπτήριο.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Απομονώνετε </a:t>
            </a:r>
            <a:r>
              <a:rPr lang="el-GR" sz="2400" dirty="0"/>
              <a:t>την ασθενή (παραβάν ή κουρτίνα).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Ενημερώνετε </a:t>
            </a:r>
            <a:r>
              <a:rPr lang="el-GR" sz="2400" dirty="0"/>
              <a:t>την ασθενή, προσαρμόζετε το κρεβάτι στην κατάλληλη θέση και καθοδηγείτε τη γυναίκα ώστε να είναι σε γυναικολογική θέση</a:t>
            </a:r>
            <a:r>
              <a:rPr lang="el-GR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Φοράτε τα γάντια.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Αφαιρείτε τον φυσιολογικό ορό από καθετήρα και τοποθετείται τη σύριγγα μέσα στο νεφροειδές.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Κρατάτε την γάζα με το αριστερό χέρι, κάτω από τον καθετήρα και τον συγκρατείτε ήπια.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7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l-GR" sz="2400" dirty="0" smtClean="0"/>
              <a:t>Συστήνετε στη γυναίκα να πάρει μία βαθιά αναπνοή και συγχρόνως αφαιρείτε με ήπιες κινήσεις τον καθετήρα.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l-GR" sz="2400" dirty="0" smtClean="0"/>
              <a:t>Συγκρατείτε την άκρη του μέσα στην γάζα.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l-GR" sz="2400" dirty="0" smtClean="0"/>
              <a:t>Απομακρύνετε όλα τα χρησιμοποιημένα  υλικά.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l-GR" sz="2400" dirty="0" smtClean="0"/>
              <a:t>Τακτοποιείτε την ασθενή.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l-GR" sz="2400" dirty="0" smtClean="0"/>
              <a:t>Απορρίπτετε όλα τα υλικά στα μολυσματικά απορρίμματα.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l-GR" sz="2400" dirty="0" smtClean="0"/>
              <a:t>Βγάζετε τα γάντια.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l-GR" sz="2400" dirty="0" smtClean="0"/>
              <a:t>Πλένετε τα χέρια.</a:t>
            </a:r>
          </a:p>
          <a:p>
            <a:pPr marL="514350" indent="-514350">
              <a:buFont typeface="+mj-lt"/>
              <a:buAutoNum type="arabicPeriod" startAt="8"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1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Νάνου</a:t>
            </a:r>
            <a:r>
              <a:rPr lang="el-GR" sz="2000"/>
              <a:t>, </a:t>
            </a:r>
            <a:r>
              <a:rPr lang="el-GR" sz="2000" smtClean="0"/>
              <a:t>2015</a:t>
            </a:r>
            <a:r>
              <a:rPr lang="el-GR" sz="2000" dirty="0"/>
              <a:t>. Χριστίνα Νάνου, Ερμιόνη Παλάσκα, Αντιγόνη </a:t>
            </a:r>
            <a:r>
              <a:rPr lang="el-GR" sz="2000" dirty="0" err="1"/>
              <a:t>Σαραντάκη</a:t>
            </a:r>
            <a:r>
              <a:rPr lang="el-GR" sz="2000" dirty="0"/>
              <a:t>. «Βασικές κλινικές δεξιότητες (Ε). Ενότητα 2β: Πρωτόκολλο αφαίρεσης καθετήρα ουροδόχου </a:t>
            </a:r>
            <a:r>
              <a:rPr lang="el-GR" sz="2000" dirty="0" smtClean="0"/>
              <a:t>κύστεως».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4e64815ae339e84ca959dd7339194c82f3da0a5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774</Words>
  <Application>Microsoft Office PowerPoint</Application>
  <PresentationFormat>On-screen Show (4:3)</PresentationFormat>
  <Paragraphs>90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OC_template_updated</vt:lpstr>
      <vt:lpstr>Βασικές κλινικές δεξιότητες (Ε)</vt:lpstr>
      <vt:lpstr>Εξοπλισμός</vt:lpstr>
      <vt:lpstr>Διαδικασία</vt:lpstr>
      <vt:lpstr>Διαδικασία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352</cp:revision>
  <dcterms:created xsi:type="dcterms:W3CDTF">2013-03-04T13:35:19Z</dcterms:created>
  <dcterms:modified xsi:type="dcterms:W3CDTF">2015-12-17T11:29:40Z</dcterms:modified>
</cp:coreProperties>
</file>