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68" r:id="rId5"/>
    <p:sldId id="257" r:id="rId6"/>
    <p:sldId id="262" r:id="rId7"/>
    <p:sldId id="264" r:id="rId8"/>
    <p:sldId id="269" r:id="rId9"/>
    <p:sldId id="270" r:id="rId10"/>
    <p:sldId id="266" r:id="rId11"/>
    <p:sldId id="26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5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0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9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1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3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7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Μελάνια και </a:t>
            </a:r>
            <a:r>
              <a:rPr kumimoji="0" lang="el-G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επικαλυπτικά</a:t>
            </a:r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442182"/>
          </a:xfrm>
        </p:spPr>
        <p:txBody>
          <a:bodyPr>
            <a:normAutofit/>
          </a:bodyPr>
          <a:lstStyle/>
          <a:p>
            <a:pPr lvl="0"/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 smtClean="0">
                <a:solidFill>
                  <a:prstClr val="black"/>
                </a:solidFill>
              </a:rPr>
              <a:t>1</a:t>
            </a:r>
            <a:r>
              <a:rPr lang="el-GR" sz="2600" b="1" dirty="0" smtClean="0">
                <a:solidFill>
                  <a:prstClr val="black"/>
                </a:solidFill>
              </a:rPr>
              <a:t>4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Σύσταση, ιδιότητες και χρήση εκτυπωτικών μελανιών ανάλογα με την εκτυπωτική διαδικασία και το υπόστρωμα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004A82"/>
                </a:solidFill>
              </a:rPr>
              <a:t>Μελάνια εκτυπώσεων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1/2</a:t>
            </a:r>
            <a:endParaRPr lang="en-US" altLang="el-GR" sz="3200" b="0" dirty="0" smtClean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600" dirty="0" smtClean="0"/>
              <a:t>Μέθοδοι εκτύπωσης: </a:t>
            </a:r>
          </a:p>
          <a:p>
            <a:r>
              <a:rPr lang="el-GR" altLang="el-GR" sz="2600" dirty="0" smtClean="0"/>
              <a:t>Μέθοδοι, όπου υπάρχει επαφή του υποστρώματος με τον «εκτυπωτή» ή «εκτυπωτική μήτρα», όπως λιθογραφία, </a:t>
            </a:r>
            <a:r>
              <a:rPr lang="el-GR" altLang="el-GR" sz="2600" dirty="0" err="1" smtClean="0"/>
              <a:t>φλεξογραφία</a:t>
            </a:r>
            <a:r>
              <a:rPr lang="el-GR" altLang="el-GR" sz="2600" dirty="0" smtClean="0"/>
              <a:t>, βαθυτυπία, μεταξοτυπία, κτλ. και </a:t>
            </a:r>
          </a:p>
          <a:p>
            <a:r>
              <a:rPr lang="el-GR" altLang="el-GR" sz="2600" dirty="0" smtClean="0"/>
              <a:t>Ψηφιακές μέθοδοι ή μέθοδοι, όπου δεν υπάρχει επαφή του υποστρώματος με τον «εκτυπωτή» ή «εκτυπωτική μήτρα».</a:t>
            </a:r>
          </a:p>
        </p:txBody>
      </p:sp>
    </p:spTree>
    <p:extLst>
      <p:ext uri="{BB962C8B-B14F-4D97-AF65-F5344CB8AC3E}">
        <p14:creationId xmlns:p14="http://schemas.microsoft.com/office/powerpoint/2010/main" val="29507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004A82"/>
                </a:solidFill>
              </a:rPr>
              <a:t>Μελάνια εκτυπώσεων </a:t>
            </a:r>
            <a:r>
              <a:rPr lang="el-GR" altLang="el-GR" sz="3200" b="0" dirty="0" smtClean="0">
                <a:solidFill>
                  <a:srgbClr val="004A82"/>
                </a:solidFill>
              </a:rPr>
              <a:t>2/2</a:t>
            </a:r>
            <a:endParaRPr lang="en-US" altLang="el-GR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dirty="0" smtClean="0"/>
              <a:t>Υλικά εκτυπώσεων:</a:t>
            </a:r>
          </a:p>
          <a:p>
            <a:r>
              <a:rPr lang="el-GR" altLang="el-GR" sz="2600" dirty="0" smtClean="0"/>
              <a:t>Μελάνια εκτυπώσεων (υγρά, πάστα, σε σκόνη κτλ)</a:t>
            </a:r>
          </a:p>
          <a:p>
            <a:r>
              <a:rPr lang="el-GR" altLang="el-GR" sz="2600" dirty="0" smtClean="0"/>
              <a:t>Μελάνια οργανικού διαλύτη (</a:t>
            </a:r>
            <a:r>
              <a:rPr lang="en-US" altLang="el-GR" sz="2600" dirty="0" smtClean="0"/>
              <a:t>solvent based</a:t>
            </a:r>
            <a:r>
              <a:rPr lang="el-GR" altLang="el-GR" sz="2600" dirty="0" smtClean="0"/>
              <a:t>) ή υδατικής βάσης</a:t>
            </a:r>
            <a:r>
              <a:rPr lang="en-US" altLang="el-GR" sz="2600" dirty="0" smtClean="0"/>
              <a:t> (water based)</a:t>
            </a:r>
            <a:endParaRPr lang="el-GR" altLang="el-GR" sz="2600" dirty="0" smtClean="0"/>
          </a:p>
          <a:p>
            <a:r>
              <a:rPr lang="el-GR" altLang="el-GR" sz="2600" dirty="0" smtClean="0"/>
              <a:t>Υποστρώματα (χαρτί, χαρτόνι, πλαστικό, ύφασμα, γυαλί, μέταλλο κτλ)</a:t>
            </a:r>
          </a:p>
        </p:txBody>
      </p:sp>
    </p:spTree>
    <p:extLst>
      <p:ext uri="{BB962C8B-B14F-4D97-AF65-F5344CB8AC3E}">
        <p14:creationId xmlns:p14="http://schemas.microsoft.com/office/powerpoint/2010/main" val="151718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14</a:t>
            </a:r>
            <a:r>
              <a:rPr lang="en-US" sz="2000" dirty="0" smtClean="0"/>
              <a:t>:</a:t>
            </a:r>
            <a:r>
              <a:rPr lang="el-GR" sz="2000" dirty="0"/>
              <a:t> Σύσταση, ιδιότητες και χρήση εκτυπωτικών μελανιών ανάλογα με την εκτυπωτική διαδικασία και το υπόστρωμα».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4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</TotalTime>
  <Words>725</Words>
  <Application>Microsoft Office PowerPoint</Application>
  <PresentationFormat>Προβολή στην οθόνη (4:3)</PresentationFormat>
  <Paragraphs>75</Paragraphs>
  <Slides>10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OC_template_updated</vt:lpstr>
      <vt:lpstr>1_OC_template_updated</vt:lpstr>
      <vt:lpstr>Μελάνια και επικαλυπτικά (Ε)</vt:lpstr>
      <vt:lpstr>Μελάνια εκτυπώσεων 1/2</vt:lpstr>
      <vt:lpstr>Μελάνια εκτυπώσεων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fkaram2</dc:creator>
  <cp:lastModifiedBy>fkaram2</cp:lastModifiedBy>
  <cp:revision>3</cp:revision>
  <dcterms:created xsi:type="dcterms:W3CDTF">2015-10-27T10:18:59Z</dcterms:created>
  <dcterms:modified xsi:type="dcterms:W3CDTF">2015-10-27T10:35:02Z</dcterms:modified>
</cp:coreProperties>
</file>