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7" r:id="rId4"/>
    <p:sldId id="268" r:id="rId5"/>
    <p:sldId id="269" r:id="rId6"/>
    <p:sldId id="257" r:id="rId7"/>
    <p:sldId id="262" r:id="rId8"/>
    <p:sldId id="264" r:id="rId9"/>
    <p:sldId id="270" r:id="rId10"/>
    <p:sldId id="271" r:id="rId11"/>
    <p:sldId id="266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24301F-CD89-4896-9150-3C5DDA222B70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</dgm:pt>
    <dgm:pt modelId="{86BE2D38-4FA8-4C23-A3D1-1436FEDC13ED}">
      <dgm:prSet custT="1"/>
      <dgm:spPr/>
      <dgm:t>
        <a:bodyPr/>
        <a:lstStyle/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300" b="1" i="0" u="none" strike="noStrike" cap="none" normalizeH="0" baseline="0" smtClean="0">
              <a:ln/>
              <a:effectLst/>
              <a:latin typeface="Arial" charset="0"/>
            </a:rPr>
            <a:t>           </a:t>
          </a:r>
          <a:r>
            <a:rPr kumimoji="0" lang="el-GR" sz="4300" b="1" i="0" u="none" strike="noStrike" cap="none" normalizeH="0" baseline="0" smtClean="0">
              <a:ln/>
              <a:effectLst/>
              <a:latin typeface="Arial" charset="0"/>
            </a:rPr>
            <a:t> </a:t>
          </a:r>
          <a:r>
            <a:rPr kumimoji="0" lang="el-GR" sz="2400" b="1" i="0" u="none" strike="noStrike" cap="none" normalizeH="0" baseline="0" smtClean="0">
              <a:ln/>
              <a:effectLst/>
              <a:latin typeface="+mn-lt"/>
            </a:rPr>
            <a:t>ΜΕΛΑΝΙΑ</a:t>
          </a:r>
          <a:r>
            <a:rPr kumimoji="0" lang="en-US" sz="2400" b="1" i="0" u="none" strike="noStrike" cap="none" normalizeH="0" baseline="0" smtClean="0">
              <a:ln/>
              <a:effectLst/>
              <a:latin typeface="+mn-lt"/>
            </a:rPr>
            <a:t> </a:t>
          </a:r>
          <a:r>
            <a:rPr kumimoji="0" lang="el-GR" sz="2400" b="1" i="0" u="none" strike="noStrike" cap="none" normalizeH="0" baseline="0" smtClean="0">
              <a:ln/>
              <a:effectLst/>
              <a:latin typeface="+mn-lt"/>
            </a:rPr>
            <a:t>ΕΚΤΥΠΩΣΗΣ</a:t>
          </a:r>
          <a:r>
            <a:rPr kumimoji="0" lang="en-US" sz="2400" b="1" i="0" u="none" strike="noStrike" cap="none" normalizeH="0" baseline="0" smtClean="0">
              <a:ln/>
              <a:effectLst/>
              <a:latin typeface="+mn-lt"/>
            </a:rPr>
            <a:t>        </a:t>
          </a:r>
        </a:p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sz="2400" b="1" i="0" u="none" strike="noStrike" cap="none" normalizeH="0" baseline="0" dirty="0" smtClean="0">
            <a:ln/>
            <a:effectLst/>
            <a:latin typeface="+mn-lt"/>
          </a:endParaRPr>
        </a:p>
      </dgm:t>
    </dgm:pt>
    <dgm:pt modelId="{3F6535AE-6D8D-4153-8281-6EE4A187F309}" type="parTrans" cxnId="{5A1CD1E7-A5E4-48CE-B73B-818A9617DB15}">
      <dgm:prSet/>
      <dgm:spPr/>
      <dgm:t>
        <a:bodyPr/>
        <a:lstStyle/>
        <a:p>
          <a:endParaRPr lang="el-GR"/>
        </a:p>
      </dgm:t>
    </dgm:pt>
    <dgm:pt modelId="{07934EA2-0ABD-4409-BA98-3ACEF88D539F}" type="sibTrans" cxnId="{5A1CD1E7-A5E4-48CE-B73B-818A9617DB15}">
      <dgm:prSet/>
      <dgm:spPr/>
      <dgm:t>
        <a:bodyPr/>
        <a:lstStyle/>
        <a:p>
          <a:endParaRPr lang="el-GR"/>
        </a:p>
      </dgm:t>
    </dgm:pt>
    <dgm:pt modelId="{4173304E-7FFE-4DBE-9ABE-15543C9EEE2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Χρωστικές ουσίες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 (</a:t>
          </a: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οργανικά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,</a:t>
          </a: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 ανόργανα πιγμέντα, 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dyes)</a:t>
          </a: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 </a:t>
          </a:r>
          <a:endParaRPr kumimoji="0" lang="el-GR" sz="1800" b="0" i="0" u="none" strike="noStrike" cap="none" normalizeH="0" baseline="0" dirty="0" smtClean="0">
            <a:ln/>
            <a:effectLst/>
            <a:latin typeface="+mn-lt"/>
          </a:endParaRPr>
        </a:p>
      </dgm:t>
    </dgm:pt>
    <dgm:pt modelId="{ABEBA03D-1996-412A-B7E1-986543394802}" type="parTrans" cxnId="{FD69909D-C9B7-4BAD-8F27-B877755C7C4B}">
      <dgm:prSet/>
      <dgm:spPr/>
      <dgm:t>
        <a:bodyPr/>
        <a:lstStyle/>
        <a:p>
          <a:endParaRPr lang="el-GR"/>
        </a:p>
      </dgm:t>
    </dgm:pt>
    <dgm:pt modelId="{0916AE7E-0487-4CC8-A660-79D1BC7B7D21}" type="sibTrans" cxnId="{FD69909D-C9B7-4BAD-8F27-B877755C7C4B}">
      <dgm:prSet/>
      <dgm:spPr/>
      <dgm:t>
        <a:bodyPr/>
        <a:lstStyle/>
        <a:p>
          <a:endParaRPr lang="el-GR"/>
        </a:p>
      </dgm:t>
    </dgm:pt>
    <dgm:pt modelId="{95586C25-74FB-49BF-9ACF-20FD7CBBB04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cap="none" normalizeH="0" baseline="0" dirty="0" smtClean="0">
              <a:ln/>
              <a:effectLst/>
              <a:latin typeface="+mn-lt"/>
            </a:rPr>
            <a:t>Διαλύτες </a:t>
          </a:r>
          <a:r>
            <a:rPr kumimoji="0" lang="en-US" sz="1800" b="0" i="0" u="none" strike="noStrike" cap="none" normalizeH="0" baseline="0" dirty="0" smtClean="0">
              <a:ln/>
              <a:effectLst/>
              <a:latin typeface="+mn-lt"/>
            </a:rPr>
            <a:t>(</a:t>
          </a:r>
          <a:r>
            <a:rPr kumimoji="0" lang="el-GR" sz="1800" b="0" i="0" u="none" strike="noStrike" cap="none" normalizeH="0" baseline="0" dirty="0" smtClean="0">
              <a:ln/>
              <a:effectLst/>
              <a:latin typeface="+mn-lt"/>
            </a:rPr>
            <a:t>οινόπνευμα</a:t>
          </a:r>
          <a:r>
            <a:rPr kumimoji="0" lang="en-US" sz="1800" b="0" i="0" u="none" strike="noStrike" cap="none" normalizeH="0" baseline="0" dirty="0" smtClean="0">
              <a:ln/>
              <a:effectLst/>
              <a:latin typeface="+mn-lt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cap="none" normalizeH="0" baseline="0" dirty="0" smtClean="0">
              <a:ln/>
              <a:effectLst/>
              <a:latin typeface="+mn-lt"/>
            </a:rPr>
            <a:t>αιθέρες</a:t>
          </a:r>
          <a:r>
            <a:rPr kumimoji="0" lang="en-US" sz="1800" b="0" i="0" u="none" strike="noStrike" cap="none" normalizeH="0" baseline="0" dirty="0" smtClean="0">
              <a:ln/>
              <a:effectLst/>
              <a:latin typeface="+mn-lt"/>
            </a:rPr>
            <a:t>, </a:t>
          </a:r>
          <a:r>
            <a:rPr kumimoji="0" lang="el-GR" sz="1800" b="0" i="0" u="none" strike="noStrike" cap="none" normalizeH="0" baseline="0" dirty="0" err="1" smtClean="0">
              <a:ln/>
              <a:effectLst/>
              <a:latin typeface="+mn-lt"/>
            </a:rPr>
            <a:t>αμμωνια</a:t>
          </a:r>
          <a:r>
            <a:rPr kumimoji="0" lang="el-GR" sz="1800" b="0" i="0" u="none" strike="noStrike" cap="none" normalizeH="0" baseline="0" dirty="0" smtClean="0">
              <a:ln/>
              <a:effectLst/>
              <a:latin typeface="+mn-lt"/>
            </a:rPr>
            <a:t>, εστέρες, νερό </a:t>
          </a:r>
          <a:r>
            <a:rPr kumimoji="0" lang="el-GR" sz="1800" b="0" i="0" u="none" strike="noStrike" cap="none" normalizeH="0" baseline="0" dirty="0" err="1" smtClean="0">
              <a:ln/>
              <a:effectLst/>
              <a:latin typeface="+mn-lt"/>
            </a:rPr>
            <a:t>κά</a:t>
          </a:r>
          <a:r>
            <a:rPr kumimoji="0" lang="el-GR" sz="1800" b="0" i="0" u="none" strike="noStrike" cap="none" normalizeH="0" baseline="0" dirty="0" smtClean="0">
              <a:ln/>
              <a:effectLst/>
              <a:latin typeface="+mn-lt"/>
            </a:rPr>
            <a:t>)</a:t>
          </a:r>
        </a:p>
      </dgm:t>
    </dgm:pt>
    <dgm:pt modelId="{FA41EFAE-8862-459F-A795-5CFA92638853}" type="parTrans" cxnId="{59AF6769-23CD-4952-810E-901F4E5FAFBB}">
      <dgm:prSet/>
      <dgm:spPr/>
      <dgm:t>
        <a:bodyPr/>
        <a:lstStyle/>
        <a:p>
          <a:endParaRPr lang="el-GR"/>
        </a:p>
      </dgm:t>
    </dgm:pt>
    <dgm:pt modelId="{A7E41E34-6E4D-46AC-80C4-4DD3EAE630EA}" type="sibTrans" cxnId="{59AF6769-23CD-4952-810E-901F4E5FAFBB}">
      <dgm:prSet/>
      <dgm:spPr/>
      <dgm:t>
        <a:bodyPr/>
        <a:lstStyle/>
        <a:p>
          <a:endParaRPr lang="el-GR"/>
        </a:p>
      </dgm:t>
    </dgm:pt>
    <dgm:pt modelId="{6C546CB7-4548-40C7-9739-071A21CEAC4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0" i="0" u="none" strike="noStrike" cap="none" normalizeH="0" baseline="0" smtClean="0">
              <a:ln/>
              <a:effectLst/>
              <a:latin typeface="+mn-lt"/>
            </a:rPr>
            <a:t>     </a:t>
          </a: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Συνδετικό μέσο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 (</a:t>
          </a: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ρητίνες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γαλακτώματα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)</a:t>
          </a:r>
          <a:endParaRPr kumimoji="0" lang="el-GR" sz="1800" b="0" i="0" u="none" strike="noStrike" cap="none" normalizeH="0" baseline="0" dirty="0" smtClean="0">
            <a:ln/>
            <a:effectLst/>
            <a:latin typeface="+mn-lt"/>
          </a:endParaRPr>
        </a:p>
      </dgm:t>
    </dgm:pt>
    <dgm:pt modelId="{BFAC8FAB-F27B-468F-B5F0-8EC52DC90230}" type="parTrans" cxnId="{ECD37F3E-2963-4010-A881-6F8774D376F6}">
      <dgm:prSet/>
      <dgm:spPr/>
      <dgm:t>
        <a:bodyPr/>
        <a:lstStyle/>
        <a:p>
          <a:endParaRPr lang="el-GR"/>
        </a:p>
      </dgm:t>
    </dgm:pt>
    <dgm:pt modelId="{9973071C-9397-4714-9982-4004A1215E88}" type="sibTrans" cxnId="{ECD37F3E-2963-4010-A881-6F8774D376F6}">
      <dgm:prSet/>
      <dgm:spPr/>
      <dgm:t>
        <a:bodyPr/>
        <a:lstStyle/>
        <a:p>
          <a:endParaRPr lang="el-GR"/>
        </a:p>
      </dgm:t>
    </dgm:pt>
    <dgm:pt modelId="{5789BD76-1182-42CE-8E8D-81D6D816201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 </a:t>
          </a: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Πρόσθετα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 (</a:t>
          </a: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αντιαφριστικά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διαβρέκτες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, </a:t>
          </a:r>
          <a:r>
            <a:rPr kumimoji="0" lang="el-GR" sz="1800" b="0" i="0" u="none" strike="noStrike" cap="none" normalizeH="0" baseline="0" smtClean="0">
              <a:ln/>
              <a:effectLst/>
              <a:latin typeface="+mn-lt"/>
            </a:rPr>
            <a:t>επιφανειδραστικά, καταλύτες κά</a:t>
          </a:r>
          <a:r>
            <a:rPr kumimoji="0" lang="en-US" sz="1800" b="0" i="0" u="none" strike="noStrike" cap="none" normalizeH="0" baseline="0" smtClean="0">
              <a:ln/>
              <a:effectLst/>
              <a:latin typeface="+mn-lt"/>
            </a:rPr>
            <a:t>)</a:t>
          </a:r>
          <a:endParaRPr kumimoji="0" lang="el-GR" sz="1800" b="0" i="0" u="none" strike="noStrike" cap="none" normalizeH="0" baseline="0" dirty="0" smtClean="0">
            <a:ln/>
            <a:effectLst/>
            <a:latin typeface="+mn-lt"/>
          </a:endParaRPr>
        </a:p>
      </dgm:t>
    </dgm:pt>
    <dgm:pt modelId="{689FFB98-F553-43EB-AC3B-EE8DA5716EAB}" type="parTrans" cxnId="{B4439EE1-4C3F-428B-A512-2D0287F16B5E}">
      <dgm:prSet/>
      <dgm:spPr/>
      <dgm:t>
        <a:bodyPr/>
        <a:lstStyle/>
        <a:p>
          <a:endParaRPr lang="el-GR"/>
        </a:p>
      </dgm:t>
    </dgm:pt>
    <dgm:pt modelId="{0A3BE84D-BF91-49B6-A618-A942D41E36BF}" type="sibTrans" cxnId="{B4439EE1-4C3F-428B-A512-2D0287F16B5E}">
      <dgm:prSet/>
      <dgm:spPr/>
      <dgm:t>
        <a:bodyPr/>
        <a:lstStyle/>
        <a:p>
          <a:endParaRPr lang="el-GR"/>
        </a:p>
      </dgm:t>
    </dgm:pt>
    <dgm:pt modelId="{AA5DAA5A-B444-4F05-BFCB-088DAB86D47A}" type="pres">
      <dgm:prSet presAssocID="{D924301F-CD89-4896-9150-3C5DDA222B7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5C19288-3B60-410E-A190-51E0C5BF5C87}" type="pres">
      <dgm:prSet presAssocID="{86BE2D38-4FA8-4C23-A3D1-1436FEDC13ED}" presName="vertOne" presStyleCnt="0"/>
      <dgm:spPr/>
    </dgm:pt>
    <dgm:pt modelId="{42AA958F-8B76-4370-AEE8-456C6FCE39E1}" type="pres">
      <dgm:prSet presAssocID="{86BE2D38-4FA8-4C23-A3D1-1436FEDC13ED}" presName="txOne" presStyleLbl="node0" presStyleIdx="0" presStyleCnt="1" custLinFactNeighborY="1759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B1E7FF6-E267-4915-86DE-DE7E56D09CB8}" type="pres">
      <dgm:prSet presAssocID="{86BE2D38-4FA8-4C23-A3D1-1436FEDC13ED}" presName="parTransOne" presStyleCnt="0"/>
      <dgm:spPr/>
    </dgm:pt>
    <dgm:pt modelId="{F17CD431-D491-4735-AB63-9B8CA8F491AE}" type="pres">
      <dgm:prSet presAssocID="{86BE2D38-4FA8-4C23-A3D1-1436FEDC13ED}" presName="horzOne" presStyleCnt="0"/>
      <dgm:spPr/>
    </dgm:pt>
    <dgm:pt modelId="{F78E9F3F-8449-42BD-884F-820F6C526CEA}" type="pres">
      <dgm:prSet presAssocID="{4173304E-7FFE-4DBE-9ABE-15543C9EEE20}" presName="vertTwo" presStyleCnt="0"/>
      <dgm:spPr/>
    </dgm:pt>
    <dgm:pt modelId="{D9BFD323-3406-4779-8D86-681CB92ADBEF}" type="pres">
      <dgm:prSet presAssocID="{4173304E-7FFE-4DBE-9ABE-15543C9EEE20}" presName="txTwo" presStyleLbl="node2" presStyleIdx="0" presStyleCnt="4" custScaleX="7155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7FB1D68-A73B-4B45-B8D8-AB45156912C1}" type="pres">
      <dgm:prSet presAssocID="{4173304E-7FFE-4DBE-9ABE-15543C9EEE20}" presName="horzTwo" presStyleCnt="0"/>
      <dgm:spPr/>
    </dgm:pt>
    <dgm:pt modelId="{DD57ABB4-9AAC-456E-9973-457712A75A10}" type="pres">
      <dgm:prSet presAssocID="{0916AE7E-0487-4CC8-A660-79D1BC7B7D21}" presName="sibSpaceTwo" presStyleCnt="0"/>
      <dgm:spPr/>
    </dgm:pt>
    <dgm:pt modelId="{254D6399-EEB4-49BE-95CA-145E1546B77E}" type="pres">
      <dgm:prSet presAssocID="{95586C25-74FB-49BF-9ACF-20FD7CBBB045}" presName="vertTwo" presStyleCnt="0"/>
      <dgm:spPr/>
    </dgm:pt>
    <dgm:pt modelId="{7A7629B1-FDE5-46EC-BCB5-F7304DB2E164}" type="pres">
      <dgm:prSet presAssocID="{95586C25-74FB-49BF-9ACF-20FD7CBBB045}" presName="txTwo" presStyleLbl="node2" presStyleIdx="1" presStyleCnt="4" custScaleX="81687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C728731-3A05-46F3-AA9D-E428E6A94B34}" type="pres">
      <dgm:prSet presAssocID="{95586C25-74FB-49BF-9ACF-20FD7CBBB045}" presName="horzTwo" presStyleCnt="0"/>
      <dgm:spPr/>
    </dgm:pt>
    <dgm:pt modelId="{8A12102E-3665-4A36-9B46-3ED20469F2AB}" type="pres">
      <dgm:prSet presAssocID="{A7E41E34-6E4D-46AC-80C4-4DD3EAE630EA}" presName="sibSpaceTwo" presStyleCnt="0"/>
      <dgm:spPr/>
    </dgm:pt>
    <dgm:pt modelId="{56D1C02D-804B-4071-93B9-FD266B73E864}" type="pres">
      <dgm:prSet presAssocID="{6C546CB7-4548-40C7-9739-071A21CEAC49}" presName="vertTwo" presStyleCnt="0"/>
      <dgm:spPr/>
    </dgm:pt>
    <dgm:pt modelId="{AE3C3AEA-DF40-4F17-925F-F010AC45322F}" type="pres">
      <dgm:prSet presAssocID="{6C546CB7-4548-40C7-9739-071A21CEAC49}" presName="txTwo" presStyleLbl="node2" presStyleIdx="2" presStyleCnt="4" custScaleX="7132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38D3035-BCE8-4106-8066-A55FC6E4A310}" type="pres">
      <dgm:prSet presAssocID="{6C546CB7-4548-40C7-9739-071A21CEAC49}" presName="horzTwo" presStyleCnt="0"/>
      <dgm:spPr/>
    </dgm:pt>
    <dgm:pt modelId="{3984C40A-C4CD-430D-AA48-B611F0A90985}" type="pres">
      <dgm:prSet presAssocID="{9973071C-9397-4714-9982-4004A1215E88}" presName="sibSpaceTwo" presStyleCnt="0"/>
      <dgm:spPr/>
    </dgm:pt>
    <dgm:pt modelId="{5D11EE1C-0F11-42EB-ADAB-3734BA1777D1}" type="pres">
      <dgm:prSet presAssocID="{5789BD76-1182-42CE-8E8D-81D6D816201D}" presName="vertTwo" presStyleCnt="0"/>
      <dgm:spPr/>
    </dgm:pt>
    <dgm:pt modelId="{320049B2-EC61-4A54-A834-D4E0E5E0AB1C}" type="pres">
      <dgm:prSet presAssocID="{5789BD76-1182-42CE-8E8D-81D6D816201D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8620AD74-3ADF-409D-92D1-5570BC0DA80F}" type="pres">
      <dgm:prSet presAssocID="{5789BD76-1182-42CE-8E8D-81D6D816201D}" presName="horzTwo" presStyleCnt="0"/>
      <dgm:spPr/>
    </dgm:pt>
  </dgm:ptLst>
  <dgm:cxnLst>
    <dgm:cxn modelId="{6C9B5E33-2257-471D-BF1C-092314D71034}" type="presOf" srcId="{95586C25-74FB-49BF-9ACF-20FD7CBBB045}" destId="{7A7629B1-FDE5-46EC-BCB5-F7304DB2E164}" srcOrd="0" destOrd="0" presId="urn:microsoft.com/office/officeart/2005/8/layout/hierarchy4"/>
    <dgm:cxn modelId="{34548EC7-3491-499F-BD0C-635302EA846B}" type="presOf" srcId="{D924301F-CD89-4896-9150-3C5DDA222B70}" destId="{AA5DAA5A-B444-4F05-BFCB-088DAB86D47A}" srcOrd="0" destOrd="0" presId="urn:microsoft.com/office/officeart/2005/8/layout/hierarchy4"/>
    <dgm:cxn modelId="{ECD37F3E-2963-4010-A881-6F8774D376F6}" srcId="{86BE2D38-4FA8-4C23-A3D1-1436FEDC13ED}" destId="{6C546CB7-4548-40C7-9739-071A21CEAC49}" srcOrd="2" destOrd="0" parTransId="{BFAC8FAB-F27B-468F-B5F0-8EC52DC90230}" sibTransId="{9973071C-9397-4714-9982-4004A1215E88}"/>
    <dgm:cxn modelId="{AD2E5E99-8E87-46AA-86FA-664830526B31}" type="presOf" srcId="{6C546CB7-4548-40C7-9739-071A21CEAC49}" destId="{AE3C3AEA-DF40-4F17-925F-F010AC45322F}" srcOrd="0" destOrd="0" presId="urn:microsoft.com/office/officeart/2005/8/layout/hierarchy4"/>
    <dgm:cxn modelId="{59AF6769-23CD-4952-810E-901F4E5FAFBB}" srcId="{86BE2D38-4FA8-4C23-A3D1-1436FEDC13ED}" destId="{95586C25-74FB-49BF-9ACF-20FD7CBBB045}" srcOrd="1" destOrd="0" parTransId="{FA41EFAE-8862-459F-A795-5CFA92638853}" sibTransId="{A7E41E34-6E4D-46AC-80C4-4DD3EAE630EA}"/>
    <dgm:cxn modelId="{4760798F-774C-4954-A6CF-48A00358A960}" type="presOf" srcId="{4173304E-7FFE-4DBE-9ABE-15543C9EEE20}" destId="{D9BFD323-3406-4779-8D86-681CB92ADBEF}" srcOrd="0" destOrd="0" presId="urn:microsoft.com/office/officeart/2005/8/layout/hierarchy4"/>
    <dgm:cxn modelId="{5A1CD1E7-A5E4-48CE-B73B-818A9617DB15}" srcId="{D924301F-CD89-4896-9150-3C5DDA222B70}" destId="{86BE2D38-4FA8-4C23-A3D1-1436FEDC13ED}" srcOrd="0" destOrd="0" parTransId="{3F6535AE-6D8D-4153-8281-6EE4A187F309}" sibTransId="{07934EA2-0ABD-4409-BA98-3ACEF88D539F}"/>
    <dgm:cxn modelId="{E9B5AAD8-13AB-41A5-B860-DEE911184D25}" type="presOf" srcId="{5789BD76-1182-42CE-8E8D-81D6D816201D}" destId="{320049B2-EC61-4A54-A834-D4E0E5E0AB1C}" srcOrd="0" destOrd="0" presId="urn:microsoft.com/office/officeart/2005/8/layout/hierarchy4"/>
    <dgm:cxn modelId="{B4439EE1-4C3F-428B-A512-2D0287F16B5E}" srcId="{86BE2D38-4FA8-4C23-A3D1-1436FEDC13ED}" destId="{5789BD76-1182-42CE-8E8D-81D6D816201D}" srcOrd="3" destOrd="0" parTransId="{689FFB98-F553-43EB-AC3B-EE8DA5716EAB}" sibTransId="{0A3BE84D-BF91-49B6-A618-A942D41E36BF}"/>
    <dgm:cxn modelId="{FD69909D-C9B7-4BAD-8F27-B877755C7C4B}" srcId="{86BE2D38-4FA8-4C23-A3D1-1436FEDC13ED}" destId="{4173304E-7FFE-4DBE-9ABE-15543C9EEE20}" srcOrd="0" destOrd="0" parTransId="{ABEBA03D-1996-412A-B7E1-986543394802}" sibTransId="{0916AE7E-0487-4CC8-A660-79D1BC7B7D21}"/>
    <dgm:cxn modelId="{E7B8A35C-F561-4E6C-B34D-C0AD76BCF605}" type="presOf" srcId="{86BE2D38-4FA8-4C23-A3D1-1436FEDC13ED}" destId="{42AA958F-8B76-4370-AEE8-456C6FCE39E1}" srcOrd="0" destOrd="0" presId="urn:microsoft.com/office/officeart/2005/8/layout/hierarchy4"/>
    <dgm:cxn modelId="{2926C04F-FBC0-400E-B6F9-3153633D54CB}" type="presParOf" srcId="{AA5DAA5A-B444-4F05-BFCB-088DAB86D47A}" destId="{65C19288-3B60-410E-A190-51E0C5BF5C87}" srcOrd="0" destOrd="0" presId="urn:microsoft.com/office/officeart/2005/8/layout/hierarchy4"/>
    <dgm:cxn modelId="{6DB7E911-ED36-43D5-9F5A-52E7EFFBBD12}" type="presParOf" srcId="{65C19288-3B60-410E-A190-51E0C5BF5C87}" destId="{42AA958F-8B76-4370-AEE8-456C6FCE39E1}" srcOrd="0" destOrd="0" presId="urn:microsoft.com/office/officeart/2005/8/layout/hierarchy4"/>
    <dgm:cxn modelId="{BF5D3425-A5E4-4474-B74D-3F192B60B2EB}" type="presParOf" srcId="{65C19288-3B60-410E-A190-51E0C5BF5C87}" destId="{CB1E7FF6-E267-4915-86DE-DE7E56D09CB8}" srcOrd="1" destOrd="0" presId="urn:microsoft.com/office/officeart/2005/8/layout/hierarchy4"/>
    <dgm:cxn modelId="{06CB0E23-2628-4527-A9E9-DEF45454F69D}" type="presParOf" srcId="{65C19288-3B60-410E-A190-51E0C5BF5C87}" destId="{F17CD431-D491-4735-AB63-9B8CA8F491AE}" srcOrd="2" destOrd="0" presId="urn:microsoft.com/office/officeart/2005/8/layout/hierarchy4"/>
    <dgm:cxn modelId="{05477160-02CE-422E-AB1E-7BF693E1AA98}" type="presParOf" srcId="{F17CD431-D491-4735-AB63-9B8CA8F491AE}" destId="{F78E9F3F-8449-42BD-884F-820F6C526CEA}" srcOrd="0" destOrd="0" presId="urn:microsoft.com/office/officeart/2005/8/layout/hierarchy4"/>
    <dgm:cxn modelId="{F8C9490B-930F-4FE3-B4B0-45175E558244}" type="presParOf" srcId="{F78E9F3F-8449-42BD-884F-820F6C526CEA}" destId="{D9BFD323-3406-4779-8D86-681CB92ADBEF}" srcOrd="0" destOrd="0" presId="urn:microsoft.com/office/officeart/2005/8/layout/hierarchy4"/>
    <dgm:cxn modelId="{271E932E-E0D6-475C-A21C-6FE73474D64B}" type="presParOf" srcId="{F78E9F3F-8449-42BD-884F-820F6C526CEA}" destId="{27FB1D68-A73B-4B45-B8D8-AB45156912C1}" srcOrd="1" destOrd="0" presId="urn:microsoft.com/office/officeart/2005/8/layout/hierarchy4"/>
    <dgm:cxn modelId="{9C40C45B-79D4-488F-9C79-0F96BE008517}" type="presParOf" srcId="{F17CD431-D491-4735-AB63-9B8CA8F491AE}" destId="{DD57ABB4-9AAC-456E-9973-457712A75A10}" srcOrd="1" destOrd="0" presId="urn:microsoft.com/office/officeart/2005/8/layout/hierarchy4"/>
    <dgm:cxn modelId="{CE78ABBC-3136-43BF-AAEB-6E658E8630EE}" type="presParOf" srcId="{F17CD431-D491-4735-AB63-9B8CA8F491AE}" destId="{254D6399-EEB4-49BE-95CA-145E1546B77E}" srcOrd="2" destOrd="0" presId="urn:microsoft.com/office/officeart/2005/8/layout/hierarchy4"/>
    <dgm:cxn modelId="{58FDF9CC-3F82-4A25-A52F-822441CDCA80}" type="presParOf" srcId="{254D6399-EEB4-49BE-95CA-145E1546B77E}" destId="{7A7629B1-FDE5-46EC-BCB5-F7304DB2E164}" srcOrd="0" destOrd="0" presId="urn:microsoft.com/office/officeart/2005/8/layout/hierarchy4"/>
    <dgm:cxn modelId="{26852226-0DA2-49FF-8F7C-AF0B19C72A10}" type="presParOf" srcId="{254D6399-EEB4-49BE-95CA-145E1546B77E}" destId="{4C728731-3A05-46F3-AA9D-E428E6A94B34}" srcOrd="1" destOrd="0" presId="urn:microsoft.com/office/officeart/2005/8/layout/hierarchy4"/>
    <dgm:cxn modelId="{C6A426A6-4F01-42DC-88A3-5CBE209E3465}" type="presParOf" srcId="{F17CD431-D491-4735-AB63-9B8CA8F491AE}" destId="{8A12102E-3665-4A36-9B46-3ED20469F2AB}" srcOrd="3" destOrd="0" presId="urn:microsoft.com/office/officeart/2005/8/layout/hierarchy4"/>
    <dgm:cxn modelId="{F7FE6456-9747-4777-9A68-81E1A2C50DB0}" type="presParOf" srcId="{F17CD431-D491-4735-AB63-9B8CA8F491AE}" destId="{56D1C02D-804B-4071-93B9-FD266B73E864}" srcOrd="4" destOrd="0" presId="urn:microsoft.com/office/officeart/2005/8/layout/hierarchy4"/>
    <dgm:cxn modelId="{457AAF7B-9FBD-4962-B8F9-7AB34139C0F8}" type="presParOf" srcId="{56D1C02D-804B-4071-93B9-FD266B73E864}" destId="{AE3C3AEA-DF40-4F17-925F-F010AC45322F}" srcOrd="0" destOrd="0" presId="urn:microsoft.com/office/officeart/2005/8/layout/hierarchy4"/>
    <dgm:cxn modelId="{A01579D5-79B7-4D84-A899-335BF8E8C9EB}" type="presParOf" srcId="{56D1C02D-804B-4071-93B9-FD266B73E864}" destId="{C38D3035-BCE8-4106-8066-A55FC6E4A310}" srcOrd="1" destOrd="0" presId="urn:microsoft.com/office/officeart/2005/8/layout/hierarchy4"/>
    <dgm:cxn modelId="{826A63C5-A792-48DE-9A8E-F08A76290592}" type="presParOf" srcId="{F17CD431-D491-4735-AB63-9B8CA8F491AE}" destId="{3984C40A-C4CD-430D-AA48-B611F0A90985}" srcOrd="5" destOrd="0" presId="urn:microsoft.com/office/officeart/2005/8/layout/hierarchy4"/>
    <dgm:cxn modelId="{0ED81EFC-50C8-481E-BE46-3D0AE15CEC33}" type="presParOf" srcId="{F17CD431-D491-4735-AB63-9B8CA8F491AE}" destId="{5D11EE1C-0F11-42EB-ADAB-3734BA1777D1}" srcOrd="6" destOrd="0" presId="urn:microsoft.com/office/officeart/2005/8/layout/hierarchy4"/>
    <dgm:cxn modelId="{7D10708E-2DA3-4D90-B78B-14E5D88957BC}" type="presParOf" srcId="{5D11EE1C-0F11-42EB-ADAB-3734BA1777D1}" destId="{320049B2-EC61-4A54-A834-D4E0E5E0AB1C}" srcOrd="0" destOrd="0" presId="urn:microsoft.com/office/officeart/2005/8/layout/hierarchy4"/>
    <dgm:cxn modelId="{D6F52D76-829F-4F5D-88D4-EBDD2176DFA0}" type="presParOf" srcId="{5D11EE1C-0F11-42EB-ADAB-3734BA1777D1}" destId="{8620AD74-3ADF-409D-92D1-5570BC0DA8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A958F-8B76-4370-AEE8-456C6FCE39E1}">
      <dsp:nvSpPr>
        <dsp:cNvPr id="0" name=""/>
        <dsp:cNvSpPr/>
      </dsp:nvSpPr>
      <dsp:spPr>
        <a:xfrm>
          <a:off x="3930" y="40004"/>
          <a:ext cx="8395471" cy="197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300" b="1" i="0" u="none" strike="noStrike" kern="1200" cap="none" normalizeH="0" baseline="0" smtClean="0">
              <a:ln/>
              <a:effectLst/>
              <a:latin typeface="Arial" charset="0"/>
            </a:rPr>
            <a:t>           </a:t>
          </a:r>
          <a:r>
            <a:rPr kumimoji="0" lang="el-GR" sz="4300" b="1" i="0" u="none" strike="noStrike" kern="1200" cap="none" normalizeH="0" baseline="0" smtClean="0">
              <a:ln/>
              <a:effectLst/>
              <a:latin typeface="Arial" charset="0"/>
            </a:rPr>
            <a:t> </a:t>
          </a:r>
          <a:r>
            <a:rPr kumimoji="0" lang="el-GR" sz="2400" b="1" i="0" u="none" strike="noStrike" kern="1200" cap="none" normalizeH="0" baseline="0" smtClean="0">
              <a:ln/>
              <a:effectLst/>
              <a:latin typeface="+mn-lt"/>
            </a:rPr>
            <a:t>ΜΕΛΑΝΙΑ</a:t>
          </a:r>
          <a:r>
            <a:rPr kumimoji="0" lang="en-US" sz="2400" b="1" i="0" u="none" strike="noStrike" kern="1200" cap="none" normalizeH="0" baseline="0" smtClean="0">
              <a:ln/>
              <a:effectLst/>
              <a:latin typeface="+mn-lt"/>
            </a:rPr>
            <a:t> </a:t>
          </a:r>
          <a:r>
            <a:rPr kumimoji="0" lang="el-GR" sz="2400" b="1" i="0" u="none" strike="noStrike" kern="1200" cap="none" normalizeH="0" baseline="0" smtClean="0">
              <a:ln/>
              <a:effectLst/>
              <a:latin typeface="+mn-lt"/>
            </a:rPr>
            <a:t>ΕΚΤΥΠΩΣΗΣ</a:t>
          </a:r>
          <a:r>
            <a:rPr kumimoji="0" lang="en-US" sz="2400" b="1" i="0" u="none" strike="noStrike" kern="1200" cap="none" normalizeH="0" baseline="0" smtClean="0">
              <a:ln/>
              <a:effectLst/>
              <a:latin typeface="+mn-lt"/>
            </a:rPr>
            <a:t>        </a:t>
          </a:r>
        </a:p>
        <a:p>
          <a:pPr marL="0" marR="0" lvl="0" indent="0" algn="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l-GR" sz="2400" b="1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61807" y="97881"/>
        <a:ext cx="8279717" cy="1860317"/>
      </dsp:txXfrm>
    </dsp:sp>
    <dsp:sp modelId="{D9BFD323-3406-4779-8D86-681CB92ADBEF}">
      <dsp:nvSpPr>
        <dsp:cNvPr id="0" name=""/>
        <dsp:cNvSpPr/>
      </dsp:nvSpPr>
      <dsp:spPr>
        <a:xfrm>
          <a:off x="3930" y="2199559"/>
          <a:ext cx="1717485" cy="197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Χρωστικές ουσίες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 (</a:t>
          </a: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οργανικά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,</a:t>
          </a: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 ανόργανα πιγμέντα, 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dyes)</a:t>
          </a: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 </a:t>
          </a:r>
          <a:endParaRPr kumimoji="0" lang="el-GR" sz="1800" b="0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54233" y="2249862"/>
        <a:ext cx="1616879" cy="1875465"/>
      </dsp:txXfrm>
    </dsp:sp>
    <dsp:sp modelId="{7A7629B1-FDE5-46EC-BCB5-F7304DB2E164}">
      <dsp:nvSpPr>
        <dsp:cNvPr id="0" name=""/>
        <dsp:cNvSpPr/>
      </dsp:nvSpPr>
      <dsp:spPr>
        <a:xfrm>
          <a:off x="1923046" y="2199559"/>
          <a:ext cx="1960786" cy="197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kern="1200" cap="none" normalizeH="0" baseline="0" dirty="0" smtClean="0">
              <a:ln/>
              <a:effectLst/>
              <a:latin typeface="+mn-lt"/>
            </a:rPr>
            <a:t>Διαλύτες </a:t>
          </a:r>
          <a:r>
            <a:rPr kumimoji="0" lang="en-US" sz="1800" b="0" i="0" u="none" strike="noStrike" kern="1200" cap="none" normalizeH="0" baseline="0" dirty="0" smtClean="0">
              <a:ln/>
              <a:effectLst/>
              <a:latin typeface="+mn-lt"/>
            </a:rPr>
            <a:t>(</a:t>
          </a:r>
          <a:r>
            <a:rPr kumimoji="0" lang="el-GR" sz="1800" b="0" i="0" u="none" strike="noStrike" kern="1200" cap="none" normalizeH="0" baseline="0" dirty="0" smtClean="0">
              <a:ln/>
              <a:effectLst/>
              <a:latin typeface="+mn-lt"/>
            </a:rPr>
            <a:t>οινόπνευμα</a:t>
          </a:r>
          <a:r>
            <a:rPr kumimoji="0" lang="en-US" sz="1800" b="0" i="0" u="none" strike="noStrike" kern="1200" cap="none" normalizeH="0" baseline="0" dirty="0" smtClean="0">
              <a:ln/>
              <a:effectLst/>
              <a:latin typeface="+mn-lt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kern="1200" cap="none" normalizeH="0" baseline="0" dirty="0" smtClean="0">
              <a:ln/>
              <a:effectLst/>
              <a:latin typeface="+mn-lt"/>
            </a:rPr>
            <a:t>αιθέρες</a:t>
          </a:r>
          <a:r>
            <a:rPr kumimoji="0" lang="en-US" sz="1800" b="0" i="0" u="none" strike="noStrike" kern="1200" cap="none" normalizeH="0" baseline="0" dirty="0" smtClean="0">
              <a:ln/>
              <a:effectLst/>
              <a:latin typeface="+mn-lt"/>
            </a:rPr>
            <a:t>, </a:t>
          </a:r>
          <a:r>
            <a:rPr kumimoji="0" lang="el-GR" sz="1800" b="0" i="0" u="none" strike="noStrike" kern="1200" cap="none" normalizeH="0" baseline="0" dirty="0" err="1" smtClean="0">
              <a:ln/>
              <a:effectLst/>
              <a:latin typeface="+mn-lt"/>
            </a:rPr>
            <a:t>αμμωνια</a:t>
          </a:r>
          <a:r>
            <a:rPr kumimoji="0" lang="el-GR" sz="1800" b="0" i="0" u="none" strike="noStrike" kern="1200" cap="none" normalizeH="0" baseline="0" dirty="0" smtClean="0">
              <a:ln/>
              <a:effectLst/>
              <a:latin typeface="+mn-lt"/>
            </a:rPr>
            <a:t>, εστέρες, νερό </a:t>
          </a:r>
          <a:r>
            <a:rPr kumimoji="0" lang="el-GR" sz="1800" b="0" i="0" u="none" strike="noStrike" kern="1200" cap="none" normalizeH="0" baseline="0" dirty="0" err="1" smtClean="0">
              <a:ln/>
              <a:effectLst/>
              <a:latin typeface="+mn-lt"/>
            </a:rPr>
            <a:t>κά</a:t>
          </a:r>
          <a:r>
            <a:rPr kumimoji="0" lang="el-GR" sz="1800" b="0" i="0" u="none" strike="noStrike" kern="1200" cap="none" normalizeH="0" baseline="0" dirty="0" smtClean="0">
              <a:ln/>
              <a:effectLst/>
              <a:latin typeface="+mn-lt"/>
            </a:rPr>
            <a:t>)</a:t>
          </a:r>
        </a:p>
      </dsp:txBody>
      <dsp:txXfrm>
        <a:off x="1980475" y="2256988"/>
        <a:ext cx="1845928" cy="1861213"/>
      </dsp:txXfrm>
    </dsp:sp>
    <dsp:sp modelId="{AE3C3AEA-DF40-4F17-925F-F010AC45322F}">
      <dsp:nvSpPr>
        <dsp:cNvPr id="0" name=""/>
        <dsp:cNvSpPr/>
      </dsp:nvSpPr>
      <dsp:spPr>
        <a:xfrm>
          <a:off x="4085464" y="2199559"/>
          <a:ext cx="1711940" cy="197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500" b="0" i="0" u="none" strike="noStrike" kern="1200" cap="none" normalizeH="0" baseline="0" smtClean="0">
              <a:ln/>
              <a:effectLst/>
              <a:latin typeface="+mn-lt"/>
            </a:rPr>
            <a:t>     </a:t>
          </a: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Συνδετικό μέσο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 (</a:t>
          </a: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ρητίνες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γαλακτώματα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)</a:t>
          </a:r>
          <a:endParaRPr kumimoji="0" lang="el-GR" sz="1800" b="0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4135605" y="2249700"/>
        <a:ext cx="1611658" cy="1875789"/>
      </dsp:txXfrm>
    </dsp:sp>
    <dsp:sp modelId="{320049B2-EC61-4A54-A834-D4E0E5E0AB1C}">
      <dsp:nvSpPr>
        <dsp:cNvPr id="0" name=""/>
        <dsp:cNvSpPr/>
      </dsp:nvSpPr>
      <dsp:spPr>
        <a:xfrm>
          <a:off x="5999035" y="2199559"/>
          <a:ext cx="2400365" cy="1976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 </a:t>
          </a: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Πρόσθετα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 (</a:t>
          </a: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αντιαφριστικά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διαβρέκτες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, </a:t>
          </a:r>
          <a:r>
            <a:rPr kumimoji="0" lang="el-GR" sz="1800" b="0" i="0" u="none" strike="noStrike" kern="1200" cap="none" normalizeH="0" baseline="0" smtClean="0">
              <a:ln/>
              <a:effectLst/>
              <a:latin typeface="+mn-lt"/>
            </a:rPr>
            <a:t>επιφανειδραστικά, καταλύτες κά</a:t>
          </a:r>
          <a:r>
            <a:rPr kumimoji="0" lang="en-US" sz="1800" b="0" i="0" u="none" strike="noStrike" kern="1200" cap="none" normalizeH="0" baseline="0" smtClean="0">
              <a:ln/>
              <a:effectLst/>
              <a:latin typeface="+mn-lt"/>
            </a:rPr>
            <a:t>)</a:t>
          </a:r>
          <a:endParaRPr kumimoji="0" lang="el-GR" sz="1800" b="0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6056912" y="2257436"/>
        <a:ext cx="2284611" cy="1860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5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0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9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1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3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7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Μελάνια και </a:t>
            </a:r>
            <a:r>
              <a:rPr kumimoji="0" lang="el-G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επικαλυπτικά</a:t>
            </a:r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304255"/>
          </a:xfrm>
        </p:spPr>
        <p:txBody>
          <a:bodyPr>
            <a:normAutofit/>
          </a:bodyPr>
          <a:lstStyle/>
          <a:p>
            <a:pPr lvl="0"/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 smtClean="0">
                <a:solidFill>
                  <a:prstClr val="black"/>
                </a:solidFill>
              </a:rPr>
              <a:t>1</a:t>
            </a:r>
            <a:r>
              <a:rPr lang="el-GR" sz="2600" b="1" dirty="0" smtClean="0">
                <a:solidFill>
                  <a:prstClr val="black"/>
                </a:solidFill>
              </a:rPr>
              <a:t>6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sz="2600" dirty="0" smtClean="0">
                <a:solidFill>
                  <a:prstClr val="black"/>
                </a:solidFill>
              </a:rPr>
              <a:t>Ποιοτικός έλεγχος μελανιών πριν την εκτύπωση και βασικές ιδιότητες εκτυπωμένων μελανιών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29650" cy="12938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004A82"/>
                </a:solidFill>
                <a:latin typeface="+mn-lt"/>
                <a:ea typeface="Aka-AcidGR-SoftIceCream" pitchFamily="2" charset="0"/>
              </a:rPr>
              <a:t>Συστατικά εκτυπωτικών μελανιών</a:t>
            </a:r>
            <a:endParaRPr lang="el-GR" sz="3600" b="1" dirty="0">
              <a:solidFill>
                <a:srgbClr val="004A82"/>
              </a:solidFill>
              <a:latin typeface="+mn-lt"/>
              <a:ea typeface="Aka-AcidGR-SoftIceCream" pitchFamily="2" charset="0"/>
            </a:endParaRPr>
          </a:p>
        </p:txBody>
      </p:sp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val="46614232"/>
              </p:ext>
            </p:extLst>
          </p:nvPr>
        </p:nvGraphicFramePr>
        <p:xfrm>
          <a:off x="395536" y="1772816"/>
          <a:ext cx="840333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2607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29650" cy="12938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600" b="1" dirty="0" smtClean="0">
                <a:solidFill>
                  <a:srgbClr val="004A82"/>
                </a:solidFill>
                <a:latin typeface="+mn-lt"/>
                <a:ea typeface="Aka-AcidGR-SoftIceCream" pitchFamily="2" charset="0"/>
              </a:rPr>
              <a:t>Παραγωγη</a:t>
            </a:r>
            <a:r>
              <a:rPr lang="en-US" sz="3600" b="1" dirty="0" smtClean="0">
                <a:solidFill>
                  <a:srgbClr val="004A82"/>
                </a:solidFill>
                <a:latin typeface="+mn-lt"/>
                <a:ea typeface="Aka-AcidGR-SoftIceCream" pitchFamily="2" charset="0"/>
              </a:rPr>
              <a:t> </a:t>
            </a:r>
            <a:r>
              <a:rPr lang="el-GR" sz="3600" b="1" dirty="0" smtClean="0">
                <a:solidFill>
                  <a:srgbClr val="004A82"/>
                </a:solidFill>
                <a:latin typeface="+mn-lt"/>
                <a:ea typeface="Aka-AcidGR-SoftIceCream" pitchFamily="2" charset="0"/>
              </a:rPr>
              <a:t> εκτυπωτικων μελανιων</a:t>
            </a:r>
            <a:endParaRPr lang="el-GR" sz="3600" b="1" dirty="0">
              <a:solidFill>
                <a:srgbClr val="004A82"/>
              </a:solidFill>
              <a:latin typeface="+mn-lt"/>
              <a:ea typeface="Aka-AcidGR-SoftIceCream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defRPr/>
            </a:pPr>
            <a:endParaRPr lang="el-GR" sz="2400" dirty="0" smtClean="0"/>
          </a:p>
          <a:p>
            <a:pPr marL="342900" indent="-342900" fontAlgn="auto">
              <a:buFont typeface="Arial" pitchFamily="34" charset="0"/>
              <a:buChar char="•"/>
              <a:defRPr/>
            </a:pPr>
            <a:r>
              <a:rPr lang="el-GR" sz="2400" dirty="0" smtClean="0"/>
              <a:t>Παραγωγή βερνικιού</a:t>
            </a:r>
          </a:p>
          <a:p>
            <a:pPr marL="342900" indent="-342900" fontAlgn="auto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342900" indent="-342900" fontAlgn="auto">
              <a:buFont typeface="Arial" pitchFamily="34" charset="0"/>
              <a:buChar char="•"/>
              <a:defRPr/>
            </a:pPr>
            <a:r>
              <a:rPr lang="el-GR" sz="2400" dirty="0" smtClean="0"/>
              <a:t>Παραγωγή βάσης (διασπορά πιγμέντου)</a:t>
            </a:r>
          </a:p>
          <a:p>
            <a:pPr marL="342900" indent="-342900" fontAlgn="auto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342900" indent="-342900" fontAlgn="auto">
              <a:buFont typeface="Arial" pitchFamily="34" charset="0"/>
              <a:buChar char="•"/>
              <a:defRPr/>
            </a:pPr>
            <a:r>
              <a:rPr lang="el-GR" sz="2400" dirty="0" smtClean="0"/>
              <a:t>Ανάμειξη βερνικιού και βάσης</a:t>
            </a:r>
          </a:p>
          <a:p>
            <a:pPr marL="342900" indent="-342900" fontAlgn="auto">
              <a:buFont typeface="Arial" pitchFamily="34" charset="0"/>
              <a:buChar char="•"/>
              <a:defRPr/>
            </a:pPr>
            <a:endParaRPr lang="el-GR" sz="2400" dirty="0" smtClean="0"/>
          </a:p>
          <a:p>
            <a:pPr marL="342900" indent="-342900" fontAlgn="auto">
              <a:buFont typeface="Arial" pitchFamily="34" charset="0"/>
              <a:buChar char="•"/>
              <a:defRPr/>
            </a:pPr>
            <a:r>
              <a:rPr lang="el-GR" sz="2400" dirty="0" smtClean="0"/>
              <a:t>Φιλτράρισμα και τελική συσκευασία προϊόντος </a:t>
            </a:r>
            <a:endParaRPr lang="en-US" sz="2400" dirty="0" smtClean="0"/>
          </a:p>
          <a:p>
            <a:pPr fontAlgn="auto"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466304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3200" b="1" dirty="0" smtClean="0">
                <a:solidFill>
                  <a:srgbClr val="004A82"/>
                </a:solidFill>
                <a:latin typeface="+mn-lt"/>
                <a:ea typeface="Aka-AcidGR-SoftIceCream" pitchFamily="2" charset="0"/>
              </a:rPr>
              <a:t>Ποιοτικός έλεγχος ρευστών μελανιών και εκτυπωμένων μελανιών </a:t>
            </a:r>
            <a:r>
              <a:rPr lang="el-GR" sz="3200" dirty="0">
                <a:solidFill>
                  <a:srgbClr val="004A82"/>
                </a:solidFill>
                <a:latin typeface="+mn-lt"/>
                <a:ea typeface="Aka-AcidGR-SoftIceCream" pitchFamily="2" charset="0"/>
              </a:rPr>
              <a:t>σ</a:t>
            </a:r>
            <a:r>
              <a:rPr lang="el-GR" sz="3200" b="1" dirty="0" smtClean="0">
                <a:solidFill>
                  <a:srgbClr val="004A82"/>
                </a:solidFill>
                <a:latin typeface="+mn-lt"/>
                <a:ea typeface="Aka-AcidGR-SoftIceCream" pitchFamily="2" charset="0"/>
              </a:rPr>
              <a:t>ε υπόστρωμα με χρήση μηχανών</a:t>
            </a:r>
            <a:endParaRPr lang="el-GR" sz="3200" b="1" dirty="0">
              <a:solidFill>
                <a:srgbClr val="004A82"/>
              </a:solidFill>
              <a:latin typeface="+mn-lt"/>
              <a:ea typeface="Aka-AcidGR-SoftIceCream" pitchFamily="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1"/>
            <a:ext cx="8115300" cy="5502275"/>
          </a:xfrm>
        </p:spPr>
        <p:txBody>
          <a:bodyPr>
            <a:normAutofit/>
          </a:bodyPr>
          <a:lstStyle/>
          <a:p>
            <a:endParaRPr lang="el-GR" altLang="el-GR" dirty="0" smtClean="0"/>
          </a:p>
          <a:p>
            <a:pPr>
              <a:buFont typeface="Arial Black" pitchFamily="34" charset="0"/>
              <a:buAutoNum type="arabicPeriod"/>
            </a:pPr>
            <a:r>
              <a:rPr lang="el-GR" altLang="el-GR" sz="2400" dirty="0" smtClean="0"/>
              <a:t> Έλεγχος κατάλληλης θερμοκρασίας.</a:t>
            </a:r>
          </a:p>
          <a:p>
            <a:pPr>
              <a:buFont typeface="Arial Black" pitchFamily="34" charset="0"/>
              <a:buAutoNum type="arabicPeriod"/>
            </a:pPr>
            <a:r>
              <a:rPr lang="el-GR" altLang="el-GR" sz="2400" dirty="0" smtClean="0"/>
              <a:t> Εξέταση ιξώδους με δοχεία </a:t>
            </a:r>
            <a:r>
              <a:rPr lang="en-US" altLang="el-GR" sz="2400" dirty="0" smtClean="0"/>
              <a:t>Zahn</a:t>
            </a:r>
            <a:r>
              <a:rPr lang="el-GR" altLang="el-GR" sz="2400" dirty="0" smtClean="0"/>
              <a:t>, </a:t>
            </a:r>
            <a:r>
              <a:rPr lang="en-US" altLang="el-GR" sz="2400" dirty="0" smtClean="0"/>
              <a:t>DIN, ISO</a:t>
            </a:r>
            <a:r>
              <a:rPr lang="el-GR" altLang="el-GR" sz="2400" dirty="0" smtClean="0"/>
              <a:t>,</a:t>
            </a:r>
            <a:r>
              <a:rPr lang="en-US" altLang="el-GR" sz="2400" dirty="0" smtClean="0"/>
              <a:t> Ford</a:t>
            </a:r>
            <a:r>
              <a:rPr lang="el-GR" altLang="el-GR" sz="2400" dirty="0" smtClean="0"/>
              <a:t> κτλ.</a:t>
            </a:r>
          </a:p>
          <a:p>
            <a:endParaRPr lang="el-GR" altLang="el-GR" sz="2400" dirty="0" smtClean="0"/>
          </a:p>
          <a:p>
            <a:pPr>
              <a:buFont typeface="Arial Black" pitchFamily="34" charset="0"/>
              <a:buAutoNum type="arabicPeriod"/>
            </a:pPr>
            <a:r>
              <a:rPr lang="el-GR" altLang="el-GR" sz="2400" dirty="0" smtClean="0"/>
              <a:t> Σύγκριση ιδιοτήτων* επί εκτυπωμένων δοκιμίων με χρήση ράβδων Κ</a:t>
            </a:r>
            <a:r>
              <a:rPr lang="en-US" altLang="el-GR" sz="2400" dirty="0" smtClean="0"/>
              <a:t>.bar  0, 1, 2 </a:t>
            </a:r>
            <a:r>
              <a:rPr lang="el-GR" altLang="el-GR" sz="2400" dirty="0" smtClean="0"/>
              <a:t>σε πρότυπο υπόστρωμα</a:t>
            </a:r>
          </a:p>
          <a:p>
            <a:pPr>
              <a:buFont typeface="Arial Black" pitchFamily="34" charset="0"/>
              <a:buAutoNum type="arabicPeriod"/>
            </a:pPr>
            <a:r>
              <a:rPr lang="el-GR" altLang="el-GR" sz="2400" dirty="0" smtClean="0"/>
              <a:t> Σύγκριση ιδιοτήτων* επί εκτυπωμένων δοκιμίων με χρήση εκτυπωτικών μηχανών.</a:t>
            </a:r>
          </a:p>
          <a:p>
            <a:pPr marL="0" indent="0">
              <a:buNone/>
            </a:pPr>
            <a:endParaRPr lang="el-GR" altLang="el-GR" sz="2400" dirty="0" smtClean="0"/>
          </a:p>
          <a:p>
            <a:pPr marL="0" indent="0" algn="r">
              <a:buNone/>
            </a:pPr>
            <a:r>
              <a:rPr lang="el-GR" altLang="el-GR" sz="1800" dirty="0" smtClean="0"/>
              <a:t>*δύναμη , απόχρωση, διαφάνεια και στιλπνότητα</a:t>
            </a:r>
            <a:endParaRPr lang="en-US" altLang="el-GR" sz="1800" dirty="0" smtClean="0"/>
          </a:p>
          <a:p>
            <a:pPr algn="r"/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5014346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16</a:t>
            </a:r>
            <a:r>
              <a:rPr lang="en-US" sz="2000" dirty="0" smtClean="0"/>
              <a:t>:</a:t>
            </a:r>
            <a:r>
              <a:rPr lang="el-GR" sz="2000" dirty="0"/>
              <a:t> Ποιοτικός έλεγχος μελανιών πριν την εκτύπωση και βασικές ιδιότητες εκτυπωμένων μελανιών».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4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</TotalTime>
  <Words>755</Words>
  <Application>Microsoft Office PowerPoint</Application>
  <PresentationFormat>Προβολή στην οθόνη (4:3)</PresentationFormat>
  <Paragraphs>93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OC_template_updated</vt:lpstr>
      <vt:lpstr>1_OC_template_updated</vt:lpstr>
      <vt:lpstr>Μελάνια και επικαλυπτικά (Ε)</vt:lpstr>
      <vt:lpstr>Συστατικά εκτυπωτικών μελανιών</vt:lpstr>
      <vt:lpstr>Παραγωγη  εκτυπωτικων μελανιων</vt:lpstr>
      <vt:lpstr>Ποιοτικός έλεγχος ρευστών μελανιών και εκτυπωμένων μελανιών σε υπόστρωμα με χρήση μηχανών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fkaram2</dc:creator>
  <cp:lastModifiedBy>fkaram2</cp:lastModifiedBy>
  <cp:revision>3</cp:revision>
  <dcterms:created xsi:type="dcterms:W3CDTF">2015-10-27T10:25:54Z</dcterms:created>
  <dcterms:modified xsi:type="dcterms:W3CDTF">2015-10-27T10:36:37Z</dcterms:modified>
</cp:coreProperties>
</file>