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57" r:id="rId9"/>
    <p:sldId id="262" r:id="rId10"/>
    <p:sldId id="264" r:id="rId11"/>
    <p:sldId id="272" r:id="rId12"/>
    <p:sldId id="273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Ανοσοαποτύπωση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ανοσοαποτύπωση </a:t>
            </a:r>
            <a:br>
              <a:rPr lang="el-GR" dirty="0"/>
            </a:br>
            <a:r>
              <a:rPr lang="el-GR" dirty="0"/>
              <a:t>ως επιβεβαιωτική </a:t>
            </a:r>
            <a:r>
              <a:rPr lang="el-GR" dirty="0" smtClean="0"/>
              <a:t>μέθοδος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Πρόκειται για μία ανοσολογική μέθοδο συμπληρωματική του ανοσοφθορισμού</a:t>
            </a:r>
          </a:p>
          <a:p>
            <a:endParaRPr lang="el-GR" dirty="0" smtClean="0"/>
          </a:p>
          <a:p>
            <a:r>
              <a:rPr lang="el-GR" dirty="0" smtClean="0"/>
              <a:t>Θετικά </a:t>
            </a:r>
            <a:r>
              <a:rPr lang="el-GR" dirty="0"/>
              <a:t>δείγματα ανοσοφθορισμού για αυτοάνοσα νοσήματα</a:t>
            </a:r>
            <a:r>
              <a:rPr lang="en-US" dirty="0"/>
              <a:t>: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dirty="0" smtClean="0"/>
              <a:t>Ελέγχονται </a:t>
            </a:r>
            <a:r>
              <a:rPr lang="el-GR" dirty="0"/>
              <a:t>με </a:t>
            </a:r>
            <a:r>
              <a:rPr lang="en-US" b="1" dirty="0"/>
              <a:t>ELISA</a:t>
            </a:r>
            <a:r>
              <a:rPr lang="en-US" dirty="0"/>
              <a:t> </a:t>
            </a:r>
            <a:r>
              <a:rPr lang="el-GR" dirty="0"/>
              <a:t>για επιβεβαίωση και ταυτοποίηση των αντιγόνων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dirty="0"/>
              <a:t>Ελέγχονται με </a:t>
            </a:r>
            <a:r>
              <a:rPr lang="el-GR" b="1" dirty="0"/>
              <a:t>Ανοσοαποτύπωση</a:t>
            </a:r>
            <a:r>
              <a:rPr lang="el-GR" dirty="0"/>
              <a:t> για επιβεβαίωση και ταυτοποίηση αντιγόνων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dirty="0"/>
              <a:t>Ελέγχονται με </a:t>
            </a:r>
            <a:r>
              <a:rPr lang="en-US" b="1" dirty="0"/>
              <a:t>ELISA </a:t>
            </a:r>
            <a:r>
              <a:rPr lang="el-GR" b="1" dirty="0"/>
              <a:t>και Ανοσοαποτύπωση.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7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412776"/>
            <a:ext cx="4343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αρχή </a:t>
            </a:r>
            <a:r>
              <a:rPr lang="el-GR" dirty="0" smtClean="0"/>
              <a:t>μεθόδου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13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2952328" cy="38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619672" y="55172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Θετικό αποτέλεσμα. Ο ασθενής έχει τα αντιγόνα </a:t>
            </a:r>
            <a:r>
              <a:rPr lang="en-US" dirty="0" smtClean="0"/>
              <a:t>Sm </a:t>
            </a:r>
            <a:r>
              <a:rPr lang="el-GR" dirty="0" smtClean="0"/>
              <a:t>και </a:t>
            </a:r>
            <a:r>
              <a:rPr lang="en-US" dirty="0" smtClean="0"/>
              <a:t>SSA.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οπτικό αποτέλεσμα </a:t>
            </a:r>
            <a:r>
              <a:rPr lang="el-GR" sz="3200" b="0" dirty="0"/>
              <a:t>(1 από 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2581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827623" cy="28327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οπτικό αποτέλεσμα </a:t>
            </a:r>
            <a:r>
              <a:rPr lang="el-GR" sz="3200" b="0" dirty="0"/>
              <a:t>(2 από 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1427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772816"/>
            <a:ext cx="3397641" cy="28691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οπτικό αποτέλεσμα </a:t>
            </a:r>
            <a:r>
              <a:rPr lang="el-GR" sz="3200" b="0" dirty="0"/>
              <a:t>(3 από 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8676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1</a:t>
            </a:r>
            <a:r>
              <a:rPr lang="el-GR" sz="2000" dirty="0" smtClean="0"/>
              <a:t>: Ανοσοαποτύπωση».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3b35e675265f6ceda81ce66f5524974a197877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665</Words>
  <Application>Microsoft Office PowerPoint</Application>
  <PresentationFormat>Προβολή στην οθόνη (4:3)</PresentationFormat>
  <Paragraphs>79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OC_template_updated</vt:lpstr>
      <vt:lpstr>1_OC_template_updated</vt:lpstr>
      <vt:lpstr>Ανοσολογία (Ε)</vt:lpstr>
      <vt:lpstr>Η ανοσοαποτύπωση  ως επιβεβαιωτική μέθοδος</vt:lpstr>
      <vt:lpstr>Η αρχή μεθόδου</vt:lpstr>
      <vt:lpstr>Το οπτικό αποτέλεσμα (1 από 3)</vt:lpstr>
      <vt:lpstr>Το οπτικό αποτέλεσμα (2 από 3)</vt:lpstr>
      <vt:lpstr>Το οπτικό αποτέλεσμα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117</cp:revision>
  <dcterms:created xsi:type="dcterms:W3CDTF">2013-03-04T13:35:19Z</dcterms:created>
  <dcterms:modified xsi:type="dcterms:W3CDTF">2015-03-26T11:42:13Z</dcterms:modified>
</cp:coreProperties>
</file>