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8" r:id="rId3"/>
    <p:sldId id="275" r:id="rId4"/>
    <p:sldId id="285" r:id="rId5"/>
    <p:sldId id="271" r:id="rId6"/>
    <p:sldId id="272" r:id="rId7"/>
    <p:sldId id="273" r:id="rId8"/>
    <p:sldId id="257" r:id="rId9"/>
    <p:sldId id="262" r:id="rId10"/>
    <p:sldId id="264" r:id="rId11"/>
    <p:sldId id="283" r:id="rId12"/>
    <p:sldId id="284" r:id="rId13"/>
    <p:sldId id="266" r:id="rId14"/>
    <p:sldId id="267" r:id="rId15"/>
    <p:sldId id="261" r:id="rId16"/>
  </p:sldIdLst>
  <p:sldSz cx="9144000" cy="6858000" type="screen4x3"/>
  <p:notesSz cx="7104063" cy="10234613"/>
  <p:custDataLst>
    <p:tags r:id="rId1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21/5/2015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21/5/2015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Ογκολογία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2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Παθήσεις Καρδιαγγειακού Συστήματος</a:t>
            </a:r>
            <a:endParaRPr lang="en-US" sz="2800" dirty="0" smtClean="0"/>
          </a:p>
          <a:p>
            <a:r>
              <a:rPr lang="el-GR" sz="2400" dirty="0" smtClean="0"/>
              <a:t>Φραγκίσκη Αναγνωστοπούλου Ανθούλη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Τμήμα Δημόσιας Υγείας και Κοινοτικής Υγείας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l-GR" sz="2400" dirty="0"/>
              <a:t>Κατεύθυνση Κοινοτικής Υγείας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Φραγκίσκη Αναγνωστοπούλου Ανθούλη 2014. Φραγκίσκη Αναγνωστοπούλου Ανθούλη </a:t>
            </a:r>
            <a:r>
              <a:rPr lang="el-GR" sz="2000" dirty="0"/>
              <a:t>. </a:t>
            </a:r>
            <a:r>
              <a:rPr lang="el-GR" sz="2000" dirty="0" smtClean="0"/>
              <a:t>«Ογκολογία. </a:t>
            </a:r>
            <a:r>
              <a:rPr lang="el-GR" sz="2000" dirty="0"/>
              <a:t>Ενότητα </a:t>
            </a:r>
            <a:r>
              <a:rPr lang="el-GR" sz="2000" dirty="0" smtClean="0"/>
              <a:t>2: </a:t>
            </a:r>
            <a:r>
              <a:rPr lang="el-GR" sz="2000" dirty="0"/>
              <a:t>Παθήσεις Καρδιαγγειακού </a:t>
            </a:r>
            <a:r>
              <a:rPr lang="el-GR" sz="2000" dirty="0" smtClean="0"/>
              <a:t>Συστήματος».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001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83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WebPath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educational resource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by Edward C. Klatt MD, Savannah, Georgia, USA. 1994-2015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rights reserved worldwide</a:t>
            </a:r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926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Αρτηριοσκλήρωση στεφανιαίας αρτηρίας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Η στεφανιαία αρτηρία παρουσιάζει στένωση του αυλού της εξαιτίας σχηματισμού αθηρωματικής πλάκας. Σοβαρή στένωση (μεγάλου βαθμού), δύναται να οδηγήσει σε στηθάγχη, ισχαιμία του μυοκαρδίου, και απόφραξη.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79"/>
            <a:ext cx="5904656" cy="384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7544" y="619159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32449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Θρόμβωση στεφανιαίας αρτηρίας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Παρουσία στεφανιαίας αρτηρίας με απομακρυσμένη  </a:t>
            </a:r>
            <a:r>
              <a:rPr lang="el-GR" sz="2000" dirty="0" smtClean="0"/>
              <a:t>θρόμβωση </a:t>
            </a:r>
            <a:r>
              <a:rPr lang="el-GR" sz="2000" dirty="0"/>
              <a:t>που αφήνει δύο μικρές περιοχές ανοικτές για τη δίοδο του αίματος.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6048672" cy="399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05988" y="1935573"/>
            <a:ext cx="23042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000" dirty="0">
                <a:latin typeface="+mn-lt"/>
              </a:rPr>
              <a:t>Η στεφανιαία αρτηρία εμφανίζει απομακρυσμένη θρόμβωση με σχηματισμό δύο μικρών στενών διεξόδων (καναλιών).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544" y="605729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407776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Στένωση της </a:t>
            </a:r>
            <a:r>
              <a:rPr lang="el-GR" sz="3600" dirty="0"/>
              <a:t>στεφανιαίας αρτηρίας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pic>
        <p:nvPicPr>
          <p:cNvPr id="1026" name="Picture 2" descr="CV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662" y="1365520"/>
            <a:ext cx="5558239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3" y="1252276"/>
            <a:ext cx="27791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latin typeface="+mn-lt"/>
              </a:rPr>
              <a:t>Σοβαρή στένωση (μεγάλου βαθμού) της στεφανιαίας αρτηρίας. Είναι μεικτή ("</a:t>
            </a:r>
            <a:r>
              <a:rPr lang="en-GB" sz="2000" dirty="0">
                <a:latin typeface="+mn-lt"/>
              </a:rPr>
              <a:t>complex</a:t>
            </a:r>
            <a:r>
              <a:rPr lang="el-GR" sz="2000" dirty="0">
                <a:latin typeface="+mn-lt"/>
              </a:rPr>
              <a:t>") στένωση, επειδή  υπάρχει μεγάλη περιοχή ασβεστοποίησης κάτω δεξιά (βέλος), η οποία εμφανίζεται γαλαζωπή με τη χρώση αιματοξυλίνης και ηωσίνης (</a:t>
            </a:r>
            <a:r>
              <a:rPr lang="en-GB" sz="2000" dirty="0">
                <a:latin typeface="+mn-lt"/>
              </a:rPr>
              <a:t>H</a:t>
            </a:r>
            <a:r>
              <a:rPr lang="el-GR" sz="2000" dirty="0">
                <a:latin typeface="+mn-lt"/>
              </a:rPr>
              <a:t>&amp;</a:t>
            </a:r>
            <a:r>
              <a:rPr lang="en-GB" sz="2000" dirty="0">
                <a:latin typeface="+mn-lt"/>
              </a:rPr>
              <a:t>E</a:t>
            </a:r>
            <a:r>
              <a:rPr lang="el-GR" sz="2000" dirty="0">
                <a:latin typeface="+mn-lt"/>
              </a:rPr>
              <a:t>).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543" y="5511135"/>
            <a:ext cx="83373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latin typeface="+mn-lt"/>
              </a:rPr>
              <a:t>Το μεικτό αθήρωμα παρουσιάζει ασβεστοποίηση, θρόμβωση, ή αιμορραγία. Η ασβεστοποίηση δύναται να κάνει την αγγειοπλαστική δύσκολη.</a:t>
            </a:r>
          </a:p>
        </p:txBody>
      </p:sp>
      <p:sp>
        <p:nvSpPr>
          <p:cNvPr id="8" name="Rectangle 7"/>
          <p:cNvSpPr/>
          <p:nvPr/>
        </p:nvSpPr>
        <p:spPr>
          <a:xfrm>
            <a:off x="3192566" y="506266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168049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Στένωση στεφανιαίας </a:t>
            </a:r>
            <a:r>
              <a:rPr lang="el-GR" dirty="0"/>
              <a:t>αρτηρίας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941168"/>
            <a:ext cx="8229600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Σημαντική στένωση του κάτω τμήματος της στεφανιαίας αρτηρίας. Η απομακρυσμένη στένωση είναι τυπικό σημείο σοβαρής στεφανιαίας αρτηριοσκλήρυνσης, η οποία δύναται να εμφανιστεί με σακχαρώδη διαβήτη, ή οικογενή υπερχοληστερολαιμία. Η στένωση αυτή δύναται να κάνει το στεφανιαίο bypass δύσκολο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8978"/>
            <a:ext cx="4896544" cy="314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7544" y="432537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93814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Πρόσφατη θρόμβωση στεφανιαίας αρτηρίας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Παρουσία </a:t>
            </a:r>
            <a:r>
              <a:rPr lang="el-GR" sz="2000" b="1" dirty="0">
                <a:solidFill>
                  <a:srgbClr val="820000"/>
                </a:solidFill>
              </a:rPr>
              <a:t>πρόσφατης θρόμβωσης </a:t>
            </a:r>
            <a:r>
              <a:rPr lang="el-GR" sz="2000" dirty="0"/>
              <a:t>(ροζ-</a:t>
            </a:r>
            <a:r>
              <a:rPr lang="el-GR" sz="2000" dirty="0"/>
              <a:t>κόκκιν</a:t>
            </a:r>
            <a:r>
              <a:rPr lang="el-GR" sz="2000" dirty="0"/>
              <a:t>η περιοχή), στην στενωμένη στεφανιαία αρτηρία. Οι λεπτοί σχισμοειδείς χώροι (σαν βελόνες) στην αθηρωματική πλάκα, είναι κρύπτες χοληστερόλης.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6120680" cy="39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536" y="623221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297484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Μικροσκοπική εικόνα αθηρώματος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Μικροσκοπική εικόνα αθηρώματος σε μεγάλη μεγέθυνση (χ200). Παρουσία πολυαρίθμων αφρωδών κυττάρων και σποραδικές κρύπτες χοληστερόλης. Λίγα κυανόχροα φλεγμονώδη κύτταρα είναι διασκοπισμένα μέσα στο αθήρωμα</a:t>
            </a:r>
            <a:r>
              <a:rPr lang="en-GB" sz="2000" dirty="0" smtClean="0"/>
              <a:t>.</a:t>
            </a:r>
            <a:endParaRPr lang="el-GR" sz="2000" b="1" dirty="0" smtClean="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5760640" cy="3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7544" y="631389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149739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d38dc5a07d54a419d984463096bbe9694c0d724"/>
</p:tagLst>
</file>

<file path=ppt/theme/theme1.xml><?xml version="1.0" encoding="utf-8"?>
<a:theme xmlns:a="http://schemas.openxmlformats.org/drawingml/2006/main" name="OC_template_updated">
  <a:themeElements>
    <a:clrScheme name="Custom 7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</TotalTime>
  <Words>1016</Words>
  <Application>Microsoft Office PowerPoint</Application>
  <PresentationFormat>Προβολή στην οθόνη (4:3)</PresentationFormat>
  <Paragraphs>97</Paragraphs>
  <Slides>15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OC_template_updated</vt:lpstr>
      <vt:lpstr>Ογκολογία</vt:lpstr>
      <vt:lpstr>Αρτηριοσκλήρωση στεφανιαίας αρτηρίας</vt:lpstr>
      <vt:lpstr>Θρόμβωση στεφανιαίας αρτηρίας</vt:lpstr>
      <vt:lpstr>Στένωση της στεφανιαίας αρτηρίας</vt:lpstr>
      <vt:lpstr>Στένωση στεφανιαίας αρτηρίας</vt:lpstr>
      <vt:lpstr>Πρόσφατη θρόμβωση στεφανιαίας αρτηρίας</vt:lpstr>
      <vt:lpstr>Μικροσκοπική εικόνα αθηρώματος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61</cp:revision>
  <dcterms:created xsi:type="dcterms:W3CDTF">2013-03-04T13:35:19Z</dcterms:created>
  <dcterms:modified xsi:type="dcterms:W3CDTF">2015-05-21T06:39:53Z</dcterms:modified>
</cp:coreProperties>
</file>