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68" r:id="rId4"/>
    <p:sldId id="269" r:id="rId5"/>
    <p:sldId id="270" r:id="rId6"/>
    <p:sldId id="271" r:id="rId7"/>
    <p:sldId id="272" r:id="rId8"/>
    <p:sldId id="282" r:id="rId9"/>
    <p:sldId id="273" r:id="rId10"/>
    <p:sldId id="274" r:id="rId11"/>
    <p:sldId id="275" r:id="rId12"/>
    <p:sldId id="257" r:id="rId13"/>
    <p:sldId id="262" r:id="rId14"/>
    <p:sldId id="264" r:id="rId15"/>
    <p:sldId id="283" r:id="rId16"/>
    <p:sldId id="284" r:id="rId17"/>
    <p:sldId id="266" r:id="rId18"/>
    <p:sldId id="267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052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http://www-medlib.med.utah.edu/WebPath/jpeg4/LIVER01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-medlib.med.utah.edu/WebPath/jpeg4/LIVER008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med.utah.edu/WebPath/webpath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http://www-medlib.med.utah.edu/WebPath/jpeg4/LIVER05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http://www-medlib.med.utah.edu/WebPath/jpeg4/LIVER02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Ογκολογία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Πεπτικών Αδένων - Ήπατος Συστήματος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Δημόσιας Υγείας και Κοινοτικής Υγείας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Κατεύθυνση Κοινοτικής Υγείας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Γαστρίτις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466728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Η γαστρίτις συνήθως συνοδεύεται με μόλυνση από το ελικοβακτηρίδιο του πυλωρού. </a:t>
            </a:r>
            <a:endParaRPr lang="en-US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ελικοβακτηρίδιο του πυλωρού είναι ένα μικρό καμπυλωτό προς σπειροειδές σε σχήμα ράβδου βακτήριο εντοπιζόμενο στη βλέννα του  καλυπτήριου επιθηλίου των περισσοτέρων πασχόντων από οξεία  γαστρίτιδα.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83968" y="1340767"/>
            <a:ext cx="4645323" cy="3096245"/>
            <a:chOff x="755650" y="620713"/>
            <a:chExt cx="7021513" cy="4824412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620713"/>
              <a:ext cx="702151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17274987">
              <a:off x="1761332" y="3071019"/>
              <a:ext cx="649287" cy="212725"/>
            </a:xfrm>
            <a:prstGeom prst="rightArrow">
              <a:avLst>
                <a:gd name="adj1" fmla="val 50000"/>
                <a:gd name="adj2" fmla="val 7630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rot="17274987">
              <a:off x="6534150" y="1322388"/>
              <a:ext cx="342900" cy="234950"/>
            </a:xfrm>
            <a:prstGeom prst="rightArrow">
              <a:avLst>
                <a:gd name="adj1" fmla="val 50000"/>
                <a:gd name="adj2" fmla="val 3648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el-GR" altLang="el-GR" dirty="0"/>
                <a:t>Ζ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5445224"/>
            <a:ext cx="8438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Τα σε σχήμα ράβδου ελικοβακτηρίδια χρωματίζονται μπλέ με το κυανούν του μεθυλενίου (methylene blue stain).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8150" y="44370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52" y="116632"/>
            <a:ext cx="8229600" cy="908720"/>
          </a:xfrm>
        </p:spPr>
        <p:txBody>
          <a:bodyPr/>
          <a:lstStyle/>
          <a:p>
            <a:r>
              <a:rPr lang="el-GR" dirty="0"/>
              <a:t>Καρκινοειδές ήπατος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Καρκινοειδές ήπατος (Αταξινόμητα νεοπλάσματα). Σε μεγάλη μεγέθυνση, οι νησίδες του καρκινοειδούς παρουσιάζουν τυπική εικόνα ενδοκρινικού όγκου αποτελούμενου  από μικρά στρογγυλά κύτταρα με στρογγυλό πυρήνα και ροδίζον </a:t>
            </a:r>
            <a:r>
              <a:rPr lang="el-GR" sz="2000" dirty="0" smtClean="0"/>
              <a:t>προς </a:t>
            </a:r>
            <a:r>
              <a:rPr lang="el-GR" sz="2000" dirty="0"/>
              <a:t>ανοικτό γαλάζιο κυτταρόπλασμα.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5" y="2564904"/>
            <a:ext cx="5592596" cy="29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7314" y="2460189"/>
            <a:ext cx="2906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Σπάνια, κακοήθης καρκινοειδής όγκος δύναται να εμφανισθεί ως μία μεγάλη εξωφυτική μάζα. </a:t>
            </a: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Mεταστατικό </a:t>
            </a:r>
            <a:r>
              <a:rPr lang="el-GR" sz="2000" dirty="0">
                <a:latin typeface="+mn-lt"/>
              </a:rPr>
              <a:t>καρκινοειδές στο ήπαρ σπάνια εμφανίζεται στο σύνδρομο του καρκινοειδούς.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5105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«Ογκολογία. </a:t>
            </a:r>
            <a:r>
              <a:rPr lang="el-GR" sz="2000" dirty="0"/>
              <a:t>Ενότητα </a:t>
            </a:r>
            <a:r>
              <a:rPr lang="el-GR" sz="2000" dirty="0" smtClean="0"/>
              <a:t>5: </a:t>
            </a:r>
            <a:r>
              <a:rPr lang="el-GR" sz="2000" dirty="0"/>
              <a:t>Παθήσεις Πεπτικών Αδένων - Ήπατος </a:t>
            </a:r>
            <a:r>
              <a:rPr lang="el-GR" sz="2000" dirty="0" smtClean="0"/>
              <a:t>Συστήματος».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8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1994-2015. 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Λοβία – Πυλαία τρίαδα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0346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Ιστολογικά το ήπαρ χωρίζεται σε λόβια. Το κέντρο κάθε </a:t>
            </a:r>
            <a:r>
              <a:rPr lang="el-GR" sz="2000" dirty="0" smtClean="0"/>
              <a:t>λοβίου </a:t>
            </a:r>
            <a:r>
              <a:rPr lang="el-GR" sz="2000" dirty="0"/>
              <a:t>είναι η κεντρική φλέβα.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Στην </a:t>
            </a:r>
            <a:r>
              <a:rPr lang="el-GR" sz="2000" dirty="0"/>
              <a:t>περιφέρεια κάθε λοβίου υπάρχει η πυλαία τριάδα.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Από </a:t>
            </a:r>
            <a:r>
              <a:rPr lang="el-GR" sz="2000" dirty="0"/>
              <a:t>απόψεως λειτουργίας, το ήπαρ χωρίζεται σε τρεις ζώνες, ανάλογα με την παροχή οξυγόνου.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13397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997318"/>
            <a:ext cx="8590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ζώνη 1 περικλείει τους πυλαίους αγωγούς, οι οποίοι δέχονται το οξυγονωμένο αίμα από τις ηπατικές αρτηρίες. Η ζώνη 3 περιβάλλει τις κεντρικές φλέβες, όπου η οξυγόνωση είναι πτωχή (φλεβικό αίμα). Η ζώνη 2 βρίσκεται μεταξύ των δύο ζωνών.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8461" y="43116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0935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Αιμοχρωμάτωση </a:t>
            </a:r>
            <a:r>
              <a:rPr lang="el-GR" dirty="0"/>
              <a:t>ήπατος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Ιστολογική </a:t>
            </a:r>
            <a:r>
              <a:rPr lang="el-GR" sz="2000" dirty="0"/>
              <a:t>εικόνα αιμοχρωμάτωσης ήπατος. Τα ηπατοκύτταρα και τα κύτταρα του Kupffer (μακροφάγα), είναι γεμάτα από καφέ κοκκία, αντιστοιχούντα σε εναποθέσεις αιμοσιδηρίνης, οι οποίες αθροίζονται στο ήπαρ εξαιτίας  υπερβολικής πρόσληψης σιδήρου. Ο όρος αιμοσιδήρωση ("hemosiderosis"), δηλώνει την καλοήθη συσσώρευση του σιδήρου.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53" y="2927565"/>
            <a:ext cx="4567982" cy="22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5387" y="2927565"/>
            <a:ext cx="2810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000" dirty="0">
                <a:latin typeface="+mn-lt"/>
              </a:rPr>
              <a:t>Αντίθετα, ο όρος αιμοχρωμάτωση ("hemochromatosis"), δηλώνει την δυσλειτουργία του ήπατος από την υπερβολική συσσώρευση του σιδήρου.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387" y="5928868"/>
            <a:ext cx="7995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συσσώρευση του σιδήρου μπορεί να οδηγήσει σε μικροοζώδη κίρρωση του ήπατος, τη λεγόμενη χρωστική κίρρωση ("pigment" cirrhosis).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266" y="52049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Ηπατικής κίρρωση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ηπατικής κίρρωσης. Παρουσία αναγεννητικών όζων από ηπατοκύτταρα περιβαλλομένων από ινώδη συνδετικό ιστό, ο οποίος ενώνεται μεταξύ των πυλαίων αγωγών. Μέσα στον κολλαγόνο ιστό είναι διασκορπισμένα λεμφοκύτταρα και πολυάριθμοι χοληφόροι πόροι.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175305" cy="370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400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25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Μικροοζώδης κίρρωση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μικροοζώδους κίρρωσης. Το ήπαρ έχει ελαφρώς κιτρινωπή χροιά υποδηλούσα την επικείμενη λιπώδη μετατροπή ως αποτέλεσμα του χρόνιου αλκοολισμού.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760566" cy="36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59179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Καταστροφή </a:t>
            </a:r>
            <a:r>
              <a:rPr lang="el-GR" dirty="0"/>
              <a:t>του ηπατικού ιστού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Εξελισσόμενη καταστροφή του ηπατικού ιστού συνοδευόμενη από κυτταρική νέκρωση και ακολουθούμενη από ίνωση και αναγέννηση των ηπατικών κυττάρων, έχει ως αποτέλεσμα τη δημιουργία ηπατικής κίρρωσης.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5" y="2276872"/>
            <a:ext cx="5689253" cy="32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8210" y="2167806"/>
            <a:ext cx="27257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κίρρωση οδηγεί σε οζώδες και σκληρής σύστασης ήπαρ. Τα οζίδια της εικόνας είναι πάνω από 3 mm και αποτελούν χαρακτηριστική μακροσκοπική εικόνα της "μακροοζώδους κίρρωσης".</a:t>
            </a: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5312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Καλόηθες </a:t>
            </a:r>
            <a:r>
              <a:rPr lang="el-GR" dirty="0"/>
              <a:t>ηπατικό αδένωμα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Διατομή ήπατος εμφανίζουσα περίγραπτο καλόηθες ηπατικό αδένωμα στο πάνω τμήμα του αριστερού λοβού. Το υπόλοιπο ηπατικό παρέγχυμα εμφανίζει κιτρινόφαιο χροιά εξαιτίας της λιπώδους μετατροπής προκαλούμενης από τον χρόνιο αλκοολισμό.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112568" cy="3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160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Ηπατικό</a:t>
            </a:r>
            <a:r>
              <a:rPr lang="en-GB" altLang="el-GR" dirty="0" smtClean="0"/>
              <a:t> </a:t>
            </a:r>
            <a:r>
              <a:rPr lang="el-GR" altLang="el-GR" dirty="0" smtClean="0"/>
              <a:t>αδένωμα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Ιστολογική</a:t>
            </a:r>
            <a:r>
              <a:rPr lang="en-GB" altLang="el-GR" sz="2000" dirty="0"/>
              <a:t> </a:t>
            </a:r>
            <a:r>
              <a:rPr lang="el-GR" altLang="el-GR" sz="2000" dirty="0"/>
              <a:t>εικόνα</a:t>
            </a:r>
            <a:r>
              <a:rPr lang="en-GB" altLang="el-GR" sz="2000" dirty="0"/>
              <a:t> </a:t>
            </a:r>
            <a:r>
              <a:rPr lang="el-GR" altLang="el-GR" sz="2000" dirty="0"/>
              <a:t>ηπατικού</a:t>
            </a:r>
            <a:r>
              <a:rPr lang="en-GB" altLang="el-GR" sz="2000" dirty="0"/>
              <a:t> </a:t>
            </a:r>
            <a:r>
              <a:rPr lang="el-GR" altLang="el-GR" sz="2000" dirty="0"/>
              <a:t>αδενώματος</a:t>
            </a:r>
            <a:r>
              <a:rPr lang="en-GB" altLang="el-GR" sz="2000" dirty="0"/>
              <a:t>. </a:t>
            </a:r>
            <a:r>
              <a:rPr lang="el-GR" altLang="el-GR" sz="2000" dirty="0"/>
              <a:t>Παρουσία φυσιολογικού ηπατικού ιστού με πυλαίο πόρο αριστερά. Το ηπατικό αδένωμα είναι δεξιά και αποτελείται από κύτταρα τα οποία προσομοιάζουν με τα φυσιολογικά ηπατοκύτταρα, αλλά ο νεοπλασματικός ηπατικός ιστός αποδιοργανώνει τις ηπατικές δοκίδες και δεν περιέχει την φυσιολογική λοβιώδη αρχιτεκτονική του οργάνου.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140968"/>
            <a:ext cx="54172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790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144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Ηπατοκυτταρικός καρκίνος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ηπατοκυτταρικού καρκίνου. Ο καρκίνος αναπτύχθηκε σε έδαφος ηπατικής κίρρωσης. Διεθνώς, η ιογενής ηπατίτις αποτελεί τη συχνότερη αιτία δημιουργίας του, στις Η.Π.Α. όμως, τη συχνότερη αιτία αποτελεί ο χρόνιος αλκοολισμός. Το νεόπλασμα είναι μεγάλο και ογκώδες και έχει πρασινωπή απόχρωση λόγω της περιεχόμενης χολής. Δεξιά του όγκου παρατηρούνται μικρότεροι δορυφόροι όζοι.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link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9786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796" y="63093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d304176695bb7c4ad049b7c026e2aa18e9644"/>
</p:tagLst>
</file>

<file path=ppt/theme/theme1.xml><?xml version="1.0" encoding="utf-8"?>
<a:theme xmlns:a="http://schemas.openxmlformats.org/drawingml/2006/main" name="OC_template_updated">
  <a:themeElements>
    <a:clrScheme name="Custom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1443</Words>
  <Application>Microsoft Office PowerPoint</Application>
  <PresentationFormat>Προβολή στην οθόνη (4:3)</PresentationFormat>
  <Paragraphs>124</Paragraphs>
  <Slides>19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OC_template_updated</vt:lpstr>
      <vt:lpstr>Ογκολογία</vt:lpstr>
      <vt:lpstr>Λοβία – Πυλαία τρίαδα</vt:lpstr>
      <vt:lpstr>Αιμοχρωμάτωση ήπατος</vt:lpstr>
      <vt:lpstr>Ηπατικής κίρρωση</vt:lpstr>
      <vt:lpstr>Μικροοζώδης κίρρωση</vt:lpstr>
      <vt:lpstr>Καταστροφή του ηπατικού ιστού</vt:lpstr>
      <vt:lpstr>Καλόηθες ηπατικό αδένωμα</vt:lpstr>
      <vt:lpstr>Ηπατικό αδένωμα</vt:lpstr>
      <vt:lpstr>Ηπατοκυτταρικός καρκίνος</vt:lpstr>
      <vt:lpstr>Γαστρίτις</vt:lpstr>
      <vt:lpstr>Καρκινοειδές ήπατος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62</cp:revision>
  <dcterms:created xsi:type="dcterms:W3CDTF">2013-03-04T13:35:19Z</dcterms:created>
  <dcterms:modified xsi:type="dcterms:W3CDTF">2015-05-21T07:22:53Z</dcterms:modified>
</cp:coreProperties>
</file>