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  <p:sldMasterId id="2147483718" r:id="rId4"/>
  </p:sldMasterIdLst>
  <p:notesMasterIdLst>
    <p:notesMasterId r:id="rId14"/>
  </p:notesMasterIdLst>
  <p:handoutMasterIdLst>
    <p:handoutMasterId r:id="rId15"/>
  </p:handoutMasterIdLst>
  <p:sldIdLst>
    <p:sldId id="278" r:id="rId5"/>
    <p:sldId id="268" r:id="rId6"/>
    <p:sldId id="271" r:id="rId7"/>
    <p:sldId id="272" r:id="rId8"/>
    <p:sldId id="264" r:id="rId9"/>
    <p:sldId id="274" r:id="rId10"/>
    <p:sldId id="275" r:id="rId11"/>
    <p:sldId id="276" r:id="rId12"/>
    <p:sldId id="277" r:id="rId13"/>
  </p:sldIdLst>
  <p:sldSz cx="9144000" cy="6858000" type="screen4x3"/>
  <p:notesSz cx="7104063" cy="10234613"/>
  <p:custDataLst>
    <p:tags r:id="rId1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15/12/2015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15/12/2015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434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DE356C-F5D4-448F-9A25-426EC3D96C06}" type="slidenum">
              <a:rPr lang="el-GR" altLang="el-GR" sz="1300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l-GR" altLang="el-GR" sz="13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36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8CE5B-9B01-4864-88F2-E1FEE59CDFEC}" type="slidenum">
              <a:rPr lang="el-GR" altLang="el-GR">
                <a:solidFill>
                  <a:prstClr val="black"/>
                </a:solidFill>
              </a:rPr>
              <a:pPr/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650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1114425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487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C13AE-1034-4211-A92D-231F4768D197}" type="slidenum">
              <a:rPr lang="el-GR" altLang="el-GR">
                <a:solidFill>
                  <a:prstClr val="black"/>
                </a:solidFill>
              </a:rPr>
              <a:pPr/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239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69CF1-DACE-4FBE-8AA0-CFEA72BAE03B}" type="slidenum">
              <a:rPr lang="el-GR" altLang="el-GR">
                <a:solidFill>
                  <a:prstClr val="black"/>
                </a:solidFill>
              </a:rPr>
              <a:pPr/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229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32284-102C-43E8-8803-494B88DCB06A}" type="slidenum">
              <a:rPr lang="el-GR" altLang="el-GR">
                <a:solidFill>
                  <a:prstClr val="black"/>
                </a:solidFill>
              </a:rPr>
              <a:pPr/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383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99288-8018-4728-9CC8-4B6E2563F926}" type="slidenum">
              <a:rPr lang="el-GR" altLang="el-GR">
                <a:solidFill>
                  <a:prstClr val="black"/>
                </a:solidFill>
              </a:rPr>
              <a:pPr/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474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83EA0-91A9-4996-910C-2A66278F1590}" type="slidenum">
              <a:rPr lang="el-GR" altLang="el-GR">
                <a:solidFill>
                  <a:prstClr val="black"/>
                </a:solidFill>
              </a:rPr>
              <a:pPr/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766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AFB3F-DF07-4ACA-80A7-FEFA94DA3970}" type="slidenum">
              <a:rPr lang="el-GR" altLang="el-GR">
                <a:solidFill>
                  <a:prstClr val="black"/>
                </a:solidFill>
              </a:rPr>
              <a:pPr/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188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59270-7E2D-4DAE-8531-3F382B0B13EF}" type="slidenum">
              <a:rPr lang="el-GR" altLang="el-GR">
                <a:solidFill>
                  <a:prstClr val="black"/>
                </a:solidFill>
              </a:rPr>
              <a:pPr/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4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74218-01E8-4C19-87D0-9CCDBEE1F0CB}" type="slidenum">
              <a:rPr lang="el-GR" altLang="el-GR">
                <a:solidFill>
                  <a:prstClr val="black"/>
                </a:solidFill>
              </a:rPr>
              <a:pPr/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423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830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979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575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202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062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13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32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722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5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55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979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1114044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39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76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36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098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313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807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683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550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768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4ECC79-C89A-4AC7-B30B-DB102625B084}" type="slidenum">
              <a:rPr lang="el-GR" altLang="el-G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l-GR" altLang="el-GR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38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83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67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Γενική και Μαθηματική Χαρτογραφία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552044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23762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b="1" dirty="0" smtClean="0"/>
              <a:t>Άσκηση </a:t>
            </a:r>
            <a:r>
              <a:rPr lang="en-US" sz="2400" b="1" dirty="0" smtClean="0"/>
              <a:t>1</a:t>
            </a:r>
            <a:r>
              <a:rPr lang="el-GR" sz="2400" b="1" dirty="0" smtClean="0"/>
              <a:t>2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000" dirty="0" smtClean="0"/>
              <a:t>ΠΑΝΤΑΖΗΣ </a:t>
            </a:r>
            <a:r>
              <a:rPr lang="el-GR" sz="2000" dirty="0"/>
              <a:t>Dr, MSc, Αγρ.Τοπ.Μηχ. ΑΠΘ - Καθηγητής ΤΕΙ Αθήνας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l-GR" sz="2000" dirty="0"/>
              <a:t>Τμήμα </a:t>
            </a:r>
            <a:r>
              <a:rPr lang="el-GR" sz="2000" dirty="0" smtClean="0"/>
              <a:t>πολιτικών Μηχανικών ΤΕ και Μηχανικών Τοπογραφίας &amp; Γεωπληροφορικής ΤΕ</a:t>
            </a:r>
          </a:p>
          <a:p>
            <a:pPr>
              <a:spcBef>
                <a:spcPts val="0"/>
              </a:spcBef>
            </a:pPr>
            <a:r>
              <a:rPr lang="el-GR" sz="2000" dirty="0" smtClean="0"/>
              <a:t>Κατεύθυνση Μηχανικών Τοπογραφίας και Γεωπληροφορικής ΤΕ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3606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Άσκηση </a:t>
            </a:r>
            <a:r>
              <a:rPr lang="en-US" altLang="el-GR" smtClean="0"/>
              <a:t>12</a:t>
            </a:r>
            <a:endParaRPr lang="en-US" altLang="el-GR" dirty="0" smtClean="0">
              <a:latin typeface="Arial" panose="020B0604020202020204" pitchFamily="34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824413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el-GR" sz="2400" b="1" dirty="0" smtClean="0"/>
              <a:t>1. </a:t>
            </a:r>
            <a:r>
              <a:rPr lang="el-GR" altLang="el-GR" sz="2400" dirty="0" smtClean="0"/>
              <a:t>Εξασκηθείτε στην χρήση των ευρετηρίων (πρώτου, δεύτερου και τρίτου), και στα διαγράμματα συνδέσμων κέντρων ΗΑΤΤ και χαρτών 1: 50.000.</a:t>
            </a:r>
          </a:p>
          <a:p>
            <a:pPr marL="0" indent="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el-GR" sz="2400" b="1" dirty="0" smtClean="0"/>
              <a:t>2. </a:t>
            </a:r>
            <a:r>
              <a:rPr lang="el-GR" altLang="el-GR" sz="2400" dirty="0" smtClean="0"/>
              <a:t>Βρείτε και σχολιάστε τους </a:t>
            </a:r>
            <a:r>
              <a:rPr lang="el-GR" altLang="el-GR" sz="2400" dirty="0" err="1" smtClean="0"/>
              <a:t>καννάβους</a:t>
            </a:r>
            <a:r>
              <a:rPr lang="el-GR" altLang="el-GR" sz="2400" dirty="0" smtClean="0"/>
              <a:t> που υπάρχουν στους ελληνικούς χάρτες που έχετε, υπολογίστε το «βήμα» κάθε </a:t>
            </a:r>
            <a:r>
              <a:rPr lang="el-GR" altLang="el-GR" sz="2400" dirty="0" err="1" smtClean="0"/>
              <a:t>καννάβου</a:t>
            </a:r>
            <a:r>
              <a:rPr lang="el-GR" altLang="el-GR" sz="2400" dirty="0" smtClean="0"/>
              <a:t> και στους δύο άξονες. Επισημάνετε με την </a:t>
            </a:r>
            <a:r>
              <a:rPr lang="el-GR" altLang="el-GR" sz="2400" smtClean="0"/>
              <a:t>βοήθεια </a:t>
            </a:r>
            <a:r>
              <a:rPr lang="el-GR" altLang="el-GR" sz="2400" smtClean="0"/>
              <a:t>των </a:t>
            </a:r>
            <a:r>
              <a:rPr lang="el-GR" altLang="el-GR" sz="2400" smtClean="0"/>
              <a:t>σημειώσεών </a:t>
            </a:r>
            <a:r>
              <a:rPr lang="el-GR" altLang="el-GR" sz="2400" smtClean="0"/>
              <a:t>σας: </a:t>
            </a:r>
            <a:r>
              <a:rPr lang="el-GR" altLang="el-GR" sz="2400" dirty="0" smtClean="0"/>
              <a:t>χρώμα </a:t>
            </a:r>
            <a:r>
              <a:rPr lang="el-GR" altLang="el-GR" sz="2400" dirty="0" err="1" smtClean="0"/>
              <a:t>καννάβων</a:t>
            </a:r>
            <a:r>
              <a:rPr lang="el-GR" altLang="el-GR" sz="2400" dirty="0" smtClean="0"/>
              <a:t>, ΕΕΠ, γεωδαιτικά συστήματα αναφοράς στα οποία αναφέρονται οι </a:t>
            </a:r>
            <a:r>
              <a:rPr lang="el-GR" altLang="el-GR" sz="2400" dirty="0" err="1" smtClean="0"/>
              <a:t>κάνναβοι</a:t>
            </a:r>
            <a:r>
              <a:rPr lang="el-GR" altLang="el-GR" sz="2400" dirty="0" smtClean="0"/>
              <a:t>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81950" y="6356350"/>
            <a:ext cx="116205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A0A2651-AFAC-4BDA-BE52-D75F97D91590}" type="slidenum">
              <a:rPr lang="en-US" altLang="el-GR" sz="1200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l-GR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77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93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891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/>
              <a:t>Copyright</a:t>
            </a:r>
            <a:r>
              <a:rPr lang="el-GR" sz="2000" dirty="0"/>
              <a:t> Τεχνολογικό Εκπαιδευτικό Ίδρυμα Αθήνας, Δήμος Ν. Πανταζής 2014. Δήμος Ν. Πανταζής. «Γενική και μαθηματική χαρτογραφία (Ε). Άσκηση </a:t>
            </a:r>
            <a:r>
              <a:rPr lang="el-GR" sz="2000" dirty="0" smtClean="0"/>
              <a:t>1</a:t>
            </a:r>
            <a:r>
              <a:rPr lang="en-US" sz="2000" dirty="0" smtClean="0"/>
              <a:t>2</a:t>
            </a:r>
            <a:r>
              <a:rPr lang="el-GR" sz="2000" dirty="0" smtClean="0"/>
              <a:t>». </a:t>
            </a:r>
            <a:r>
              <a:rPr lang="el-GR" sz="2000" dirty="0"/>
              <a:t>Έκδοση: 1.0. Αθήνα 2014. Διαθέσιμο από τη δικτυακή διεύθυνση: </a:t>
            </a:r>
            <a:r>
              <a:rPr lang="el-GR" sz="2000" dirty="0" err="1"/>
              <a:t>ocp.teiath.gr</a:t>
            </a:r>
            <a:r>
              <a:rPr lang="el-GR" sz="20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494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8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01947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7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b636eb49526ad96d22603e1a33ebe2debf936c85"/>
</p:tagLst>
</file>

<file path=ppt/theme/theme1.xml><?xml version="1.0" encoding="utf-8"?>
<a:theme xmlns:a="http://schemas.openxmlformats.org/drawingml/2006/main" name="OC_template_updated">
  <a:themeElements>
    <a:clrScheme name="Προσαρμοσμένο 1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694</Words>
  <Application>Microsoft Office PowerPoint</Application>
  <PresentationFormat>Προβολή στην οθόνη (4:3)</PresentationFormat>
  <Paragraphs>71</Paragraphs>
  <Slides>9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9</vt:i4>
      </vt:variant>
    </vt:vector>
  </HeadingPairs>
  <TitlesOfParts>
    <vt:vector size="13" baseType="lpstr">
      <vt:lpstr>OC_template_updated</vt:lpstr>
      <vt:lpstr>1_OC_template_updated</vt:lpstr>
      <vt:lpstr>2_OC_template_updated</vt:lpstr>
      <vt:lpstr>3_OC_template_updated</vt:lpstr>
      <vt:lpstr>Γενική και Μαθηματική Χαρτογραφία (Ε)</vt:lpstr>
      <vt:lpstr>Άσκηση 12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41</cp:revision>
  <dcterms:created xsi:type="dcterms:W3CDTF">2013-03-04T13:35:19Z</dcterms:created>
  <dcterms:modified xsi:type="dcterms:W3CDTF">2015-12-15T14:42:18Z</dcterms:modified>
</cp:coreProperties>
</file>