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7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1" r:id="rId11"/>
    <p:sldId id="262" r:id="rId12"/>
    <p:sldId id="264" r:id="rId13"/>
    <p:sldId id="271" r:id="rId14"/>
    <p:sldId id="270" r:id="rId15"/>
    <p:sldId id="272" r:id="rId16"/>
    <p:sldId id="275" r:id="rId17"/>
    <p:sldId id="276" r:id="rId18"/>
    <p:sldId id="265" r:id="rId19"/>
    <p:sldId id="273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4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20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20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0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9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0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4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1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639514/Typology_of_Organizations_Application_to_BPO_Organiz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kbostrom.com/information-hazard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gr/url?sa=t&amp;rct=j&amp;q=&amp;esrc=s&amp;source=web&amp;cd=7&amp;ved=0CFgQFjAG&amp;url=http://www.umanitoba.ca/faculties/management/faculty/btravica/9200/chapter-2.ppt&amp;ei=HclYVOefE9HUauuLgIgB&amp;usg=AFQjCNF3WyTJAm5-avugs62UPvwPZ2iD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378720614001116" TargetMode="External"/><Relationship Id="rId2" Type="http://schemas.openxmlformats.org/officeDocument/2006/relationships/hyperlink" Target="http://www.slideshare.net/mannyardales/types-of-information-syste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ndfonline.com/doi/pdf/10.1080/0269379890894150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ps.prenhall.com/wps/media/objects/144/147596/Alternatives/LaudonCWS-AltModel-Ch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096542"/>
            <a:ext cx="8712968" cy="21326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b="1" dirty="0" smtClean="0"/>
              <a:t>Ενότητα </a:t>
            </a:r>
            <a:r>
              <a:rPr lang="en-US" sz="2000" b="1" dirty="0"/>
              <a:t> </a:t>
            </a:r>
            <a:r>
              <a:rPr lang="en-US" sz="2000" b="1" dirty="0" smtClean="0"/>
              <a:t>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Παραδείγματα και εφαρμογές συστημάτων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/>
              <a:t>Δήμος Πανταζής 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3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7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Σχετικά επιστημονικά πεδία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ΣΥΣΤΕΜΙΚΗ ΘΕΩΡΙΑ / ΣΥΣΤΗΜΙΚΗ ΘΕΩΡΙΑ</a:t>
            </a:r>
          </a:p>
          <a:p>
            <a:r>
              <a:rPr lang="el-GR" dirty="0" smtClean="0"/>
              <a:t>ΘΕΩΡΙΑ ΣΥΣΤΗΜΑΤΩΝ</a:t>
            </a:r>
          </a:p>
          <a:p>
            <a:r>
              <a:rPr lang="el-GR" dirty="0" smtClean="0"/>
              <a:t>ΚΥΒΕΡΝΗΤΙΚΗ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4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/>
              <a:t>1/7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Περίπτερο</a:t>
            </a:r>
          </a:p>
          <a:p>
            <a:r>
              <a:rPr lang="en-US" dirty="0" smtClean="0"/>
              <a:t>Mini-market</a:t>
            </a:r>
          </a:p>
          <a:p>
            <a:r>
              <a:rPr lang="en-US" dirty="0" smtClean="0"/>
              <a:t>Super Market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>
                <a:solidFill>
                  <a:prstClr val="black"/>
                </a:solidFill>
              </a:rPr>
              <a:t>2/7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168352" cy="23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00808"/>
            <a:ext cx="3096344" cy="23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>
                <a:solidFill>
                  <a:prstClr val="black"/>
                </a:solidFill>
              </a:rPr>
              <a:t>3/7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----------------------</a:t>
            </a:r>
          </a:p>
          <a:p>
            <a:r>
              <a:rPr lang="el-GR" dirty="0" smtClean="0"/>
              <a:t>Παιδικός Σταθμός</a:t>
            </a:r>
          </a:p>
          <a:p>
            <a:r>
              <a:rPr lang="el-GR" dirty="0" smtClean="0"/>
              <a:t>Δημοτικό Σχολείο</a:t>
            </a:r>
          </a:p>
          <a:p>
            <a:r>
              <a:rPr lang="el-GR" dirty="0" smtClean="0"/>
              <a:t>Λύκειο</a:t>
            </a:r>
          </a:p>
          <a:p>
            <a:r>
              <a:rPr lang="el-GR" dirty="0" smtClean="0"/>
              <a:t>ΤΕΙ Αθήνας – ΣΤΕΦ -  Τμήμα Πολιτικών Μηχανικών και Μηχανικών Τοπογραφίας και Γεωπληροφορικής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>
                <a:solidFill>
                  <a:prstClr val="black"/>
                </a:solidFill>
              </a:rPr>
              <a:t>4/7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466667" cy="1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- υποσύστημα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Υπουργείο Παιδείας</a:t>
            </a:r>
          </a:p>
          <a:p>
            <a:r>
              <a:rPr lang="el-GR" dirty="0" smtClean="0"/>
              <a:t>Εκπαιδευτικό Σύστημα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- υποσύστημα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800000" cy="16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22" y="2204864"/>
            <a:ext cx="61820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>
                <a:solidFill>
                  <a:prstClr val="black"/>
                </a:solidFill>
              </a:rPr>
              <a:t>5/7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Τεχνικό Γραφείο Τοπογραφικών Μελετών και Μελετών Γεωπληροφορικής</a:t>
            </a:r>
          </a:p>
          <a:p>
            <a:r>
              <a:rPr lang="el-GR" dirty="0" smtClean="0"/>
              <a:t>Κτηματολόγιο</a:t>
            </a:r>
          </a:p>
          <a:p>
            <a:r>
              <a:rPr lang="el-GR" dirty="0" smtClean="0"/>
              <a:t>Πυροσβεστική υπηρεσία</a:t>
            </a:r>
          </a:p>
          <a:p>
            <a:r>
              <a:rPr lang="el-GR" dirty="0" smtClean="0"/>
              <a:t>Τράπεζα</a:t>
            </a:r>
          </a:p>
          <a:p>
            <a:endParaRPr lang="el-GR" dirty="0" smtClean="0"/>
          </a:p>
          <a:p>
            <a:r>
              <a:rPr lang="el-GR" dirty="0" smtClean="0"/>
              <a:t>--------------</a:t>
            </a:r>
          </a:p>
          <a:p>
            <a:r>
              <a:rPr lang="el-GR" dirty="0" smtClean="0"/>
              <a:t>Ποδοσφαιρικό Σωματείο</a:t>
            </a:r>
          </a:p>
          <a:p>
            <a:r>
              <a:rPr lang="el-GR" dirty="0" smtClean="0"/>
              <a:t>Δήμος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>
                <a:solidFill>
                  <a:prstClr val="black"/>
                </a:solidFill>
              </a:rPr>
              <a:t>6/7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466667" cy="1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sz="3600" b="0" dirty="0" smtClean="0">
                <a:solidFill>
                  <a:prstClr val="black"/>
                </a:solidFill>
              </a:rPr>
              <a:t>7/7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2466667" cy="1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0"/>
            <a:ext cx="9144000" cy="1142224"/>
          </a:xfrm>
        </p:spPr>
        <p:txBody>
          <a:bodyPr>
            <a:noAutofit/>
          </a:bodyPr>
          <a:lstStyle/>
          <a:p>
            <a:r>
              <a:rPr lang="el-GR" dirty="0" smtClean="0"/>
              <a:t>Παραδείγματα και εφαρμογές Συστημάτων- Οργανώσεων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2400" dirty="0" smtClean="0"/>
              <a:t>Η έννοια του Συστήματος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2400" dirty="0" smtClean="0"/>
              <a:t>Η έννοια της Οργάνωσης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2400" dirty="0" smtClean="0"/>
              <a:t>Συστήματα - Οργανώσεις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Δήμος Πανταζής 2014</a:t>
            </a:r>
            <a:r>
              <a:rPr lang="el-GR" sz="2000" dirty="0"/>
              <a:t>. </a:t>
            </a:r>
            <a:r>
              <a:rPr lang="el-GR" sz="2000" dirty="0" smtClean="0"/>
              <a:t>Δήμος Πανταζής</a:t>
            </a:r>
            <a:r>
              <a:rPr lang="el-GR" sz="2000" dirty="0"/>
              <a:t>. «Eιδικά θέματα βάσεων χωρικών δεδομένων και θεωρία </a:t>
            </a:r>
            <a:r>
              <a:rPr lang="el-GR" sz="2000" dirty="0" smtClean="0"/>
              <a:t>συστημάτων</a:t>
            </a:r>
            <a:r>
              <a:rPr lang="en-US" sz="2000" dirty="0" smtClean="0"/>
              <a:t>- </a:t>
            </a:r>
            <a:r>
              <a:rPr lang="el-GR" sz="2000" smtClean="0"/>
              <a:t>Θ. </a:t>
            </a:r>
            <a:r>
              <a:rPr lang="el-GR" sz="2000" dirty="0"/>
              <a:t>Ενότητα 3</a:t>
            </a:r>
            <a:r>
              <a:rPr lang="el-GR" sz="2000" dirty="0" smtClean="0"/>
              <a:t>: </a:t>
            </a:r>
            <a:r>
              <a:rPr lang="el-GR" sz="2000" dirty="0"/>
              <a:t>Παραδείγματα και εφαρμογές </a:t>
            </a:r>
            <a:r>
              <a:rPr lang="el-GR" sz="2000" dirty="0" smtClean="0"/>
              <a:t>συστημάτων».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50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3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9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163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sz="3600" b="0" dirty="0" smtClean="0"/>
              <a:t>1/2</a:t>
            </a:r>
            <a:endParaRPr lang="en-U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ΕΙΔΗ ΣΥΣΤΗΜΑΤΩΝ – ΤΥΠΟΛΟΓΙΑ ΣΥΣΤΗΜΑΤΩΝ</a:t>
            </a:r>
          </a:p>
          <a:p>
            <a:pPr lvl="2"/>
            <a:r>
              <a:rPr lang="el-GR" dirty="0" smtClean="0"/>
              <a:t>ΚΡΙΤΗΡΙΑ ΤΑΞΙΝΟΜΗΣΗΣ</a:t>
            </a:r>
          </a:p>
          <a:p>
            <a:r>
              <a:rPr lang="el-GR" dirty="0" smtClean="0"/>
              <a:t>ΕΙΔΗ ΟΡΓΑΝΩΣΕΩΝ – ΤΥΠΟΛΟΓΙΑ ΟΡΓΑΝΩΣΕΩΝ</a:t>
            </a:r>
          </a:p>
          <a:p>
            <a:pPr lvl="2"/>
            <a:r>
              <a:rPr lang="el-GR" dirty="0" smtClean="0"/>
              <a:t>ΚΡΙΤΗΡΙΑ ΤΑΞΙΝΟΜΗΣΗΣ</a:t>
            </a:r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http://www.academia.edu/639514/Typology_of_Organizations_Application_to_BPO_Organizations</a:t>
            </a:r>
            <a:endParaRPr lang="el-GR" dirty="0" smtClean="0"/>
          </a:p>
          <a:p>
            <a:endParaRPr lang="el-GR" dirty="0" smtClean="0"/>
          </a:p>
          <a:p>
            <a:pPr lvl="2"/>
            <a:r>
              <a:rPr lang="el-GR" dirty="0" smtClean="0"/>
              <a:t>ΠΑΡΑΔΕΙΓΜΑΤΑ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7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sz="3600" b="0" dirty="0" smtClean="0">
                <a:solidFill>
                  <a:prstClr val="black"/>
                </a:solidFill>
              </a:rPr>
              <a:t>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ΣΥΣΤΗΜΑΤΑ ΚΑΙ «ΟΡΓΑΝΩΣΗ»</a:t>
            </a:r>
          </a:p>
          <a:p>
            <a:r>
              <a:rPr lang="el-GR" dirty="0" smtClean="0"/>
              <a:t>ΣΥΣΤΗΜΑΤΑ ΠΛΗΡΟΦΟΡΙΩΝ</a:t>
            </a:r>
          </a:p>
          <a:p>
            <a:pPr lvl="1"/>
            <a:r>
              <a:rPr lang="en-US" dirty="0" smtClean="0">
                <a:hlinkClick r:id="rId3"/>
              </a:rPr>
              <a:t>http://www.nickbostrom.com/information-hazards.pdf</a:t>
            </a:r>
            <a:endParaRPr lang="el-GR" dirty="0" smtClean="0"/>
          </a:p>
          <a:p>
            <a:r>
              <a:rPr lang="el-GR" dirty="0" smtClean="0"/>
              <a:t>ΣΥΣΤΗΜΑΤΑ ΠΑΡΑΓΩΓΗΣ</a:t>
            </a:r>
          </a:p>
          <a:p>
            <a:r>
              <a:rPr lang="el-GR" dirty="0" smtClean="0"/>
              <a:t>ΣΥΣΤΗΜΑΤΑ ΒΟΗΘΕΙΑΣ ΣΤΗΝ ΛΗΨΗ ΑΠΟΦΑΣΗΣ</a:t>
            </a:r>
          </a:p>
          <a:p>
            <a:r>
              <a:rPr lang="el-GR" dirty="0" smtClean="0"/>
              <a:t>ΣΥΣΤΗΜΑΤΑ ΛΗΨΗΣ ΑΠΟΦΑΣΕΩΝ</a:t>
            </a:r>
          </a:p>
          <a:p>
            <a:endParaRPr lang="el-GR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και οργάνωση </a:t>
            </a:r>
            <a:r>
              <a:rPr lang="el-GR" sz="3600" b="0" dirty="0" smtClean="0"/>
              <a:t>1/4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Typologies of Information Systems (Department; User)</a:t>
            </a:r>
          </a:p>
          <a:p>
            <a:r>
              <a:rPr lang="en-US" dirty="0" smtClean="0"/>
              <a:t>Business Process</a:t>
            </a:r>
            <a:endParaRPr lang="en-CA" dirty="0" smtClean="0"/>
          </a:p>
          <a:p>
            <a:r>
              <a:rPr lang="en-US" dirty="0" smtClean="0"/>
              <a:t>Transaction Processing Systems </a:t>
            </a:r>
            <a:endParaRPr lang="en-CA" dirty="0" smtClean="0"/>
          </a:p>
          <a:p>
            <a:r>
              <a:rPr lang="en-US" dirty="0" smtClean="0"/>
              <a:t>Management Information Systems (Reporting Systems) </a:t>
            </a:r>
            <a:endParaRPr lang="en-CA" dirty="0" smtClean="0"/>
          </a:p>
          <a:p>
            <a:r>
              <a:rPr lang="en-US" dirty="0" smtClean="0"/>
              <a:t>Decision Support Systems </a:t>
            </a:r>
            <a:endParaRPr lang="en-CA" dirty="0" smtClean="0"/>
          </a:p>
          <a:p>
            <a:r>
              <a:rPr lang="en-US" dirty="0" smtClean="0"/>
              <a:t>Executive Information (Support) Systems </a:t>
            </a:r>
            <a:endParaRPr lang="en-CA" dirty="0" smtClean="0"/>
          </a:p>
          <a:p>
            <a:r>
              <a:rPr lang="en-US" dirty="0" smtClean="0"/>
              <a:t>Knowledge Management Systems </a:t>
            </a:r>
            <a:endParaRPr lang="en-CA" dirty="0" smtClean="0"/>
          </a:p>
          <a:p>
            <a:r>
              <a:rPr lang="en-US" dirty="0" smtClean="0"/>
              <a:t>Systems Crossing Departments and User Groups</a:t>
            </a:r>
            <a:endParaRPr lang="en-CA" dirty="0" smtClean="0"/>
          </a:p>
          <a:p>
            <a:r>
              <a:rPr lang="en-US" dirty="0" smtClean="0"/>
              <a:t>Enterprise Resource Planning Systems </a:t>
            </a:r>
            <a:endParaRPr lang="en-CA" dirty="0" smtClean="0"/>
          </a:p>
          <a:p>
            <a:r>
              <a:rPr lang="en-US" dirty="0" smtClean="0"/>
              <a:t>Customer Support Systems </a:t>
            </a:r>
            <a:endParaRPr lang="en-CA" dirty="0" smtClean="0"/>
          </a:p>
          <a:p>
            <a:r>
              <a:rPr lang="en-US" dirty="0" smtClean="0"/>
              <a:t>Supply Chain Systems </a:t>
            </a:r>
            <a:endParaRPr lang="el-GR" dirty="0" smtClean="0"/>
          </a:p>
          <a:p>
            <a:pPr lvl="2"/>
            <a:r>
              <a:rPr lang="en-CA" dirty="0" smtClean="0">
                <a:hlinkClick r:id="rId2"/>
              </a:rPr>
              <a:t>http://www.google.gr/url?sa=t&amp;rct=j&amp;q=&amp;esrc=s&amp;source=web&amp;cd=7&amp;ved=0CFgQFjAG&amp;url=http%3A%2F%2Fwww.umanitoba.ca%2Ffaculties%2Fmanagement%2Ffaculty%2Fbtravica%2F9200%2Fchapter-2.ppt&amp;ei=HclYVOefE9HUauuLgIgB&amp;usg=AFQjCNF3WyTJAm5-avugs62UPvwPZ2iDVg</a:t>
            </a: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και </a:t>
            </a:r>
            <a:r>
              <a:rPr lang="el-GR" dirty="0" smtClean="0"/>
              <a:t>οργάνωση </a:t>
            </a:r>
            <a:r>
              <a:rPr lang="el-GR" sz="3600" b="0" dirty="0" smtClean="0">
                <a:solidFill>
                  <a:prstClr val="black"/>
                </a:solidFill>
              </a:rPr>
              <a:t>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http://www.slideshare.net/mannyardales/types-of-information-systems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http://www.sciencedirect.com/science/article/pii/S0378720614001116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http://www.tandfonline.com/doi/pdf/10.1080/02693798908941503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και </a:t>
            </a:r>
            <a:r>
              <a:rPr lang="el-GR" dirty="0" smtClean="0"/>
              <a:t>οργάνωση </a:t>
            </a:r>
            <a:r>
              <a:rPr lang="el-GR" sz="3600" b="0" dirty="0" smtClean="0">
                <a:solidFill>
                  <a:prstClr val="black"/>
                </a:solidFill>
              </a:rPr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http://wps.prenhall.com/wps/media/objects/144/147596/Alternatives/LaudonCWS-AltModel-Ch2.pdf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Top-Level Decisions </a:t>
            </a:r>
            <a:endParaRPr lang="el-GR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u="sng" dirty="0" smtClean="0"/>
              <a:t>Middle-Level Decisions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u="sng" dirty="0" smtClean="0"/>
              <a:t>Low-Level Decisions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u="sng" dirty="0" smtClean="0"/>
              <a:t>Knowledge and Data-Management Decisions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u="sng" dirty="0" smtClean="0"/>
              <a:t>Information Systems That Meet the Needs of Management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και </a:t>
            </a:r>
            <a:r>
              <a:rPr lang="el-GR" dirty="0" smtClean="0"/>
              <a:t>οργάνωση </a:t>
            </a:r>
            <a:r>
              <a:rPr lang="el-GR" sz="3600" b="0" dirty="0" smtClean="0">
                <a:solidFill>
                  <a:prstClr val="black"/>
                </a:solidFill>
              </a:rPr>
              <a:t>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u="sng" dirty="0" smtClean="0"/>
              <a:t>Transaction Processing Systems (TPS)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u="sng" dirty="0" smtClean="0"/>
              <a:t>Office Automation Systems (OAS)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u="sng" dirty="0" smtClean="0"/>
              <a:t>Knowledge Work Systems (KWS)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fr-FR" u="sng" dirty="0" smtClean="0"/>
              <a:t>Management Information Systems (MIS)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u="sng" dirty="0" smtClean="0"/>
              <a:t>Types of MIS Reports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u="sng" dirty="0" smtClean="0"/>
              <a:t>Decision Support Systems (DSS), Group Decision Support Systems (GDSS), and Executive Support Systems (ESS)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u="sng" dirty="0" smtClean="0"/>
              <a:t>Expert Systems </a:t>
            </a:r>
          </a:p>
          <a:p>
            <a:r>
              <a:rPr lang="en-US" dirty="0" smtClean="0"/>
              <a:t>Information Needs and Levels of Management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Παραδείγματα συστημάτων- οργανώσεων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ΒΡΕΙΤΕ ΠΑΡΑΔΕΙΓΜΑΤΑ ΚΑΙ ΑΝΑΛΥΣΤΕ ΤΑ ΜΕ ΒΑΣΗ ΤΑ ΠΑΡΑΚΑΤΩ</a:t>
            </a:r>
          </a:p>
          <a:p>
            <a:pPr lvl="1"/>
            <a:r>
              <a:rPr lang="el-GR" dirty="0" smtClean="0"/>
              <a:t>ΣΚΟΠΟΣ – ΣΤΟΧΟΙ ΣΥΣΤΗΜΑΤΟΣ</a:t>
            </a:r>
          </a:p>
          <a:p>
            <a:pPr lvl="1"/>
            <a:r>
              <a:rPr lang="el-GR" dirty="0" smtClean="0"/>
              <a:t>ΕΝΕΡΓΕΙΕΣ ΣΥΣΤΗΜΑΤΟΣ – Τι (θα) κάνει το σύστημα;</a:t>
            </a:r>
          </a:p>
          <a:p>
            <a:pPr lvl="1"/>
            <a:r>
              <a:rPr lang="el-GR" dirty="0" smtClean="0"/>
              <a:t>ΑΠΟΦΑΣΕΙΣ ΣΥΣΤΗΜΑΤΟΣ – Γιατί (θα) αποφασίζει το σύστημα;</a:t>
            </a:r>
          </a:p>
          <a:p>
            <a:pPr lvl="1"/>
            <a:r>
              <a:rPr lang="el-GR" dirty="0" smtClean="0"/>
              <a:t>ΔΕΔΟΜΕΝΑ ΣΥΣΤΗΜΑΤΟΣ – Ποια δεδομένα χρειάζεται το σύστημα;</a:t>
            </a:r>
          </a:p>
          <a:p>
            <a:pPr lvl="1"/>
            <a:r>
              <a:rPr lang="el-GR" dirty="0" smtClean="0"/>
              <a:t>ΡΟΕΣ ΔΕΔΟΜΕΝΩΝ ΣΥΣΤΗΜΑΤΟΣ – Από πού προέρχονται και που καταλήγουν;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56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447</TotalTime>
  <Words>989</Words>
  <Application>Microsoft Office PowerPoint</Application>
  <PresentationFormat>Προβολή στην οθόνη (4:3)</PresentationFormat>
  <Paragraphs>173</Paragraphs>
  <Slides>26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Eιδικά θέματα βάσεων χωρικών δεδομένων και θεωρία συστημάτων - Θ</vt:lpstr>
      <vt:lpstr>Παραδείγματα και εφαρμογές Συστημάτων- Οργανώσεων</vt:lpstr>
      <vt:lpstr>Σύστημα 1/2</vt:lpstr>
      <vt:lpstr>Σύστημα 2/2</vt:lpstr>
      <vt:lpstr>Συστήματα και οργάνωση 1/4</vt:lpstr>
      <vt:lpstr>Συστήματα και οργάνωση 2/4</vt:lpstr>
      <vt:lpstr>Συστήματα και οργάνωση 3/4</vt:lpstr>
      <vt:lpstr>Συστήματα και οργάνωση 4/4</vt:lpstr>
      <vt:lpstr>Παραδείγματα συστημάτων- οργανώσεων</vt:lpstr>
      <vt:lpstr>Σχετικά επιστημονικά πεδία</vt:lpstr>
      <vt:lpstr>Παραδείγματα 1/7</vt:lpstr>
      <vt:lpstr>Παραδείγματα 2/7</vt:lpstr>
      <vt:lpstr>Παραδείγματα 3/7</vt:lpstr>
      <vt:lpstr>Παραδείγματα 4/7</vt:lpstr>
      <vt:lpstr>Σύστημα - υποσύστημα</vt:lpstr>
      <vt:lpstr>Σύστημα - υποσύστημα</vt:lpstr>
      <vt:lpstr>Παραδείγματα 5/7</vt:lpstr>
      <vt:lpstr>Παραδείγματα 6/7</vt:lpstr>
      <vt:lpstr>Παραδείγματα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fkaram2</dc:creator>
  <cp:lastModifiedBy>natasakar new</cp:lastModifiedBy>
  <cp:revision>47</cp:revision>
  <dcterms:created xsi:type="dcterms:W3CDTF">2013-05-20T07:14:41Z</dcterms:created>
  <dcterms:modified xsi:type="dcterms:W3CDTF">2015-12-08T11:37:59Z</dcterms:modified>
</cp:coreProperties>
</file>