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 id="2147483720" r:id="rId4"/>
  </p:sldMasterIdLst>
  <p:notesMasterIdLst>
    <p:notesMasterId r:id="rId36"/>
  </p:notesMasterIdLst>
  <p:handoutMasterIdLst>
    <p:handoutMasterId r:id="rId37"/>
  </p:handoutMasterIdLst>
  <p:sldIdLst>
    <p:sldId id="28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0" r:id="rId32"/>
    <p:sldId id="291" r:id="rId33"/>
    <p:sldId id="287" r:id="rId34"/>
    <p:sldId id="288"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78FC1CE2-3D81-4B49-AEC8-0DFA97A8F84C}" type="slidenum">
              <a:rPr lang="en-GB" altLang="el-GR" smtClean="0">
                <a:solidFill>
                  <a:srgbClr val="000000"/>
                </a:solidFill>
                <a:latin typeface="Times New Roman" pitchFamily="16" charset="0"/>
              </a:rPr>
              <a:pPr eaLnBrk="1"/>
              <a:t>9</a:t>
            </a:fld>
            <a:endParaRPr lang="en-GB" altLang="el-GR" dirty="0" smtClean="0">
              <a:solidFill>
                <a:srgbClr val="000000"/>
              </a:solidFill>
              <a:latin typeface="Times New Roman" pitchFamily="16" charset="0"/>
            </a:endParaRPr>
          </a:p>
        </p:txBody>
      </p:sp>
      <p:sp>
        <p:nvSpPr>
          <p:cNvPr id="3584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DF2F4530-5231-458D-93A5-2943F6070E0D}" type="slidenum">
              <a:rPr lang="en-GB" altLang="el-GR" sz="1300">
                <a:solidFill>
                  <a:srgbClr val="000000"/>
                </a:solidFill>
                <a:latin typeface="Times New Roman" pitchFamily="16" charset="0"/>
                <a:ea typeface="SimSun" charset="-122"/>
              </a:rPr>
              <a:pPr algn="r" eaLnBrk="1">
                <a:buClrTx/>
                <a:buFontTx/>
                <a:buNone/>
              </a:pPr>
              <a:t>9</a:t>
            </a:fld>
            <a:endParaRPr lang="en-GB" altLang="el-GR" sz="1300" dirty="0">
              <a:solidFill>
                <a:srgbClr val="000000"/>
              </a:solidFill>
              <a:latin typeface="Times New Roman" pitchFamily="16" charset="0"/>
              <a:ea typeface="SimSun" charset="-122"/>
            </a:endParaRPr>
          </a:p>
        </p:txBody>
      </p:sp>
      <p:sp>
        <p:nvSpPr>
          <p:cNvPr id="3584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0FC4DAF1-7ECD-407C-B7FC-393A33B5010C}" type="slidenum">
              <a:rPr lang="en-GB" altLang="el-GR" sz="1300">
                <a:solidFill>
                  <a:srgbClr val="000000"/>
                </a:solidFill>
                <a:latin typeface="Times New Roman" pitchFamily="16" charset="0"/>
                <a:ea typeface="SimSun" charset="-122"/>
              </a:rPr>
              <a:pPr algn="r" eaLnBrk="1">
                <a:buClrTx/>
                <a:buFontTx/>
                <a:buNone/>
              </a:pPr>
              <a:t>9</a:t>
            </a:fld>
            <a:endParaRPr lang="en-GB" altLang="el-GR" sz="1300" dirty="0">
              <a:solidFill>
                <a:srgbClr val="000000"/>
              </a:solidFill>
              <a:latin typeface="Times New Roman" pitchFamily="16" charset="0"/>
              <a:ea typeface="SimSun" charset="-122"/>
            </a:endParaRPr>
          </a:p>
        </p:txBody>
      </p:sp>
      <p:sp>
        <p:nvSpPr>
          <p:cNvPr id="3584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6CB261B-E194-4BFE-A2A4-4C270F7E84DF}" type="slidenum">
              <a:rPr lang="en-GB" altLang="el-GR" sz="1300">
                <a:solidFill>
                  <a:srgbClr val="000000"/>
                </a:solidFill>
                <a:latin typeface="Times New Roman" pitchFamily="16" charset="0"/>
                <a:ea typeface="SimSun" charset="-122"/>
              </a:rPr>
              <a:pPr algn="r" eaLnBrk="1">
                <a:buClrTx/>
                <a:buFontTx/>
                <a:buNone/>
              </a:pPr>
              <a:t>9</a:t>
            </a:fld>
            <a:endParaRPr lang="en-GB" altLang="el-GR" sz="1300" dirty="0">
              <a:solidFill>
                <a:srgbClr val="000000"/>
              </a:solidFill>
              <a:latin typeface="Times New Roman" pitchFamily="16" charset="0"/>
              <a:ea typeface="SimSun" charset="-122"/>
            </a:endParaRPr>
          </a:p>
        </p:txBody>
      </p:sp>
      <p:sp>
        <p:nvSpPr>
          <p:cNvPr id="3584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584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55DC155F-963A-4914-B149-4FE7AED6F5A7}" type="slidenum">
              <a:rPr lang="en-GB" altLang="el-GR" smtClean="0">
                <a:solidFill>
                  <a:srgbClr val="000000"/>
                </a:solidFill>
                <a:latin typeface="Times New Roman" pitchFamily="16" charset="0"/>
              </a:rPr>
              <a:pPr eaLnBrk="1"/>
              <a:t>10</a:t>
            </a:fld>
            <a:endParaRPr lang="en-GB" altLang="el-GR" dirty="0" smtClean="0">
              <a:solidFill>
                <a:srgbClr val="000000"/>
              </a:solidFill>
              <a:latin typeface="Times New Roman" pitchFamily="16" charset="0"/>
            </a:endParaRPr>
          </a:p>
        </p:txBody>
      </p:sp>
      <p:sp>
        <p:nvSpPr>
          <p:cNvPr id="3686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B43D3082-9FB7-4BFB-BAD9-C1E6098A712F}" type="slidenum">
              <a:rPr lang="en-GB" altLang="el-GR" sz="1300">
                <a:solidFill>
                  <a:srgbClr val="000000"/>
                </a:solidFill>
                <a:latin typeface="Times New Roman" pitchFamily="16" charset="0"/>
                <a:ea typeface="SimSun" charset="-122"/>
              </a:rPr>
              <a:pPr algn="r" eaLnBrk="1">
                <a:buClrTx/>
                <a:buFontTx/>
                <a:buNone/>
              </a:pPr>
              <a:t>10</a:t>
            </a:fld>
            <a:endParaRPr lang="en-GB" altLang="el-GR" sz="1300" dirty="0">
              <a:solidFill>
                <a:srgbClr val="000000"/>
              </a:solidFill>
              <a:latin typeface="Times New Roman" pitchFamily="16" charset="0"/>
              <a:ea typeface="SimSun" charset="-122"/>
            </a:endParaRPr>
          </a:p>
        </p:txBody>
      </p:sp>
      <p:sp>
        <p:nvSpPr>
          <p:cNvPr id="3686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55C2C023-EBF0-4B35-A904-710ACE4CE128}" type="slidenum">
              <a:rPr lang="en-GB" altLang="el-GR" sz="1300">
                <a:solidFill>
                  <a:srgbClr val="000000"/>
                </a:solidFill>
                <a:latin typeface="Times New Roman" pitchFamily="16" charset="0"/>
                <a:ea typeface="SimSun" charset="-122"/>
              </a:rPr>
              <a:pPr algn="r" eaLnBrk="1">
                <a:buClrTx/>
                <a:buFontTx/>
                <a:buNone/>
              </a:pPr>
              <a:t>10</a:t>
            </a:fld>
            <a:endParaRPr lang="en-GB" altLang="el-GR" sz="1300" dirty="0">
              <a:solidFill>
                <a:srgbClr val="000000"/>
              </a:solidFill>
              <a:latin typeface="Times New Roman" pitchFamily="16" charset="0"/>
              <a:ea typeface="SimSun" charset="-122"/>
            </a:endParaRPr>
          </a:p>
        </p:txBody>
      </p:sp>
      <p:sp>
        <p:nvSpPr>
          <p:cNvPr id="3686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613AC21B-F150-45C3-9935-860EEB2CB1FD}" type="slidenum">
              <a:rPr lang="en-GB" altLang="el-GR" sz="1300">
                <a:solidFill>
                  <a:srgbClr val="000000"/>
                </a:solidFill>
                <a:latin typeface="Times New Roman" pitchFamily="16" charset="0"/>
                <a:ea typeface="SimSun" charset="-122"/>
              </a:rPr>
              <a:pPr algn="r" eaLnBrk="1">
                <a:buClrTx/>
                <a:buFontTx/>
                <a:buNone/>
              </a:pPr>
              <a:t>10</a:t>
            </a:fld>
            <a:endParaRPr lang="en-GB" altLang="el-GR" sz="1300" dirty="0">
              <a:solidFill>
                <a:srgbClr val="000000"/>
              </a:solidFill>
              <a:latin typeface="Times New Roman" pitchFamily="16" charset="0"/>
              <a:ea typeface="SimSun" charset="-122"/>
            </a:endParaRPr>
          </a:p>
        </p:txBody>
      </p:sp>
      <p:sp>
        <p:nvSpPr>
          <p:cNvPr id="3687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687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09E839B9-9BDF-4EF5-B114-08927C72946A}" type="slidenum">
              <a:rPr lang="en-GB" altLang="el-GR" smtClean="0">
                <a:solidFill>
                  <a:srgbClr val="000000"/>
                </a:solidFill>
                <a:latin typeface="Times New Roman" pitchFamily="16" charset="0"/>
              </a:rPr>
              <a:pPr eaLnBrk="1"/>
              <a:t>11</a:t>
            </a:fld>
            <a:endParaRPr lang="en-GB" altLang="el-GR" dirty="0" smtClean="0">
              <a:solidFill>
                <a:srgbClr val="000000"/>
              </a:solidFill>
              <a:latin typeface="Times New Roman" pitchFamily="16" charset="0"/>
            </a:endParaRPr>
          </a:p>
        </p:txBody>
      </p:sp>
      <p:sp>
        <p:nvSpPr>
          <p:cNvPr id="3789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89EC6504-4B29-4103-BD52-6B8D6074ED49}" type="slidenum">
              <a:rPr lang="en-GB" altLang="el-GR" sz="1300">
                <a:solidFill>
                  <a:srgbClr val="000000"/>
                </a:solidFill>
                <a:latin typeface="Times New Roman" pitchFamily="16" charset="0"/>
                <a:ea typeface="SimSun" charset="-122"/>
              </a:rPr>
              <a:pPr algn="r" eaLnBrk="1">
                <a:buClrTx/>
                <a:buFontTx/>
                <a:buNone/>
              </a:pPr>
              <a:t>11</a:t>
            </a:fld>
            <a:endParaRPr lang="en-GB" altLang="el-GR" sz="1300" dirty="0">
              <a:solidFill>
                <a:srgbClr val="000000"/>
              </a:solidFill>
              <a:latin typeface="Times New Roman" pitchFamily="16" charset="0"/>
              <a:ea typeface="SimSun" charset="-122"/>
            </a:endParaRPr>
          </a:p>
        </p:txBody>
      </p:sp>
      <p:sp>
        <p:nvSpPr>
          <p:cNvPr id="3789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9F00EF43-1C60-43CF-8002-420766C8B666}" type="slidenum">
              <a:rPr lang="en-GB" altLang="el-GR" sz="1300">
                <a:solidFill>
                  <a:srgbClr val="000000"/>
                </a:solidFill>
                <a:latin typeface="Times New Roman" pitchFamily="16" charset="0"/>
                <a:ea typeface="SimSun" charset="-122"/>
              </a:rPr>
              <a:pPr algn="r" eaLnBrk="1">
                <a:buClrTx/>
                <a:buFontTx/>
                <a:buNone/>
              </a:pPr>
              <a:t>11</a:t>
            </a:fld>
            <a:endParaRPr lang="en-GB" altLang="el-GR" sz="1300" dirty="0">
              <a:solidFill>
                <a:srgbClr val="000000"/>
              </a:solidFill>
              <a:latin typeface="Times New Roman" pitchFamily="16" charset="0"/>
              <a:ea typeface="SimSun" charset="-122"/>
            </a:endParaRPr>
          </a:p>
        </p:txBody>
      </p:sp>
      <p:sp>
        <p:nvSpPr>
          <p:cNvPr id="3789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83863C1D-8A3D-423A-ADEE-D6B6642E7EFA}" type="slidenum">
              <a:rPr lang="en-GB" altLang="el-GR" sz="1300">
                <a:solidFill>
                  <a:srgbClr val="000000"/>
                </a:solidFill>
                <a:latin typeface="Times New Roman" pitchFamily="16" charset="0"/>
                <a:ea typeface="SimSun" charset="-122"/>
              </a:rPr>
              <a:pPr algn="r" eaLnBrk="1">
                <a:buClrTx/>
                <a:buFontTx/>
                <a:buNone/>
              </a:pPr>
              <a:t>11</a:t>
            </a:fld>
            <a:endParaRPr lang="en-GB" altLang="el-GR" sz="1300" dirty="0">
              <a:solidFill>
                <a:srgbClr val="000000"/>
              </a:solidFill>
              <a:latin typeface="Times New Roman" pitchFamily="16" charset="0"/>
              <a:ea typeface="SimSun" charset="-122"/>
            </a:endParaRPr>
          </a:p>
        </p:txBody>
      </p:sp>
      <p:sp>
        <p:nvSpPr>
          <p:cNvPr id="3789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789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15879275-AC62-40C9-8D2E-3C6C2C2AAD7D}" type="slidenum">
              <a:rPr lang="en-GB" altLang="el-GR" smtClean="0">
                <a:solidFill>
                  <a:srgbClr val="000000"/>
                </a:solidFill>
                <a:latin typeface="Times New Roman" pitchFamily="16" charset="0"/>
              </a:rPr>
              <a:pPr eaLnBrk="1"/>
              <a:t>12</a:t>
            </a:fld>
            <a:endParaRPr lang="en-GB" altLang="el-GR" dirty="0" smtClean="0">
              <a:solidFill>
                <a:srgbClr val="000000"/>
              </a:solidFill>
              <a:latin typeface="Times New Roman" pitchFamily="16" charset="0"/>
            </a:endParaRPr>
          </a:p>
        </p:txBody>
      </p:sp>
      <p:sp>
        <p:nvSpPr>
          <p:cNvPr id="3891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678FB00C-7684-4CB6-9B01-85BDFCB82B30}" type="slidenum">
              <a:rPr lang="en-GB" altLang="el-GR" sz="1300">
                <a:solidFill>
                  <a:srgbClr val="000000"/>
                </a:solidFill>
                <a:latin typeface="Times New Roman" pitchFamily="16" charset="0"/>
                <a:ea typeface="SimSun" charset="-122"/>
              </a:rPr>
              <a:pPr algn="r" eaLnBrk="1">
                <a:buClrTx/>
                <a:buFontTx/>
                <a:buNone/>
              </a:pPr>
              <a:t>12</a:t>
            </a:fld>
            <a:endParaRPr lang="en-GB" altLang="el-GR" sz="1300" dirty="0">
              <a:solidFill>
                <a:srgbClr val="000000"/>
              </a:solidFill>
              <a:latin typeface="Times New Roman" pitchFamily="16" charset="0"/>
              <a:ea typeface="SimSun" charset="-122"/>
            </a:endParaRPr>
          </a:p>
        </p:txBody>
      </p:sp>
      <p:sp>
        <p:nvSpPr>
          <p:cNvPr id="3891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20618ACE-7523-4875-B5F9-6E21065817B5}" type="slidenum">
              <a:rPr lang="en-GB" altLang="el-GR" sz="1300">
                <a:solidFill>
                  <a:srgbClr val="000000"/>
                </a:solidFill>
                <a:latin typeface="Times New Roman" pitchFamily="16" charset="0"/>
                <a:ea typeface="SimSun" charset="-122"/>
              </a:rPr>
              <a:pPr algn="r" eaLnBrk="1">
                <a:buClrTx/>
                <a:buFontTx/>
                <a:buNone/>
              </a:pPr>
              <a:t>12</a:t>
            </a:fld>
            <a:endParaRPr lang="en-GB" altLang="el-GR" sz="1300" dirty="0">
              <a:solidFill>
                <a:srgbClr val="000000"/>
              </a:solidFill>
              <a:latin typeface="Times New Roman" pitchFamily="16" charset="0"/>
              <a:ea typeface="SimSun" charset="-122"/>
            </a:endParaRPr>
          </a:p>
        </p:txBody>
      </p:sp>
      <p:sp>
        <p:nvSpPr>
          <p:cNvPr id="3891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426F852-865C-4021-8E17-AB027AD02A20}" type="slidenum">
              <a:rPr lang="en-GB" altLang="el-GR" sz="1300">
                <a:solidFill>
                  <a:srgbClr val="000000"/>
                </a:solidFill>
                <a:latin typeface="Times New Roman" pitchFamily="16" charset="0"/>
                <a:ea typeface="SimSun" charset="-122"/>
              </a:rPr>
              <a:pPr algn="r" eaLnBrk="1">
                <a:buClrTx/>
                <a:buFontTx/>
                <a:buNone/>
              </a:pPr>
              <a:t>12</a:t>
            </a:fld>
            <a:endParaRPr lang="en-GB" altLang="el-GR" sz="1300" dirty="0">
              <a:solidFill>
                <a:srgbClr val="000000"/>
              </a:solidFill>
              <a:latin typeface="Times New Roman" pitchFamily="16" charset="0"/>
              <a:ea typeface="SimSun" charset="-122"/>
            </a:endParaRPr>
          </a:p>
        </p:txBody>
      </p:sp>
      <p:sp>
        <p:nvSpPr>
          <p:cNvPr id="3891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891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EEF3D1C5-07F6-4EE6-BFE2-EFBA51790A15}" type="slidenum">
              <a:rPr lang="en-GB" altLang="el-GR" smtClean="0">
                <a:solidFill>
                  <a:srgbClr val="000000"/>
                </a:solidFill>
                <a:latin typeface="Times New Roman" pitchFamily="16" charset="0"/>
              </a:rPr>
              <a:pPr eaLnBrk="1"/>
              <a:t>13</a:t>
            </a:fld>
            <a:endParaRPr lang="en-GB" altLang="el-GR" dirty="0" smtClean="0">
              <a:solidFill>
                <a:srgbClr val="000000"/>
              </a:solidFill>
              <a:latin typeface="Times New Roman" pitchFamily="16" charset="0"/>
            </a:endParaRPr>
          </a:p>
        </p:txBody>
      </p:sp>
      <p:sp>
        <p:nvSpPr>
          <p:cNvPr id="3993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F7DA8154-B49D-46A4-9F96-28096DB2D6B9}" type="slidenum">
              <a:rPr lang="en-GB" altLang="el-GR" sz="1300">
                <a:solidFill>
                  <a:srgbClr val="000000"/>
                </a:solidFill>
                <a:latin typeface="Times New Roman" pitchFamily="16" charset="0"/>
                <a:ea typeface="SimSun" charset="-122"/>
              </a:rPr>
              <a:pPr algn="r" eaLnBrk="1">
                <a:buClrTx/>
                <a:buFontTx/>
                <a:buNone/>
              </a:pPr>
              <a:t>13</a:t>
            </a:fld>
            <a:endParaRPr lang="en-GB" altLang="el-GR" sz="1300" dirty="0">
              <a:solidFill>
                <a:srgbClr val="000000"/>
              </a:solidFill>
              <a:latin typeface="Times New Roman" pitchFamily="16" charset="0"/>
              <a:ea typeface="SimSun" charset="-122"/>
            </a:endParaRPr>
          </a:p>
        </p:txBody>
      </p:sp>
      <p:sp>
        <p:nvSpPr>
          <p:cNvPr id="3994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1120235-D963-4DF4-BA3D-77FB83478B6D}" type="slidenum">
              <a:rPr lang="en-GB" altLang="el-GR" sz="1300">
                <a:solidFill>
                  <a:srgbClr val="000000"/>
                </a:solidFill>
                <a:latin typeface="Times New Roman" pitchFamily="16" charset="0"/>
                <a:ea typeface="SimSun" charset="-122"/>
              </a:rPr>
              <a:pPr algn="r" eaLnBrk="1">
                <a:buClrTx/>
                <a:buFontTx/>
                <a:buNone/>
              </a:pPr>
              <a:t>13</a:t>
            </a:fld>
            <a:endParaRPr lang="en-GB" altLang="el-GR" sz="1300" dirty="0">
              <a:solidFill>
                <a:srgbClr val="000000"/>
              </a:solidFill>
              <a:latin typeface="Times New Roman" pitchFamily="16" charset="0"/>
              <a:ea typeface="SimSun" charset="-122"/>
            </a:endParaRPr>
          </a:p>
        </p:txBody>
      </p:sp>
      <p:sp>
        <p:nvSpPr>
          <p:cNvPr id="3994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AB5DDA19-A40E-48BA-ADD6-4CA33EEFF524}" type="slidenum">
              <a:rPr lang="en-GB" altLang="el-GR" sz="1300">
                <a:solidFill>
                  <a:srgbClr val="000000"/>
                </a:solidFill>
                <a:latin typeface="Times New Roman" pitchFamily="16" charset="0"/>
                <a:ea typeface="SimSun" charset="-122"/>
              </a:rPr>
              <a:pPr algn="r" eaLnBrk="1">
                <a:buClrTx/>
                <a:buFontTx/>
                <a:buNone/>
              </a:pPr>
              <a:t>13</a:t>
            </a:fld>
            <a:endParaRPr lang="en-GB" altLang="el-GR" sz="1300" dirty="0">
              <a:solidFill>
                <a:srgbClr val="000000"/>
              </a:solidFill>
              <a:latin typeface="Times New Roman" pitchFamily="16" charset="0"/>
              <a:ea typeface="SimSun" charset="-122"/>
            </a:endParaRPr>
          </a:p>
        </p:txBody>
      </p:sp>
      <p:sp>
        <p:nvSpPr>
          <p:cNvPr id="3994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994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906AA653-4B45-4EE3-A205-73897659D450}" type="slidenum">
              <a:rPr lang="en-GB" altLang="el-GR" smtClean="0">
                <a:solidFill>
                  <a:srgbClr val="000000"/>
                </a:solidFill>
                <a:latin typeface="Times New Roman" pitchFamily="16" charset="0"/>
              </a:rPr>
              <a:pPr eaLnBrk="1"/>
              <a:t>14</a:t>
            </a:fld>
            <a:endParaRPr lang="en-GB" altLang="el-GR" dirty="0" smtClean="0">
              <a:solidFill>
                <a:srgbClr val="000000"/>
              </a:solidFill>
              <a:latin typeface="Times New Roman" pitchFamily="16" charset="0"/>
            </a:endParaRPr>
          </a:p>
        </p:txBody>
      </p:sp>
      <p:sp>
        <p:nvSpPr>
          <p:cNvPr id="4096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FDF8950D-013B-472E-AECC-F23E31960945}" type="slidenum">
              <a:rPr lang="en-GB" altLang="el-GR" sz="1300">
                <a:solidFill>
                  <a:srgbClr val="000000"/>
                </a:solidFill>
                <a:latin typeface="Times New Roman" pitchFamily="16" charset="0"/>
                <a:ea typeface="SimSun" charset="-122"/>
              </a:rPr>
              <a:pPr algn="r" eaLnBrk="1">
                <a:buClrTx/>
                <a:buFontTx/>
                <a:buNone/>
              </a:pPr>
              <a:t>14</a:t>
            </a:fld>
            <a:endParaRPr lang="en-GB" altLang="el-GR" sz="1300" dirty="0">
              <a:solidFill>
                <a:srgbClr val="000000"/>
              </a:solidFill>
              <a:latin typeface="Times New Roman" pitchFamily="16" charset="0"/>
              <a:ea typeface="SimSun" charset="-122"/>
            </a:endParaRPr>
          </a:p>
        </p:txBody>
      </p:sp>
      <p:sp>
        <p:nvSpPr>
          <p:cNvPr id="4096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51EFCE25-B093-4D24-A03C-A2CBAFB170DC}" type="slidenum">
              <a:rPr lang="en-GB" altLang="el-GR" sz="1300">
                <a:solidFill>
                  <a:srgbClr val="000000"/>
                </a:solidFill>
                <a:latin typeface="Times New Roman" pitchFamily="16" charset="0"/>
                <a:ea typeface="SimSun" charset="-122"/>
              </a:rPr>
              <a:pPr algn="r" eaLnBrk="1">
                <a:buClrTx/>
                <a:buFontTx/>
                <a:buNone/>
              </a:pPr>
              <a:t>14</a:t>
            </a:fld>
            <a:endParaRPr lang="en-GB" altLang="el-GR" sz="1300" dirty="0">
              <a:solidFill>
                <a:srgbClr val="000000"/>
              </a:solidFill>
              <a:latin typeface="Times New Roman" pitchFamily="16" charset="0"/>
              <a:ea typeface="SimSun" charset="-122"/>
            </a:endParaRPr>
          </a:p>
        </p:txBody>
      </p:sp>
      <p:sp>
        <p:nvSpPr>
          <p:cNvPr id="4096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10644E0C-BFEC-4ECB-A375-FC35007A139A}" type="slidenum">
              <a:rPr lang="en-GB" altLang="el-GR" sz="1300">
                <a:solidFill>
                  <a:srgbClr val="000000"/>
                </a:solidFill>
                <a:latin typeface="Times New Roman" pitchFamily="16" charset="0"/>
                <a:ea typeface="SimSun" charset="-122"/>
              </a:rPr>
              <a:pPr algn="r" eaLnBrk="1">
                <a:buClrTx/>
                <a:buFontTx/>
                <a:buNone/>
              </a:pPr>
              <a:t>14</a:t>
            </a:fld>
            <a:endParaRPr lang="en-GB" altLang="el-GR" sz="1300" dirty="0">
              <a:solidFill>
                <a:srgbClr val="000000"/>
              </a:solidFill>
              <a:latin typeface="Times New Roman" pitchFamily="16" charset="0"/>
              <a:ea typeface="SimSun" charset="-122"/>
            </a:endParaRPr>
          </a:p>
        </p:txBody>
      </p:sp>
      <p:sp>
        <p:nvSpPr>
          <p:cNvPr id="4096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096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8C886E04-1897-400C-A349-4643115B8467}" type="slidenum">
              <a:rPr lang="en-GB" altLang="el-GR" smtClean="0">
                <a:solidFill>
                  <a:srgbClr val="000000"/>
                </a:solidFill>
                <a:latin typeface="Times New Roman" pitchFamily="16" charset="0"/>
              </a:rPr>
              <a:pPr eaLnBrk="1"/>
              <a:t>15</a:t>
            </a:fld>
            <a:endParaRPr lang="en-GB" altLang="el-GR" dirty="0" smtClean="0">
              <a:solidFill>
                <a:srgbClr val="000000"/>
              </a:solidFill>
              <a:latin typeface="Times New Roman" pitchFamily="16" charset="0"/>
            </a:endParaRPr>
          </a:p>
        </p:txBody>
      </p:sp>
      <p:sp>
        <p:nvSpPr>
          <p:cNvPr id="4198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DC194670-6520-4E47-89BD-7D5427067E4E}" type="slidenum">
              <a:rPr lang="en-GB" altLang="el-GR" sz="1300">
                <a:solidFill>
                  <a:srgbClr val="000000"/>
                </a:solidFill>
                <a:latin typeface="Times New Roman" pitchFamily="16" charset="0"/>
                <a:ea typeface="SimSun" charset="-122"/>
              </a:rPr>
              <a:pPr algn="r" eaLnBrk="1">
                <a:buClrTx/>
                <a:buFontTx/>
                <a:buNone/>
              </a:pPr>
              <a:t>15</a:t>
            </a:fld>
            <a:endParaRPr lang="en-GB" altLang="el-GR" sz="1300" dirty="0">
              <a:solidFill>
                <a:srgbClr val="000000"/>
              </a:solidFill>
              <a:latin typeface="Times New Roman" pitchFamily="16" charset="0"/>
              <a:ea typeface="SimSun" charset="-122"/>
            </a:endParaRPr>
          </a:p>
        </p:txBody>
      </p:sp>
      <p:sp>
        <p:nvSpPr>
          <p:cNvPr id="4198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15EECCFF-54F0-4379-99CD-9D118A96E472}" type="slidenum">
              <a:rPr lang="en-GB" altLang="el-GR" sz="1300">
                <a:solidFill>
                  <a:srgbClr val="000000"/>
                </a:solidFill>
                <a:latin typeface="Times New Roman" pitchFamily="16" charset="0"/>
                <a:ea typeface="SimSun" charset="-122"/>
              </a:rPr>
              <a:pPr algn="r" eaLnBrk="1">
                <a:buClrTx/>
                <a:buFontTx/>
                <a:buNone/>
              </a:pPr>
              <a:t>15</a:t>
            </a:fld>
            <a:endParaRPr lang="en-GB" altLang="el-GR" sz="1300" dirty="0">
              <a:solidFill>
                <a:srgbClr val="000000"/>
              </a:solidFill>
              <a:latin typeface="Times New Roman" pitchFamily="16" charset="0"/>
              <a:ea typeface="SimSun" charset="-122"/>
            </a:endParaRPr>
          </a:p>
        </p:txBody>
      </p:sp>
      <p:sp>
        <p:nvSpPr>
          <p:cNvPr id="4198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383830C7-F52E-4065-93CD-238282CC954C}" type="slidenum">
              <a:rPr lang="en-GB" altLang="el-GR" sz="1300">
                <a:solidFill>
                  <a:srgbClr val="000000"/>
                </a:solidFill>
                <a:latin typeface="Times New Roman" pitchFamily="16" charset="0"/>
                <a:ea typeface="SimSun" charset="-122"/>
              </a:rPr>
              <a:pPr algn="r" eaLnBrk="1">
                <a:buClrTx/>
                <a:buFontTx/>
                <a:buNone/>
              </a:pPr>
              <a:t>15</a:t>
            </a:fld>
            <a:endParaRPr lang="en-GB" altLang="el-GR" sz="1300" dirty="0">
              <a:solidFill>
                <a:srgbClr val="000000"/>
              </a:solidFill>
              <a:latin typeface="Times New Roman" pitchFamily="16" charset="0"/>
              <a:ea typeface="SimSun" charset="-122"/>
            </a:endParaRPr>
          </a:p>
        </p:txBody>
      </p:sp>
      <p:sp>
        <p:nvSpPr>
          <p:cNvPr id="4199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199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BA87A75A-B840-4F81-9D23-C3DFCE59D9F4}" type="slidenum">
              <a:rPr lang="en-GB" altLang="el-GR" smtClean="0">
                <a:solidFill>
                  <a:srgbClr val="000000"/>
                </a:solidFill>
                <a:latin typeface="Times New Roman" pitchFamily="16" charset="0"/>
              </a:rPr>
              <a:pPr eaLnBrk="1"/>
              <a:t>16</a:t>
            </a:fld>
            <a:endParaRPr lang="en-GB" altLang="el-GR" dirty="0" smtClean="0">
              <a:solidFill>
                <a:srgbClr val="000000"/>
              </a:solidFill>
              <a:latin typeface="Times New Roman" pitchFamily="16" charset="0"/>
            </a:endParaRPr>
          </a:p>
        </p:txBody>
      </p:sp>
      <p:sp>
        <p:nvSpPr>
          <p:cNvPr id="4301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A5353D0-9427-4423-B24B-E50184F7E0CF}" type="slidenum">
              <a:rPr lang="en-GB" altLang="el-GR" sz="1300">
                <a:solidFill>
                  <a:srgbClr val="000000"/>
                </a:solidFill>
                <a:latin typeface="Times New Roman" pitchFamily="16" charset="0"/>
                <a:ea typeface="SimSun" charset="-122"/>
              </a:rPr>
              <a:pPr algn="r" eaLnBrk="1">
                <a:buClrTx/>
                <a:buFontTx/>
                <a:buNone/>
              </a:pPr>
              <a:t>16</a:t>
            </a:fld>
            <a:endParaRPr lang="en-GB" altLang="el-GR" sz="1300" dirty="0">
              <a:solidFill>
                <a:srgbClr val="000000"/>
              </a:solidFill>
              <a:latin typeface="Times New Roman" pitchFamily="16" charset="0"/>
              <a:ea typeface="SimSun" charset="-122"/>
            </a:endParaRPr>
          </a:p>
        </p:txBody>
      </p:sp>
      <p:sp>
        <p:nvSpPr>
          <p:cNvPr id="4301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4E11F74F-5C2C-4FCB-A949-9BDE3423F1CD}" type="slidenum">
              <a:rPr lang="en-GB" altLang="el-GR" sz="1300">
                <a:solidFill>
                  <a:srgbClr val="000000"/>
                </a:solidFill>
                <a:latin typeface="Times New Roman" pitchFamily="16" charset="0"/>
                <a:ea typeface="SimSun" charset="-122"/>
              </a:rPr>
              <a:pPr algn="r" eaLnBrk="1">
                <a:buClrTx/>
                <a:buFontTx/>
                <a:buNone/>
              </a:pPr>
              <a:t>16</a:t>
            </a:fld>
            <a:endParaRPr lang="en-GB" altLang="el-GR" sz="1300" dirty="0">
              <a:solidFill>
                <a:srgbClr val="000000"/>
              </a:solidFill>
              <a:latin typeface="Times New Roman" pitchFamily="16" charset="0"/>
              <a:ea typeface="SimSun" charset="-122"/>
            </a:endParaRPr>
          </a:p>
        </p:txBody>
      </p:sp>
      <p:sp>
        <p:nvSpPr>
          <p:cNvPr id="4301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27CD90F5-5482-4D6C-B20F-B7301AC2583D}" type="slidenum">
              <a:rPr lang="en-GB" altLang="el-GR" sz="1300">
                <a:solidFill>
                  <a:srgbClr val="000000"/>
                </a:solidFill>
                <a:latin typeface="Times New Roman" pitchFamily="16" charset="0"/>
                <a:ea typeface="SimSun" charset="-122"/>
              </a:rPr>
              <a:pPr algn="r" eaLnBrk="1">
                <a:buClrTx/>
                <a:buFontTx/>
                <a:buNone/>
              </a:pPr>
              <a:t>16</a:t>
            </a:fld>
            <a:endParaRPr lang="en-GB" altLang="el-GR" sz="1300" dirty="0">
              <a:solidFill>
                <a:srgbClr val="000000"/>
              </a:solidFill>
              <a:latin typeface="Times New Roman" pitchFamily="16" charset="0"/>
              <a:ea typeface="SimSun" charset="-122"/>
            </a:endParaRPr>
          </a:p>
        </p:txBody>
      </p:sp>
      <p:sp>
        <p:nvSpPr>
          <p:cNvPr id="4301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301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77C04ADC-4762-4EAA-9519-088D93A9E290}" type="slidenum">
              <a:rPr lang="en-GB" altLang="el-GR" smtClean="0">
                <a:solidFill>
                  <a:srgbClr val="000000"/>
                </a:solidFill>
                <a:latin typeface="Times New Roman" pitchFamily="16" charset="0"/>
              </a:rPr>
              <a:pPr eaLnBrk="1"/>
              <a:t>17</a:t>
            </a:fld>
            <a:endParaRPr lang="en-GB" altLang="el-GR" dirty="0" smtClean="0">
              <a:solidFill>
                <a:srgbClr val="000000"/>
              </a:solidFill>
              <a:latin typeface="Times New Roman" pitchFamily="16" charset="0"/>
            </a:endParaRPr>
          </a:p>
        </p:txBody>
      </p:sp>
      <p:sp>
        <p:nvSpPr>
          <p:cNvPr id="4403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8F51FE2E-61DA-4C83-8F78-5F4C08A6F468}" type="slidenum">
              <a:rPr lang="en-GB" altLang="el-GR" sz="1300">
                <a:solidFill>
                  <a:srgbClr val="000000"/>
                </a:solidFill>
                <a:latin typeface="Times New Roman" pitchFamily="16" charset="0"/>
                <a:ea typeface="SimSun" charset="-122"/>
              </a:rPr>
              <a:pPr algn="r" eaLnBrk="1">
                <a:buClrTx/>
                <a:buFontTx/>
                <a:buNone/>
              </a:pPr>
              <a:t>17</a:t>
            </a:fld>
            <a:endParaRPr lang="en-GB" altLang="el-GR" sz="1300" dirty="0">
              <a:solidFill>
                <a:srgbClr val="000000"/>
              </a:solidFill>
              <a:latin typeface="Times New Roman" pitchFamily="16" charset="0"/>
              <a:ea typeface="SimSun" charset="-122"/>
            </a:endParaRPr>
          </a:p>
        </p:txBody>
      </p:sp>
      <p:sp>
        <p:nvSpPr>
          <p:cNvPr id="4403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0BF24332-0255-4898-80B3-E50058A95C14}" type="slidenum">
              <a:rPr lang="en-GB" altLang="el-GR" sz="1300">
                <a:solidFill>
                  <a:srgbClr val="000000"/>
                </a:solidFill>
                <a:latin typeface="Times New Roman" pitchFamily="16" charset="0"/>
                <a:ea typeface="SimSun" charset="-122"/>
              </a:rPr>
              <a:pPr algn="r" eaLnBrk="1">
                <a:buClrTx/>
                <a:buFontTx/>
                <a:buNone/>
              </a:pPr>
              <a:t>17</a:t>
            </a:fld>
            <a:endParaRPr lang="en-GB" altLang="el-GR" sz="1300" dirty="0">
              <a:solidFill>
                <a:srgbClr val="000000"/>
              </a:solidFill>
              <a:latin typeface="Times New Roman" pitchFamily="16" charset="0"/>
              <a:ea typeface="SimSun" charset="-122"/>
            </a:endParaRPr>
          </a:p>
        </p:txBody>
      </p:sp>
      <p:sp>
        <p:nvSpPr>
          <p:cNvPr id="4403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A92F753-0EE9-4197-9CE6-D3DE54E1F3B5}" type="slidenum">
              <a:rPr lang="en-GB" altLang="el-GR" sz="1300">
                <a:solidFill>
                  <a:srgbClr val="000000"/>
                </a:solidFill>
                <a:latin typeface="Times New Roman" pitchFamily="16" charset="0"/>
                <a:ea typeface="SimSun" charset="-122"/>
              </a:rPr>
              <a:pPr algn="r" eaLnBrk="1">
                <a:buClrTx/>
                <a:buFontTx/>
                <a:buNone/>
              </a:pPr>
              <a:t>17</a:t>
            </a:fld>
            <a:endParaRPr lang="en-GB" altLang="el-GR" sz="1300" dirty="0">
              <a:solidFill>
                <a:srgbClr val="000000"/>
              </a:solidFill>
              <a:latin typeface="Times New Roman" pitchFamily="16" charset="0"/>
              <a:ea typeface="SimSun" charset="-122"/>
            </a:endParaRPr>
          </a:p>
        </p:txBody>
      </p:sp>
      <p:sp>
        <p:nvSpPr>
          <p:cNvPr id="4403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403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EAEB14F0-25B3-4517-844D-2D12D42BD374}" type="slidenum">
              <a:rPr lang="en-GB" altLang="el-GR" smtClean="0">
                <a:solidFill>
                  <a:srgbClr val="000000"/>
                </a:solidFill>
                <a:latin typeface="Times New Roman" pitchFamily="16" charset="0"/>
              </a:rPr>
              <a:pPr eaLnBrk="1"/>
              <a:t>18</a:t>
            </a:fld>
            <a:endParaRPr lang="en-GB" altLang="el-GR" dirty="0" smtClean="0">
              <a:solidFill>
                <a:srgbClr val="000000"/>
              </a:solidFill>
              <a:latin typeface="Times New Roman" pitchFamily="16" charset="0"/>
            </a:endParaRPr>
          </a:p>
        </p:txBody>
      </p:sp>
      <p:sp>
        <p:nvSpPr>
          <p:cNvPr id="4505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96891D05-A05B-4E25-8F8E-5A23D063BCDA}" type="slidenum">
              <a:rPr lang="en-GB" altLang="el-GR" sz="1300">
                <a:solidFill>
                  <a:srgbClr val="000000"/>
                </a:solidFill>
                <a:latin typeface="Times New Roman" pitchFamily="16" charset="0"/>
                <a:ea typeface="SimSun" charset="-122"/>
              </a:rPr>
              <a:pPr algn="r" eaLnBrk="1">
                <a:buClrTx/>
                <a:buFontTx/>
                <a:buNone/>
              </a:pPr>
              <a:t>18</a:t>
            </a:fld>
            <a:endParaRPr lang="en-GB" altLang="el-GR" sz="1300" dirty="0">
              <a:solidFill>
                <a:srgbClr val="000000"/>
              </a:solidFill>
              <a:latin typeface="Times New Roman" pitchFamily="16" charset="0"/>
              <a:ea typeface="SimSun" charset="-122"/>
            </a:endParaRPr>
          </a:p>
        </p:txBody>
      </p:sp>
      <p:sp>
        <p:nvSpPr>
          <p:cNvPr id="4506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AA1BFE88-82AE-4837-8BD6-D6E6918905D0}" type="slidenum">
              <a:rPr lang="en-GB" altLang="el-GR" sz="1300">
                <a:solidFill>
                  <a:srgbClr val="000000"/>
                </a:solidFill>
                <a:latin typeface="Times New Roman" pitchFamily="16" charset="0"/>
                <a:ea typeface="SimSun" charset="-122"/>
              </a:rPr>
              <a:pPr algn="r" eaLnBrk="1">
                <a:buClrTx/>
                <a:buFontTx/>
                <a:buNone/>
              </a:pPr>
              <a:t>18</a:t>
            </a:fld>
            <a:endParaRPr lang="en-GB" altLang="el-GR" sz="1300" dirty="0">
              <a:solidFill>
                <a:srgbClr val="000000"/>
              </a:solidFill>
              <a:latin typeface="Times New Roman" pitchFamily="16" charset="0"/>
              <a:ea typeface="SimSun" charset="-122"/>
            </a:endParaRPr>
          </a:p>
        </p:txBody>
      </p:sp>
      <p:sp>
        <p:nvSpPr>
          <p:cNvPr id="4506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4796AC33-87AA-4A7A-B35A-C19E0E6FBF5A}" type="slidenum">
              <a:rPr lang="en-GB" altLang="el-GR" sz="1300">
                <a:solidFill>
                  <a:srgbClr val="000000"/>
                </a:solidFill>
                <a:latin typeface="Times New Roman" pitchFamily="16" charset="0"/>
                <a:ea typeface="SimSun" charset="-122"/>
              </a:rPr>
              <a:pPr algn="r" eaLnBrk="1">
                <a:buClrTx/>
                <a:buFontTx/>
                <a:buNone/>
              </a:pPr>
              <a:t>18</a:t>
            </a:fld>
            <a:endParaRPr lang="en-GB" altLang="el-GR" sz="1300" dirty="0">
              <a:solidFill>
                <a:srgbClr val="000000"/>
              </a:solidFill>
              <a:latin typeface="Times New Roman" pitchFamily="16" charset="0"/>
              <a:ea typeface="SimSun" charset="-122"/>
            </a:endParaRPr>
          </a:p>
        </p:txBody>
      </p:sp>
      <p:sp>
        <p:nvSpPr>
          <p:cNvPr id="4506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506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027777F0-254B-49C8-9766-09C978DF0A7B}" type="slidenum">
              <a:rPr lang="en-GB" altLang="el-GR" smtClean="0">
                <a:solidFill>
                  <a:srgbClr val="000000"/>
                </a:solidFill>
                <a:latin typeface="Times New Roman" pitchFamily="16" charset="0"/>
              </a:rPr>
              <a:pPr eaLnBrk="1"/>
              <a:t>1</a:t>
            </a:fld>
            <a:endParaRPr lang="en-GB" altLang="el-GR" dirty="0" smtClean="0">
              <a:solidFill>
                <a:srgbClr val="000000"/>
              </a:solidFill>
              <a:latin typeface="Times New Roman" pitchFamily="16" charset="0"/>
            </a:endParaRPr>
          </a:p>
        </p:txBody>
      </p:sp>
      <p:sp>
        <p:nvSpPr>
          <p:cNvPr id="2765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882B95CF-ED8F-4953-93C7-59C3DBC88B35}" type="slidenum">
              <a:rPr lang="en-GB" altLang="el-GR" sz="1300">
                <a:solidFill>
                  <a:srgbClr val="000000"/>
                </a:solidFill>
                <a:latin typeface="Times New Roman" pitchFamily="16" charset="0"/>
                <a:ea typeface="SimSun" charset="-122"/>
              </a:rPr>
              <a:pPr algn="r" eaLnBrk="1">
                <a:buClrTx/>
                <a:buFontTx/>
                <a:buNone/>
              </a:pPr>
              <a:t>1</a:t>
            </a:fld>
            <a:endParaRPr lang="en-GB" altLang="el-GR" sz="1300" dirty="0">
              <a:solidFill>
                <a:srgbClr val="000000"/>
              </a:solidFill>
              <a:latin typeface="Times New Roman" pitchFamily="16" charset="0"/>
              <a:ea typeface="SimSun" charset="-122"/>
            </a:endParaRPr>
          </a:p>
        </p:txBody>
      </p:sp>
      <p:sp>
        <p:nvSpPr>
          <p:cNvPr id="2765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EDAA16F3-D5C0-4C2E-9B0B-E855390B7E51}" type="slidenum">
              <a:rPr lang="en-GB" altLang="el-GR" sz="1300">
                <a:solidFill>
                  <a:srgbClr val="000000"/>
                </a:solidFill>
                <a:latin typeface="Times New Roman" pitchFamily="16" charset="0"/>
                <a:ea typeface="SimSun" charset="-122"/>
              </a:rPr>
              <a:pPr algn="r" eaLnBrk="1">
                <a:buClrTx/>
                <a:buFontTx/>
                <a:buNone/>
              </a:pPr>
              <a:t>1</a:t>
            </a:fld>
            <a:endParaRPr lang="en-GB" altLang="el-GR" sz="1300" dirty="0">
              <a:solidFill>
                <a:srgbClr val="000000"/>
              </a:solidFill>
              <a:latin typeface="Times New Roman" pitchFamily="16" charset="0"/>
              <a:ea typeface="SimSun" charset="-122"/>
            </a:endParaRPr>
          </a:p>
        </p:txBody>
      </p:sp>
      <p:sp>
        <p:nvSpPr>
          <p:cNvPr id="2765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7F96698-5871-4DE8-9DF6-F4475DBB6C40}" type="slidenum">
              <a:rPr lang="en-GB" altLang="el-GR" sz="1300">
                <a:solidFill>
                  <a:srgbClr val="000000"/>
                </a:solidFill>
                <a:latin typeface="Times New Roman" pitchFamily="16" charset="0"/>
                <a:ea typeface="SimSun" charset="-122"/>
              </a:rPr>
              <a:pPr algn="r" eaLnBrk="1">
                <a:buClrTx/>
                <a:buFontTx/>
                <a:buNone/>
              </a:pPr>
              <a:t>1</a:t>
            </a:fld>
            <a:endParaRPr lang="en-GB" altLang="el-GR" sz="1300" dirty="0">
              <a:solidFill>
                <a:srgbClr val="000000"/>
              </a:solidFill>
              <a:latin typeface="Times New Roman" pitchFamily="16" charset="0"/>
              <a:ea typeface="SimSun" charset="-122"/>
            </a:endParaRPr>
          </a:p>
        </p:txBody>
      </p:sp>
      <p:sp>
        <p:nvSpPr>
          <p:cNvPr id="2765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2765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8B4F1366-8D17-4423-A50C-17EEA4098639}" type="slidenum">
              <a:rPr lang="en-GB" altLang="el-GR" smtClean="0">
                <a:solidFill>
                  <a:srgbClr val="000000"/>
                </a:solidFill>
                <a:latin typeface="Times New Roman" pitchFamily="16" charset="0"/>
              </a:rPr>
              <a:pPr eaLnBrk="1"/>
              <a:t>19</a:t>
            </a:fld>
            <a:endParaRPr lang="en-GB" altLang="el-GR" dirty="0" smtClean="0">
              <a:solidFill>
                <a:srgbClr val="000000"/>
              </a:solidFill>
              <a:latin typeface="Times New Roman" pitchFamily="16" charset="0"/>
            </a:endParaRPr>
          </a:p>
        </p:txBody>
      </p:sp>
      <p:sp>
        <p:nvSpPr>
          <p:cNvPr id="4608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AB7D527A-6F4D-494E-A2ED-12EEE073F38F}" type="slidenum">
              <a:rPr lang="en-GB" altLang="el-GR" sz="1300">
                <a:solidFill>
                  <a:srgbClr val="000000"/>
                </a:solidFill>
                <a:latin typeface="Times New Roman" pitchFamily="16" charset="0"/>
                <a:ea typeface="SimSun" charset="-122"/>
              </a:rPr>
              <a:pPr algn="r" eaLnBrk="1">
                <a:buClrTx/>
                <a:buFontTx/>
                <a:buNone/>
              </a:pPr>
              <a:t>19</a:t>
            </a:fld>
            <a:endParaRPr lang="en-GB" altLang="el-GR" sz="1300" dirty="0">
              <a:solidFill>
                <a:srgbClr val="000000"/>
              </a:solidFill>
              <a:latin typeface="Times New Roman" pitchFamily="16" charset="0"/>
              <a:ea typeface="SimSun" charset="-122"/>
            </a:endParaRPr>
          </a:p>
        </p:txBody>
      </p:sp>
      <p:sp>
        <p:nvSpPr>
          <p:cNvPr id="4608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5D4B6D6A-E847-4008-9DFB-F3CDDFB7999A}" type="slidenum">
              <a:rPr lang="en-GB" altLang="el-GR" sz="1300">
                <a:solidFill>
                  <a:srgbClr val="000000"/>
                </a:solidFill>
                <a:latin typeface="Times New Roman" pitchFamily="16" charset="0"/>
                <a:ea typeface="SimSun" charset="-122"/>
              </a:rPr>
              <a:pPr algn="r" eaLnBrk="1">
                <a:buClrTx/>
                <a:buFontTx/>
                <a:buNone/>
              </a:pPr>
              <a:t>19</a:t>
            </a:fld>
            <a:endParaRPr lang="en-GB" altLang="el-GR" sz="1300" dirty="0">
              <a:solidFill>
                <a:srgbClr val="000000"/>
              </a:solidFill>
              <a:latin typeface="Times New Roman" pitchFamily="16" charset="0"/>
              <a:ea typeface="SimSun" charset="-122"/>
            </a:endParaRPr>
          </a:p>
        </p:txBody>
      </p:sp>
      <p:sp>
        <p:nvSpPr>
          <p:cNvPr id="4608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3E53C89A-C73C-4779-A5AB-E5CB34432279}" type="slidenum">
              <a:rPr lang="en-GB" altLang="el-GR" sz="1300">
                <a:solidFill>
                  <a:srgbClr val="000000"/>
                </a:solidFill>
                <a:latin typeface="Times New Roman" pitchFamily="16" charset="0"/>
                <a:ea typeface="SimSun" charset="-122"/>
              </a:rPr>
              <a:pPr algn="r" eaLnBrk="1">
                <a:buClrTx/>
                <a:buFontTx/>
                <a:buNone/>
              </a:pPr>
              <a:t>19</a:t>
            </a:fld>
            <a:endParaRPr lang="en-GB" altLang="el-GR" sz="1300" dirty="0">
              <a:solidFill>
                <a:srgbClr val="000000"/>
              </a:solidFill>
              <a:latin typeface="Times New Roman" pitchFamily="16" charset="0"/>
              <a:ea typeface="SimSun" charset="-122"/>
            </a:endParaRPr>
          </a:p>
        </p:txBody>
      </p:sp>
      <p:sp>
        <p:nvSpPr>
          <p:cNvPr id="4608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608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0D0E751B-2549-4A48-B8C9-0A1292FDC447}" type="slidenum">
              <a:rPr lang="en-GB" altLang="el-GR" smtClean="0">
                <a:solidFill>
                  <a:srgbClr val="000000"/>
                </a:solidFill>
                <a:latin typeface="Times New Roman" pitchFamily="16" charset="0"/>
              </a:rPr>
              <a:pPr eaLnBrk="1"/>
              <a:t>20</a:t>
            </a:fld>
            <a:endParaRPr lang="en-GB" altLang="el-GR" dirty="0" smtClean="0">
              <a:solidFill>
                <a:srgbClr val="000000"/>
              </a:solidFill>
              <a:latin typeface="Times New Roman" pitchFamily="16" charset="0"/>
            </a:endParaRPr>
          </a:p>
        </p:txBody>
      </p:sp>
      <p:sp>
        <p:nvSpPr>
          <p:cNvPr id="4710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625747C5-2D56-4E1E-94D8-61C8D84F23D0}" type="slidenum">
              <a:rPr lang="en-GB" altLang="el-GR" sz="1300">
                <a:solidFill>
                  <a:srgbClr val="000000"/>
                </a:solidFill>
                <a:latin typeface="Times New Roman" pitchFamily="16" charset="0"/>
                <a:ea typeface="SimSun" charset="-122"/>
              </a:rPr>
              <a:pPr algn="r" eaLnBrk="1">
                <a:buClrTx/>
                <a:buFontTx/>
                <a:buNone/>
              </a:pPr>
              <a:t>20</a:t>
            </a:fld>
            <a:endParaRPr lang="en-GB" altLang="el-GR" sz="1300" dirty="0">
              <a:solidFill>
                <a:srgbClr val="000000"/>
              </a:solidFill>
              <a:latin typeface="Times New Roman" pitchFamily="16" charset="0"/>
              <a:ea typeface="SimSun" charset="-122"/>
            </a:endParaRPr>
          </a:p>
        </p:txBody>
      </p:sp>
      <p:sp>
        <p:nvSpPr>
          <p:cNvPr id="4710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409D8609-2412-42E7-9DE6-0AFA0EAEAA06}" type="slidenum">
              <a:rPr lang="en-GB" altLang="el-GR" sz="1300">
                <a:solidFill>
                  <a:srgbClr val="000000"/>
                </a:solidFill>
                <a:latin typeface="Times New Roman" pitchFamily="16" charset="0"/>
                <a:ea typeface="SimSun" charset="-122"/>
              </a:rPr>
              <a:pPr algn="r" eaLnBrk="1">
                <a:buClrTx/>
                <a:buFontTx/>
                <a:buNone/>
              </a:pPr>
              <a:t>20</a:t>
            </a:fld>
            <a:endParaRPr lang="en-GB" altLang="el-GR" sz="1300" dirty="0">
              <a:solidFill>
                <a:srgbClr val="000000"/>
              </a:solidFill>
              <a:latin typeface="Times New Roman" pitchFamily="16" charset="0"/>
              <a:ea typeface="SimSun" charset="-122"/>
            </a:endParaRPr>
          </a:p>
        </p:txBody>
      </p:sp>
      <p:sp>
        <p:nvSpPr>
          <p:cNvPr id="4710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ED4D830A-029D-44B9-BF29-001EDA27E2F5}" type="slidenum">
              <a:rPr lang="en-GB" altLang="el-GR" sz="1300">
                <a:solidFill>
                  <a:srgbClr val="000000"/>
                </a:solidFill>
                <a:latin typeface="Times New Roman" pitchFamily="16" charset="0"/>
                <a:ea typeface="SimSun" charset="-122"/>
              </a:rPr>
              <a:pPr algn="r" eaLnBrk="1">
                <a:buClrTx/>
                <a:buFontTx/>
                <a:buNone/>
              </a:pPr>
              <a:t>20</a:t>
            </a:fld>
            <a:endParaRPr lang="en-GB" altLang="el-GR" sz="1300" dirty="0">
              <a:solidFill>
                <a:srgbClr val="000000"/>
              </a:solidFill>
              <a:latin typeface="Times New Roman" pitchFamily="16" charset="0"/>
              <a:ea typeface="SimSun" charset="-122"/>
            </a:endParaRPr>
          </a:p>
        </p:txBody>
      </p:sp>
      <p:sp>
        <p:nvSpPr>
          <p:cNvPr id="4711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C3D99AED-3328-4759-911A-30DCDAF60E88}" type="slidenum">
              <a:rPr lang="en-GB" altLang="el-GR" smtClean="0">
                <a:solidFill>
                  <a:srgbClr val="000000"/>
                </a:solidFill>
                <a:latin typeface="Times New Roman" pitchFamily="16" charset="0"/>
              </a:rPr>
              <a:pPr eaLnBrk="1"/>
              <a:t>21</a:t>
            </a:fld>
            <a:endParaRPr lang="en-GB" altLang="el-GR" dirty="0" smtClean="0">
              <a:solidFill>
                <a:srgbClr val="000000"/>
              </a:solidFill>
              <a:latin typeface="Times New Roman" pitchFamily="16" charset="0"/>
            </a:endParaRPr>
          </a:p>
        </p:txBody>
      </p:sp>
      <p:sp>
        <p:nvSpPr>
          <p:cNvPr id="4813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7F2A13F0-60C0-4D68-BFF0-6A3AD0FD25C2}" type="slidenum">
              <a:rPr lang="en-GB" altLang="el-GR" sz="1300">
                <a:solidFill>
                  <a:srgbClr val="000000"/>
                </a:solidFill>
                <a:latin typeface="Times New Roman" pitchFamily="16" charset="0"/>
                <a:ea typeface="SimSun" charset="-122"/>
              </a:rPr>
              <a:pPr algn="r" eaLnBrk="1">
                <a:buClrTx/>
                <a:buFontTx/>
                <a:buNone/>
              </a:pPr>
              <a:t>21</a:t>
            </a:fld>
            <a:endParaRPr lang="en-GB" altLang="el-GR" sz="1300" dirty="0">
              <a:solidFill>
                <a:srgbClr val="000000"/>
              </a:solidFill>
              <a:latin typeface="Times New Roman" pitchFamily="16" charset="0"/>
              <a:ea typeface="SimSun" charset="-122"/>
            </a:endParaRPr>
          </a:p>
        </p:txBody>
      </p:sp>
      <p:sp>
        <p:nvSpPr>
          <p:cNvPr id="4813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08920FD3-0EC3-4AE5-91B1-61E0109B247B}" type="slidenum">
              <a:rPr lang="en-GB" altLang="el-GR" sz="1300">
                <a:solidFill>
                  <a:srgbClr val="000000"/>
                </a:solidFill>
                <a:latin typeface="Times New Roman" pitchFamily="16" charset="0"/>
                <a:ea typeface="SimSun" charset="-122"/>
              </a:rPr>
              <a:pPr algn="r" eaLnBrk="1">
                <a:buClrTx/>
                <a:buFontTx/>
                <a:buNone/>
              </a:pPr>
              <a:t>21</a:t>
            </a:fld>
            <a:endParaRPr lang="en-GB" altLang="el-GR" sz="1300" dirty="0">
              <a:solidFill>
                <a:srgbClr val="000000"/>
              </a:solidFill>
              <a:latin typeface="Times New Roman" pitchFamily="16" charset="0"/>
              <a:ea typeface="SimSun" charset="-122"/>
            </a:endParaRPr>
          </a:p>
        </p:txBody>
      </p:sp>
      <p:sp>
        <p:nvSpPr>
          <p:cNvPr id="4813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91466DA0-039A-4ACF-8FE2-FB1AD4B21BDA}" type="slidenum">
              <a:rPr lang="en-GB" altLang="el-GR" sz="1300">
                <a:solidFill>
                  <a:srgbClr val="000000"/>
                </a:solidFill>
                <a:latin typeface="Times New Roman" pitchFamily="16" charset="0"/>
                <a:ea typeface="SimSun" charset="-122"/>
              </a:rPr>
              <a:pPr algn="r" eaLnBrk="1">
                <a:buClrTx/>
                <a:buFontTx/>
                <a:buNone/>
              </a:pPr>
              <a:t>21</a:t>
            </a:fld>
            <a:endParaRPr lang="en-GB" altLang="el-GR" sz="1300" dirty="0">
              <a:solidFill>
                <a:srgbClr val="000000"/>
              </a:solidFill>
              <a:latin typeface="Times New Roman" pitchFamily="16" charset="0"/>
              <a:ea typeface="SimSun" charset="-122"/>
            </a:endParaRPr>
          </a:p>
        </p:txBody>
      </p:sp>
      <p:sp>
        <p:nvSpPr>
          <p:cNvPr id="4813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813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BB7CDC47-D1C3-47BF-AA3C-26582E169A0D}" type="slidenum">
              <a:rPr lang="en-GB" altLang="el-GR" smtClean="0">
                <a:solidFill>
                  <a:srgbClr val="000000"/>
                </a:solidFill>
                <a:latin typeface="Times New Roman" pitchFamily="16" charset="0"/>
              </a:rPr>
              <a:pPr eaLnBrk="1"/>
              <a:t>22</a:t>
            </a:fld>
            <a:endParaRPr lang="en-GB" altLang="el-GR" dirty="0" smtClean="0">
              <a:solidFill>
                <a:srgbClr val="000000"/>
              </a:solidFill>
              <a:latin typeface="Times New Roman" pitchFamily="16" charset="0"/>
            </a:endParaRPr>
          </a:p>
        </p:txBody>
      </p:sp>
      <p:sp>
        <p:nvSpPr>
          <p:cNvPr id="4915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5DE6BD1D-B6B3-47D4-905C-4F8E7CDABFE2}" type="slidenum">
              <a:rPr lang="en-GB" altLang="el-GR" sz="1300">
                <a:solidFill>
                  <a:srgbClr val="000000"/>
                </a:solidFill>
                <a:latin typeface="Times New Roman" pitchFamily="16" charset="0"/>
                <a:ea typeface="SimSun" charset="-122"/>
              </a:rPr>
              <a:pPr algn="r" eaLnBrk="1">
                <a:buClrTx/>
                <a:buFontTx/>
                <a:buNone/>
              </a:pPr>
              <a:t>22</a:t>
            </a:fld>
            <a:endParaRPr lang="en-GB" altLang="el-GR" sz="1300" dirty="0">
              <a:solidFill>
                <a:srgbClr val="000000"/>
              </a:solidFill>
              <a:latin typeface="Times New Roman" pitchFamily="16" charset="0"/>
              <a:ea typeface="SimSun" charset="-122"/>
            </a:endParaRPr>
          </a:p>
        </p:txBody>
      </p:sp>
      <p:sp>
        <p:nvSpPr>
          <p:cNvPr id="4915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AB4729F5-D00F-4646-A42C-5EF235666EDD}" type="slidenum">
              <a:rPr lang="en-GB" altLang="el-GR" sz="1300">
                <a:solidFill>
                  <a:srgbClr val="000000"/>
                </a:solidFill>
                <a:latin typeface="Times New Roman" pitchFamily="16" charset="0"/>
                <a:ea typeface="SimSun" charset="-122"/>
              </a:rPr>
              <a:pPr algn="r" eaLnBrk="1">
                <a:buClrTx/>
                <a:buFontTx/>
                <a:buNone/>
              </a:pPr>
              <a:t>22</a:t>
            </a:fld>
            <a:endParaRPr lang="en-GB" altLang="el-GR" sz="1300" dirty="0">
              <a:solidFill>
                <a:srgbClr val="000000"/>
              </a:solidFill>
              <a:latin typeface="Times New Roman" pitchFamily="16" charset="0"/>
              <a:ea typeface="SimSun" charset="-122"/>
            </a:endParaRPr>
          </a:p>
        </p:txBody>
      </p:sp>
      <p:sp>
        <p:nvSpPr>
          <p:cNvPr id="4915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7B51DFA0-B5BB-4E5F-9F04-C54D98373DC4}" type="slidenum">
              <a:rPr lang="en-GB" altLang="el-GR" sz="1300">
                <a:solidFill>
                  <a:srgbClr val="000000"/>
                </a:solidFill>
                <a:latin typeface="Times New Roman" pitchFamily="16" charset="0"/>
                <a:ea typeface="SimSun" charset="-122"/>
              </a:rPr>
              <a:pPr algn="r" eaLnBrk="1">
                <a:buClrTx/>
                <a:buFontTx/>
                <a:buNone/>
              </a:pPr>
              <a:t>22</a:t>
            </a:fld>
            <a:endParaRPr lang="en-GB" altLang="el-GR" sz="1300" dirty="0">
              <a:solidFill>
                <a:srgbClr val="000000"/>
              </a:solidFill>
              <a:latin typeface="Times New Roman" pitchFamily="16" charset="0"/>
              <a:ea typeface="SimSun" charset="-122"/>
            </a:endParaRPr>
          </a:p>
        </p:txBody>
      </p:sp>
      <p:sp>
        <p:nvSpPr>
          <p:cNvPr id="4915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915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B2795A0B-DA3D-47A6-AAF8-50F6EEBD45FF}" type="slidenum">
              <a:rPr lang="en-GB" altLang="el-GR" smtClean="0">
                <a:solidFill>
                  <a:srgbClr val="000000"/>
                </a:solidFill>
                <a:latin typeface="Times New Roman" pitchFamily="16" charset="0"/>
              </a:rPr>
              <a:pPr eaLnBrk="1"/>
              <a:t>2</a:t>
            </a:fld>
            <a:endParaRPr lang="en-GB" altLang="el-GR" dirty="0" smtClean="0">
              <a:solidFill>
                <a:srgbClr val="000000"/>
              </a:solidFill>
              <a:latin typeface="Times New Roman" pitchFamily="16" charset="0"/>
            </a:endParaRPr>
          </a:p>
        </p:txBody>
      </p:sp>
      <p:sp>
        <p:nvSpPr>
          <p:cNvPr id="2867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F24327B5-33E3-4461-B65E-C62F0CF83497}" type="slidenum">
              <a:rPr lang="en-GB" altLang="el-GR" sz="1300">
                <a:solidFill>
                  <a:srgbClr val="000000"/>
                </a:solidFill>
                <a:latin typeface="Times New Roman" pitchFamily="16" charset="0"/>
                <a:ea typeface="SimSun" charset="-122"/>
              </a:rPr>
              <a:pPr algn="r" eaLnBrk="1">
                <a:buClrTx/>
                <a:buFontTx/>
                <a:buNone/>
              </a:pPr>
              <a:t>2</a:t>
            </a:fld>
            <a:endParaRPr lang="en-GB" altLang="el-GR" sz="1300" dirty="0">
              <a:solidFill>
                <a:srgbClr val="000000"/>
              </a:solidFill>
              <a:latin typeface="Times New Roman" pitchFamily="16" charset="0"/>
              <a:ea typeface="SimSun" charset="-122"/>
            </a:endParaRPr>
          </a:p>
        </p:txBody>
      </p:sp>
      <p:sp>
        <p:nvSpPr>
          <p:cNvPr id="2867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1A990EAA-141B-4F8D-85FD-6A48A4838CF1}" type="slidenum">
              <a:rPr lang="en-GB" altLang="el-GR" sz="1300">
                <a:solidFill>
                  <a:srgbClr val="000000"/>
                </a:solidFill>
                <a:latin typeface="Times New Roman" pitchFamily="16" charset="0"/>
                <a:ea typeface="SimSun" charset="-122"/>
              </a:rPr>
              <a:pPr algn="r" eaLnBrk="1">
                <a:buClrTx/>
                <a:buFontTx/>
                <a:buNone/>
              </a:pPr>
              <a:t>2</a:t>
            </a:fld>
            <a:endParaRPr lang="en-GB" altLang="el-GR" sz="1300" dirty="0">
              <a:solidFill>
                <a:srgbClr val="000000"/>
              </a:solidFill>
              <a:latin typeface="Times New Roman" pitchFamily="16" charset="0"/>
              <a:ea typeface="SimSun" charset="-122"/>
            </a:endParaRPr>
          </a:p>
        </p:txBody>
      </p:sp>
      <p:sp>
        <p:nvSpPr>
          <p:cNvPr id="2867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7C05A72A-718F-4578-B8E5-03C6E8D23501}" type="slidenum">
              <a:rPr lang="en-GB" altLang="el-GR" sz="1300">
                <a:solidFill>
                  <a:srgbClr val="000000"/>
                </a:solidFill>
                <a:latin typeface="Times New Roman" pitchFamily="16" charset="0"/>
                <a:ea typeface="SimSun" charset="-122"/>
              </a:rPr>
              <a:pPr algn="r" eaLnBrk="1">
                <a:buClrTx/>
                <a:buFontTx/>
                <a:buNone/>
              </a:pPr>
              <a:t>2</a:t>
            </a:fld>
            <a:endParaRPr lang="en-GB" altLang="el-GR" sz="1300" dirty="0">
              <a:solidFill>
                <a:srgbClr val="000000"/>
              </a:solidFill>
              <a:latin typeface="Times New Roman" pitchFamily="16" charset="0"/>
              <a:ea typeface="SimSun" charset="-122"/>
            </a:endParaRPr>
          </a:p>
        </p:txBody>
      </p:sp>
      <p:sp>
        <p:nvSpPr>
          <p:cNvPr id="2867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2867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CD058F7B-86E3-4452-B1E3-913053C0A10C}" type="slidenum">
              <a:rPr lang="en-GB" altLang="el-GR" smtClean="0">
                <a:solidFill>
                  <a:srgbClr val="000000"/>
                </a:solidFill>
                <a:latin typeface="Times New Roman" pitchFamily="16" charset="0"/>
              </a:rPr>
              <a:pPr eaLnBrk="1"/>
              <a:t>3</a:t>
            </a:fld>
            <a:endParaRPr lang="en-GB" altLang="el-GR" dirty="0" smtClean="0">
              <a:solidFill>
                <a:srgbClr val="000000"/>
              </a:solidFill>
              <a:latin typeface="Times New Roman" pitchFamily="16" charset="0"/>
            </a:endParaRPr>
          </a:p>
        </p:txBody>
      </p:sp>
      <p:sp>
        <p:nvSpPr>
          <p:cNvPr id="2969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E0CB18F9-1A4D-48C4-93C0-1288A1232BF0}" type="slidenum">
              <a:rPr lang="en-GB" altLang="el-GR" sz="1300">
                <a:solidFill>
                  <a:srgbClr val="000000"/>
                </a:solidFill>
                <a:latin typeface="Times New Roman" pitchFamily="16" charset="0"/>
                <a:ea typeface="SimSun" charset="-122"/>
              </a:rPr>
              <a:pPr algn="r" eaLnBrk="1">
                <a:buClrTx/>
                <a:buFontTx/>
                <a:buNone/>
              </a:pPr>
              <a:t>3</a:t>
            </a:fld>
            <a:endParaRPr lang="en-GB" altLang="el-GR" sz="1300" dirty="0">
              <a:solidFill>
                <a:srgbClr val="000000"/>
              </a:solidFill>
              <a:latin typeface="Times New Roman" pitchFamily="16" charset="0"/>
              <a:ea typeface="SimSun" charset="-122"/>
            </a:endParaRPr>
          </a:p>
        </p:txBody>
      </p:sp>
      <p:sp>
        <p:nvSpPr>
          <p:cNvPr id="2970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B38764D6-9CF3-4A96-9BE7-A83A3AB3EBD5}" type="slidenum">
              <a:rPr lang="en-GB" altLang="el-GR" sz="1300">
                <a:solidFill>
                  <a:srgbClr val="000000"/>
                </a:solidFill>
                <a:latin typeface="Times New Roman" pitchFamily="16" charset="0"/>
                <a:ea typeface="SimSun" charset="-122"/>
              </a:rPr>
              <a:pPr algn="r" eaLnBrk="1">
                <a:buClrTx/>
                <a:buFontTx/>
                <a:buNone/>
              </a:pPr>
              <a:t>3</a:t>
            </a:fld>
            <a:endParaRPr lang="en-GB" altLang="el-GR" sz="1300" dirty="0">
              <a:solidFill>
                <a:srgbClr val="000000"/>
              </a:solidFill>
              <a:latin typeface="Times New Roman" pitchFamily="16" charset="0"/>
              <a:ea typeface="SimSun" charset="-122"/>
            </a:endParaRPr>
          </a:p>
        </p:txBody>
      </p:sp>
      <p:sp>
        <p:nvSpPr>
          <p:cNvPr id="2970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71A103EA-BB62-4FE3-BE8C-C56C4A97FD4F}" type="slidenum">
              <a:rPr lang="en-GB" altLang="el-GR" sz="1300">
                <a:solidFill>
                  <a:srgbClr val="000000"/>
                </a:solidFill>
                <a:latin typeface="Times New Roman" pitchFamily="16" charset="0"/>
                <a:ea typeface="SimSun" charset="-122"/>
              </a:rPr>
              <a:pPr algn="r" eaLnBrk="1">
                <a:buClrTx/>
                <a:buFontTx/>
                <a:buNone/>
              </a:pPr>
              <a:t>3</a:t>
            </a:fld>
            <a:endParaRPr lang="en-GB" altLang="el-GR" sz="1300" dirty="0">
              <a:solidFill>
                <a:srgbClr val="000000"/>
              </a:solidFill>
              <a:latin typeface="Times New Roman" pitchFamily="16" charset="0"/>
              <a:ea typeface="SimSun" charset="-122"/>
            </a:endParaRPr>
          </a:p>
        </p:txBody>
      </p:sp>
      <p:sp>
        <p:nvSpPr>
          <p:cNvPr id="2970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2970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FAF6BEB1-E2B9-4043-8994-98E6EB29441C}" type="slidenum">
              <a:rPr lang="en-GB" altLang="el-GR" smtClean="0">
                <a:solidFill>
                  <a:srgbClr val="000000"/>
                </a:solidFill>
                <a:latin typeface="Times New Roman" pitchFamily="16" charset="0"/>
              </a:rPr>
              <a:pPr eaLnBrk="1"/>
              <a:t>4</a:t>
            </a:fld>
            <a:endParaRPr lang="en-GB" altLang="el-GR" dirty="0" smtClean="0">
              <a:solidFill>
                <a:srgbClr val="000000"/>
              </a:solidFill>
              <a:latin typeface="Times New Roman" pitchFamily="16" charset="0"/>
            </a:endParaRPr>
          </a:p>
        </p:txBody>
      </p:sp>
      <p:sp>
        <p:nvSpPr>
          <p:cNvPr id="3072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176C0877-17C2-4DCE-9866-D6B6E434C9B2}" type="slidenum">
              <a:rPr lang="en-GB" altLang="el-GR" sz="1300">
                <a:solidFill>
                  <a:srgbClr val="000000"/>
                </a:solidFill>
                <a:latin typeface="Times New Roman" pitchFamily="16" charset="0"/>
                <a:ea typeface="SimSun" charset="-122"/>
              </a:rPr>
              <a:pPr algn="r" eaLnBrk="1">
                <a:buClrTx/>
                <a:buFontTx/>
                <a:buNone/>
              </a:pPr>
              <a:t>4</a:t>
            </a:fld>
            <a:endParaRPr lang="en-GB" altLang="el-GR" sz="1300" dirty="0">
              <a:solidFill>
                <a:srgbClr val="000000"/>
              </a:solidFill>
              <a:latin typeface="Times New Roman" pitchFamily="16" charset="0"/>
              <a:ea typeface="SimSun" charset="-122"/>
            </a:endParaRPr>
          </a:p>
        </p:txBody>
      </p:sp>
      <p:sp>
        <p:nvSpPr>
          <p:cNvPr id="3072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B7D5015D-CC69-485D-B8D5-039439789069}" type="slidenum">
              <a:rPr lang="en-GB" altLang="el-GR" sz="1300">
                <a:solidFill>
                  <a:srgbClr val="000000"/>
                </a:solidFill>
                <a:latin typeface="Times New Roman" pitchFamily="16" charset="0"/>
                <a:ea typeface="SimSun" charset="-122"/>
              </a:rPr>
              <a:pPr algn="r" eaLnBrk="1">
                <a:buClrTx/>
                <a:buFontTx/>
                <a:buNone/>
              </a:pPr>
              <a:t>4</a:t>
            </a:fld>
            <a:endParaRPr lang="en-GB" altLang="el-GR" sz="1300" dirty="0">
              <a:solidFill>
                <a:srgbClr val="000000"/>
              </a:solidFill>
              <a:latin typeface="Times New Roman" pitchFamily="16" charset="0"/>
              <a:ea typeface="SimSun" charset="-122"/>
            </a:endParaRPr>
          </a:p>
        </p:txBody>
      </p:sp>
      <p:sp>
        <p:nvSpPr>
          <p:cNvPr id="3072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E80916AD-D977-47F8-8EE7-CCEB0B88FBCC}" type="slidenum">
              <a:rPr lang="en-GB" altLang="el-GR" sz="1300">
                <a:solidFill>
                  <a:srgbClr val="000000"/>
                </a:solidFill>
                <a:latin typeface="Times New Roman" pitchFamily="16" charset="0"/>
                <a:ea typeface="SimSun" charset="-122"/>
              </a:rPr>
              <a:pPr algn="r" eaLnBrk="1">
                <a:buClrTx/>
                <a:buFontTx/>
                <a:buNone/>
              </a:pPr>
              <a:t>4</a:t>
            </a:fld>
            <a:endParaRPr lang="en-GB" altLang="el-GR" sz="1300" dirty="0">
              <a:solidFill>
                <a:srgbClr val="000000"/>
              </a:solidFill>
              <a:latin typeface="Times New Roman" pitchFamily="16" charset="0"/>
              <a:ea typeface="SimSun" charset="-122"/>
            </a:endParaRPr>
          </a:p>
        </p:txBody>
      </p:sp>
      <p:sp>
        <p:nvSpPr>
          <p:cNvPr id="3072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072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DA83A133-5E81-412C-9E33-FE0AEDD74633}" type="slidenum">
              <a:rPr lang="en-GB" altLang="el-GR" smtClean="0">
                <a:solidFill>
                  <a:srgbClr val="000000"/>
                </a:solidFill>
                <a:latin typeface="Times New Roman" pitchFamily="16" charset="0"/>
              </a:rPr>
              <a:pPr eaLnBrk="1"/>
              <a:t>5</a:t>
            </a:fld>
            <a:endParaRPr lang="en-GB" altLang="el-GR" dirty="0" smtClean="0">
              <a:solidFill>
                <a:srgbClr val="000000"/>
              </a:solidFill>
              <a:latin typeface="Times New Roman" pitchFamily="16" charset="0"/>
            </a:endParaRPr>
          </a:p>
        </p:txBody>
      </p:sp>
      <p:sp>
        <p:nvSpPr>
          <p:cNvPr id="3174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7CC800C-3078-4F59-83D1-2768BA2999F0}" type="slidenum">
              <a:rPr lang="en-GB" altLang="el-GR" sz="1300">
                <a:solidFill>
                  <a:srgbClr val="000000"/>
                </a:solidFill>
                <a:latin typeface="Times New Roman" pitchFamily="16" charset="0"/>
                <a:ea typeface="SimSun" charset="-122"/>
              </a:rPr>
              <a:pPr algn="r" eaLnBrk="1">
                <a:buClrTx/>
                <a:buFontTx/>
                <a:buNone/>
              </a:pPr>
              <a:t>5</a:t>
            </a:fld>
            <a:endParaRPr lang="en-GB" altLang="el-GR" sz="1300" dirty="0">
              <a:solidFill>
                <a:srgbClr val="000000"/>
              </a:solidFill>
              <a:latin typeface="Times New Roman" pitchFamily="16" charset="0"/>
              <a:ea typeface="SimSun" charset="-122"/>
            </a:endParaRPr>
          </a:p>
        </p:txBody>
      </p:sp>
      <p:sp>
        <p:nvSpPr>
          <p:cNvPr id="3174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DE62E7C8-7285-4E4F-B953-94D599578F4C}" type="slidenum">
              <a:rPr lang="en-GB" altLang="el-GR" sz="1300">
                <a:solidFill>
                  <a:srgbClr val="000000"/>
                </a:solidFill>
                <a:latin typeface="Times New Roman" pitchFamily="16" charset="0"/>
                <a:ea typeface="SimSun" charset="-122"/>
              </a:rPr>
              <a:pPr algn="r" eaLnBrk="1">
                <a:buClrTx/>
                <a:buFontTx/>
                <a:buNone/>
              </a:pPr>
              <a:t>5</a:t>
            </a:fld>
            <a:endParaRPr lang="en-GB" altLang="el-GR" sz="1300" dirty="0">
              <a:solidFill>
                <a:srgbClr val="000000"/>
              </a:solidFill>
              <a:latin typeface="Times New Roman" pitchFamily="16" charset="0"/>
              <a:ea typeface="SimSun" charset="-122"/>
            </a:endParaRPr>
          </a:p>
        </p:txBody>
      </p:sp>
      <p:sp>
        <p:nvSpPr>
          <p:cNvPr id="3174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2EC8345D-CF6A-4F37-A434-166B73707482}" type="slidenum">
              <a:rPr lang="en-GB" altLang="el-GR" sz="1300">
                <a:solidFill>
                  <a:srgbClr val="000000"/>
                </a:solidFill>
                <a:latin typeface="Times New Roman" pitchFamily="16" charset="0"/>
                <a:ea typeface="SimSun" charset="-122"/>
              </a:rPr>
              <a:pPr algn="r" eaLnBrk="1">
                <a:buClrTx/>
                <a:buFontTx/>
                <a:buNone/>
              </a:pPr>
              <a:t>5</a:t>
            </a:fld>
            <a:endParaRPr lang="en-GB" altLang="el-GR" sz="1300" dirty="0">
              <a:solidFill>
                <a:srgbClr val="000000"/>
              </a:solidFill>
              <a:latin typeface="Times New Roman" pitchFamily="16" charset="0"/>
              <a:ea typeface="SimSun" charset="-122"/>
            </a:endParaRPr>
          </a:p>
        </p:txBody>
      </p:sp>
      <p:sp>
        <p:nvSpPr>
          <p:cNvPr id="3175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175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AEA1A272-D6B4-4F53-86D2-3F6831ABE046}" type="slidenum">
              <a:rPr lang="en-GB" altLang="el-GR" smtClean="0">
                <a:solidFill>
                  <a:srgbClr val="000000"/>
                </a:solidFill>
                <a:latin typeface="Times New Roman" pitchFamily="16" charset="0"/>
              </a:rPr>
              <a:pPr eaLnBrk="1"/>
              <a:t>6</a:t>
            </a:fld>
            <a:endParaRPr lang="en-GB" altLang="el-GR" dirty="0" smtClean="0">
              <a:solidFill>
                <a:srgbClr val="000000"/>
              </a:solidFill>
              <a:latin typeface="Times New Roman" pitchFamily="16" charset="0"/>
            </a:endParaRPr>
          </a:p>
        </p:txBody>
      </p:sp>
      <p:sp>
        <p:nvSpPr>
          <p:cNvPr id="3277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B7A811A4-AA33-45BE-8BF2-268EA6C9D1FF}" type="slidenum">
              <a:rPr lang="en-GB" altLang="el-GR" sz="1300">
                <a:solidFill>
                  <a:srgbClr val="000000"/>
                </a:solidFill>
                <a:latin typeface="Times New Roman" pitchFamily="16" charset="0"/>
                <a:ea typeface="SimSun" charset="-122"/>
              </a:rPr>
              <a:pPr algn="r" eaLnBrk="1">
                <a:buClrTx/>
                <a:buFontTx/>
                <a:buNone/>
              </a:pPr>
              <a:t>6</a:t>
            </a:fld>
            <a:endParaRPr lang="en-GB" altLang="el-GR" sz="1300" dirty="0">
              <a:solidFill>
                <a:srgbClr val="000000"/>
              </a:solidFill>
              <a:latin typeface="Times New Roman" pitchFamily="16" charset="0"/>
              <a:ea typeface="SimSun" charset="-122"/>
            </a:endParaRPr>
          </a:p>
        </p:txBody>
      </p:sp>
      <p:sp>
        <p:nvSpPr>
          <p:cNvPr id="3277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AF17614D-7287-47BF-816C-530BF00ED9BE}" type="slidenum">
              <a:rPr lang="en-GB" altLang="el-GR" sz="1300">
                <a:solidFill>
                  <a:srgbClr val="000000"/>
                </a:solidFill>
                <a:latin typeface="Times New Roman" pitchFamily="16" charset="0"/>
                <a:ea typeface="SimSun" charset="-122"/>
              </a:rPr>
              <a:pPr algn="r" eaLnBrk="1">
                <a:buClrTx/>
                <a:buFontTx/>
                <a:buNone/>
              </a:pPr>
              <a:t>6</a:t>
            </a:fld>
            <a:endParaRPr lang="en-GB" altLang="el-GR" sz="1300" dirty="0">
              <a:solidFill>
                <a:srgbClr val="000000"/>
              </a:solidFill>
              <a:latin typeface="Times New Roman" pitchFamily="16" charset="0"/>
              <a:ea typeface="SimSun" charset="-122"/>
            </a:endParaRPr>
          </a:p>
        </p:txBody>
      </p:sp>
      <p:sp>
        <p:nvSpPr>
          <p:cNvPr id="3277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FFFDA37-C6E2-4C88-9D08-7B7260B1A240}" type="slidenum">
              <a:rPr lang="en-GB" altLang="el-GR" sz="1300">
                <a:solidFill>
                  <a:srgbClr val="000000"/>
                </a:solidFill>
                <a:latin typeface="Times New Roman" pitchFamily="16" charset="0"/>
                <a:ea typeface="SimSun" charset="-122"/>
              </a:rPr>
              <a:pPr algn="r" eaLnBrk="1">
                <a:buClrTx/>
                <a:buFontTx/>
                <a:buNone/>
              </a:pPr>
              <a:t>6</a:t>
            </a:fld>
            <a:endParaRPr lang="en-GB" altLang="el-GR" sz="1300" dirty="0">
              <a:solidFill>
                <a:srgbClr val="000000"/>
              </a:solidFill>
              <a:latin typeface="Times New Roman" pitchFamily="16" charset="0"/>
              <a:ea typeface="SimSun" charset="-122"/>
            </a:endParaRPr>
          </a:p>
        </p:txBody>
      </p:sp>
      <p:sp>
        <p:nvSpPr>
          <p:cNvPr id="3277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277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EF2C2ACB-15A5-4756-952E-B8F3805B7DC9}" type="slidenum">
              <a:rPr lang="en-GB" altLang="el-GR" smtClean="0">
                <a:solidFill>
                  <a:srgbClr val="000000"/>
                </a:solidFill>
                <a:latin typeface="Times New Roman" pitchFamily="16" charset="0"/>
              </a:rPr>
              <a:pPr eaLnBrk="1"/>
              <a:t>7</a:t>
            </a:fld>
            <a:endParaRPr lang="en-GB" altLang="el-GR" dirty="0" smtClean="0">
              <a:solidFill>
                <a:srgbClr val="000000"/>
              </a:solidFill>
              <a:latin typeface="Times New Roman" pitchFamily="16" charset="0"/>
            </a:endParaRPr>
          </a:p>
        </p:txBody>
      </p:sp>
      <p:sp>
        <p:nvSpPr>
          <p:cNvPr id="3379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B010CEF5-EA69-446C-9A7B-3EA052D9E06F}" type="slidenum">
              <a:rPr lang="en-GB" altLang="el-GR" sz="1300">
                <a:solidFill>
                  <a:srgbClr val="000000"/>
                </a:solidFill>
                <a:latin typeface="Times New Roman" pitchFamily="16" charset="0"/>
                <a:ea typeface="SimSun" charset="-122"/>
              </a:rPr>
              <a:pPr algn="r" eaLnBrk="1">
                <a:buClrTx/>
                <a:buFontTx/>
                <a:buNone/>
              </a:pPr>
              <a:t>7</a:t>
            </a:fld>
            <a:endParaRPr lang="en-GB" altLang="el-GR" sz="1300" dirty="0">
              <a:solidFill>
                <a:srgbClr val="000000"/>
              </a:solidFill>
              <a:latin typeface="Times New Roman" pitchFamily="16" charset="0"/>
              <a:ea typeface="SimSun" charset="-122"/>
            </a:endParaRPr>
          </a:p>
        </p:txBody>
      </p:sp>
      <p:sp>
        <p:nvSpPr>
          <p:cNvPr id="3379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986CF378-4189-4B60-96B4-66C9C8442291}" type="slidenum">
              <a:rPr lang="en-GB" altLang="el-GR" sz="1300">
                <a:solidFill>
                  <a:srgbClr val="000000"/>
                </a:solidFill>
                <a:latin typeface="Times New Roman" pitchFamily="16" charset="0"/>
                <a:ea typeface="SimSun" charset="-122"/>
              </a:rPr>
              <a:pPr algn="r" eaLnBrk="1">
                <a:buClrTx/>
                <a:buFontTx/>
                <a:buNone/>
              </a:pPr>
              <a:t>7</a:t>
            </a:fld>
            <a:endParaRPr lang="en-GB" altLang="el-GR" sz="1300" dirty="0">
              <a:solidFill>
                <a:srgbClr val="000000"/>
              </a:solidFill>
              <a:latin typeface="Times New Roman" pitchFamily="16" charset="0"/>
              <a:ea typeface="SimSun" charset="-122"/>
            </a:endParaRPr>
          </a:p>
        </p:txBody>
      </p:sp>
      <p:sp>
        <p:nvSpPr>
          <p:cNvPr id="3379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45E02D4B-046F-4572-88BC-A6F169AE0B93}" type="slidenum">
              <a:rPr lang="en-GB" altLang="el-GR" sz="1300">
                <a:solidFill>
                  <a:srgbClr val="000000"/>
                </a:solidFill>
                <a:latin typeface="Times New Roman" pitchFamily="16" charset="0"/>
                <a:ea typeface="SimSun" charset="-122"/>
              </a:rPr>
              <a:pPr algn="r" eaLnBrk="1">
                <a:buClrTx/>
                <a:buFontTx/>
                <a:buNone/>
              </a:pPr>
              <a:t>7</a:t>
            </a:fld>
            <a:endParaRPr lang="en-GB" altLang="el-GR" sz="1300" dirty="0">
              <a:solidFill>
                <a:srgbClr val="000000"/>
              </a:solidFill>
              <a:latin typeface="Times New Roman" pitchFamily="16" charset="0"/>
              <a:ea typeface="SimSun" charset="-122"/>
            </a:endParaRPr>
          </a:p>
        </p:txBody>
      </p:sp>
      <p:sp>
        <p:nvSpPr>
          <p:cNvPr id="3379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379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a:solidFill>
                  <a:schemeClr val="tx1"/>
                </a:solidFill>
                <a:latin typeface="Arial" charset="0"/>
                <a:ea typeface="ＭＳ Ｐゴシック" charset="-128"/>
              </a:defRPr>
            </a:lvl1pPr>
            <a:lvl2pPr eaLnBrk="0">
              <a:tabLst>
                <a:tab pos="687633" algn="l"/>
                <a:tab pos="1375265" algn="l"/>
                <a:tab pos="2062898" algn="l"/>
                <a:tab pos="2750530" algn="l"/>
              </a:tabLst>
              <a:defRPr>
                <a:solidFill>
                  <a:schemeClr val="tx1"/>
                </a:solidFill>
                <a:latin typeface="Arial" charset="0"/>
                <a:ea typeface="ＭＳ Ｐゴシック" charset="-128"/>
              </a:defRPr>
            </a:lvl2pPr>
            <a:lvl3pPr eaLnBrk="0">
              <a:tabLst>
                <a:tab pos="687633" algn="l"/>
                <a:tab pos="1375265" algn="l"/>
                <a:tab pos="2062898" algn="l"/>
                <a:tab pos="2750530" algn="l"/>
              </a:tabLst>
              <a:defRPr>
                <a:solidFill>
                  <a:schemeClr val="tx1"/>
                </a:solidFill>
                <a:latin typeface="Arial" charset="0"/>
                <a:ea typeface="ＭＳ Ｐゴシック" charset="-128"/>
              </a:defRPr>
            </a:lvl3pPr>
            <a:lvl4pPr eaLnBrk="0">
              <a:tabLst>
                <a:tab pos="687633" algn="l"/>
                <a:tab pos="1375265" algn="l"/>
                <a:tab pos="2062898" algn="l"/>
                <a:tab pos="2750530" algn="l"/>
              </a:tabLst>
              <a:defRPr>
                <a:solidFill>
                  <a:schemeClr val="tx1"/>
                </a:solidFill>
                <a:latin typeface="Arial" charset="0"/>
                <a:ea typeface="ＭＳ Ｐゴシック" charset="-128"/>
              </a:defRPr>
            </a:lvl4pPr>
            <a:lvl5pPr eaLnBrk="0">
              <a:tabLst>
                <a:tab pos="687633" algn="l"/>
                <a:tab pos="1375265" algn="l"/>
                <a:tab pos="2062898" algn="l"/>
                <a:tab pos="2750530" algn="l"/>
              </a:tabLst>
              <a:defRPr>
                <a:solidFill>
                  <a:schemeClr val="tx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a:solidFill>
                  <a:schemeClr val="tx1"/>
                </a:solidFill>
                <a:latin typeface="Arial" charset="0"/>
                <a:ea typeface="ＭＳ Ｐゴシック" charset="-128"/>
              </a:defRPr>
            </a:lvl9pPr>
          </a:lstStyle>
          <a:p>
            <a:pPr eaLnBrk="1"/>
            <a:fld id="{14D77CDD-2B6F-46AC-84BB-D08E0BD16B88}" type="slidenum">
              <a:rPr lang="en-GB" altLang="el-GR" smtClean="0">
                <a:solidFill>
                  <a:srgbClr val="000000"/>
                </a:solidFill>
                <a:latin typeface="Times New Roman" pitchFamily="16" charset="0"/>
              </a:rPr>
              <a:pPr eaLnBrk="1"/>
              <a:t>8</a:t>
            </a:fld>
            <a:endParaRPr lang="en-GB" altLang="el-GR" dirty="0" smtClean="0">
              <a:solidFill>
                <a:srgbClr val="000000"/>
              </a:solidFill>
              <a:latin typeface="Times New Roman" pitchFamily="16" charset="0"/>
            </a:endParaRPr>
          </a:p>
        </p:txBody>
      </p:sp>
      <p:sp>
        <p:nvSpPr>
          <p:cNvPr id="3481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7E3446DB-8A80-4D60-BDE3-0AB64DB589C0}" type="slidenum">
              <a:rPr lang="en-GB" altLang="el-GR" sz="1300">
                <a:solidFill>
                  <a:srgbClr val="000000"/>
                </a:solidFill>
                <a:latin typeface="Times New Roman" pitchFamily="16" charset="0"/>
                <a:ea typeface="SimSun" charset="-122"/>
              </a:rPr>
              <a:pPr algn="r" eaLnBrk="1">
                <a:buClrTx/>
                <a:buFontTx/>
                <a:buNone/>
              </a:pPr>
              <a:t>8</a:t>
            </a:fld>
            <a:endParaRPr lang="en-GB" altLang="el-GR" sz="1300" dirty="0">
              <a:solidFill>
                <a:srgbClr val="000000"/>
              </a:solidFill>
              <a:latin typeface="Times New Roman" pitchFamily="16" charset="0"/>
              <a:ea typeface="SimSun" charset="-122"/>
            </a:endParaRPr>
          </a:p>
        </p:txBody>
      </p:sp>
      <p:sp>
        <p:nvSpPr>
          <p:cNvPr id="3482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C3FC2520-BBE0-40B9-B5A6-4790C111CBFC}" type="slidenum">
              <a:rPr lang="en-GB" altLang="el-GR" sz="1300">
                <a:solidFill>
                  <a:srgbClr val="000000"/>
                </a:solidFill>
                <a:latin typeface="Times New Roman" pitchFamily="16" charset="0"/>
                <a:ea typeface="SimSun" charset="-122"/>
              </a:rPr>
              <a:pPr algn="r" eaLnBrk="1">
                <a:buClrTx/>
                <a:buFontTx/>
                <a:buNone/>
              </a:pPr>
              <a:t>8</a:t>
            </a:fld>
            <a:endParaRPr lang="en-GB" altLang="el-GR" sz="1300" dirty="0">
              <a:solidFill>
                <a:srgbClr val="000000"/>
              </a:solidFill>
              <a:latin typeface="Times New Roman" pitchFamily="16" charset="0"/>
              <a:ea typeface="SimSun" charset="-122"/>
            </a:endParaRPr>
          </a:p>
        </p:txBody>
      </p:sp>
      <p:sp>
        <p:nvSpPr>
          <p:cNvPr id="3482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ＭＳ Ｐゴシック" charset="-128"/>
              </a:defRPr>
            </a:lvl1pPr>
            <a:lvl2pPr eaLnBrk="0">
              <a:tabLst>
                <a:tab pos="723900" algn="l"/>
                <a:tab pos="1447800" algn="l"/>
                <a:tab pos="2171700" algn="l"/>
                <a:tab pos="2895600" algn="l"/>
              </a:tabLst>
              <a:defRPr>
                <a:solidFill>
                  <a:schemeClr val="tx1"/>
                </a:solidFill>
                <a:latin typeface="Arial" charset="0"/>
                <a:ea typeface="ＭＳ Ｐゴシック" charset="-128"/>
              </a:defRPr>
            </a:lvl2pPr>
            <a:lvl3pPr eaLnBrk="0">
              <a:tabLst>
                <a:tab pos="723900" algn="l"/>
                <a:tab pos="1447800" algn="l"/>
                <a:tab pos="2171700" algn="l"/>
                <a:tab pos="2895600" algn="l"/>
              </a:tabLst>
              <a:defRPr>
                <a:solidFill>
                  <a:schemeClr val="tx1"/>
                </a:solidFill>
                <a:latin typeface="Arial" charset="0"/>
                <a:ea typeface="ＭＳ Ｐゴシック" charset="-128"/>
              </a:defRPr>
            </a:lvl3pPr>
            <a:lvl4pPr eaLnBrk="0">
              <a:tabLst>
                <a:tab pos="723900" algn="l"/>
                <a:tab pos="1447800" algn="l"/>
                <a:tab pos="2171700" algn="l"/>
                <a:tab pos="2895600" algn="l"/>
              </a:tabLst>
              <a:defRPr>
                <a:solidFill>
                  <a:schemeClr val="tx1"/>
                </a:solidFill>
                <a:latin typeface="Arial" charset="0"/>
                <a:ea typeface="ＭＳ Ｐゴシック" charset="-128"/>
              </a:defRPr>
            </a:lvl4pPr>
            <a:lvl5pPr eaLnBrk="0">
              <a:tabLst>
                <a:tab pos="723900" algn="l"/>
                <a:tab pos="1447800" algn="l"/>
                <a:tab pos="2171700" algn="l"/>
                <a:tab pos="2895600" algn="l"/>
              </a:tabLst>
              <a:defRPr>
                <a:solidFill>
                  <a:schemeClr val="tx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ＭＳ Ｐゴシック" charset="-128"/>
              </a:defRPr>
            </a:lvl9pPr>
          </a:lstStyle>
          <a:p>
            <a:pPr algn="r" eaLnBrk="1">
              <a:buClrTx/>
              <a:buFontTx/>
              <a:buNone/>
            </a:pPr>
            <a:fld id="{E5532DFD-74A0-4366-A0C3-B72BD07B00B0}" type="slidenum">
              <a:rPr lang="en-GB" altLang="el-GR" sz="1300">
                <a:solidFill>
                  <a:srgbClr val="000000"/>
                </a:solidFill>
                <a:latin typeface="Times New Roman" pitchFamily="16" charset="0"/>
                <a:ea typeface="SimSun" charset="-122"/>
              </a:rPr>
              <a:pPr algn="r" eaLnBrk="1">
                <a:buClrTx/>
                <a:buFontTx/>
                <a:buNone/>
              </a:pPr>
              <a:t>8</a:t>
            </a:fld>
            <a:endParaRPr lang="en-GB" altLang="el-GR" sz="1300" dirty="0">
              <a:solidFill>
                <a:srgbClr val="000000"/>
              </a:solidFill>
              <a:latin typeface="Times New Roman" pitchFamily="16" charset="0"/>
              <a:ea typeface="SimSun" charset="-122"/>
            </a:endParaRPr>
          </a:p>
        </p:txBody>
      </p:sp>
      <p:sp>
        <p:nvSpPr>
          <p:cNvPr id="3482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482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95A5AF9-BFE8-47D8-9DB1-779BBB69C0AA}" type="slidenum">
              <a:rPr lang="en-GB"/>
              <a:pPr>
                <a:defRPr/>
              </a:pPr>
              <a:t>‹#›</a:t>
            </a:fld>
            <a:endParaRPr lang="en-GB" dirty="0"/>
          </a:p>
        </p:txBody>
      </p:sp>
      <p:sp>
        <p:nvSpPr>
          <p:cNvPr id="3" name="Rectangle 6"/>
          <p:cNvSpPr>
            <a:spLocks noGrp="1" noChangeArrowheads="1"/>
          </p:cNvSpPr>
          <p:nvPr>
            <p:ph type="dt" idx="11"/>
          </p:nvPr>
        </p:nvSpPr>
        <p:spPr>
          <a:ln/>
        </p:spPr>
        <p:txBody>
          <a:bodyPr/>
          <a:lstStyle>
            <a:lvl1pPr>
              <a:defRPr/>
            </a:lvl1pPr>
          </a:lstStyle>
          <a:p>
            <a:pPr>
              <a:defRPr/>
            </a:pPr>
            <a:endParaRPr lang="el-GR" dirty="0"/>
          </a:p>
        </p:txBody>
      </p:sp>
      <p:sp>
        <p:nvSpPr>
          <p:cNvPr id="4" name="Rectangle 7"/>
          <p:cNvSpPr>
            <a:spLocks noGrp="1" noChangeArrowheads="1"/>
          </p:cNvSpPr>
          <p:nvPr>
            <p:ph type="ftr" idx="12"/>
          </p:nvPr>
        </p:nvSpPr>
        <p:spPr>
          <a:ln/>
        </p:spPr>
        <p:txBody>
          <a:bodyPr/>
          <a:lstStyle>
            <a:lvl1pPr>
              <a:defRPr/>
            </a:lvl1pPr>
          </a:lstStyle>
          <a:p>
            <a:pPr>
              <a:defRPr/>
            </a:pPr>
            <a:endParaRPr lang="el-GR" dirty="0"/>
          </a:p>
        </p:txBody>
      </p:sp>
    </p:spTree>
    <p:extLst>
      <p:ext uri="{BB962C8B-B14F-4D97-AF65-F5344CB8AC3E}">
        <p14:creationId xmlns:p14="http://schemas.microsoft.com/office/powerpoint/2010/main" val="151996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43568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42832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90774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95507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258913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55827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3250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75884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80728"/>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968552"/>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96390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92967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7831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95647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179817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57408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03479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55802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382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5109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80780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03305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36101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0181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7675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16281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7632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71474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94417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1155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3343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069403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7368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55972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20829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19035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a:t>
            </a:r>
            <a:r>
              <a:rPr lang="el-GR" sz="4400" b="1" dirty="0" smtClean="0">
                <a:solidFill>
                  <a:schemeClr val="tx1"/>
                </a:solidFill>
                <a:latin typeface="+mn-lt"/>
              </a:rPr>
              <a:t>εγγράφων (Θ) </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a:t>Ενότητα 2</a:t>
            </a:r>
            <a:r>
              <a:rPr lang="el-GR" sz="2400" dirty="0"/>
              <a:t>:</a:t>
            </a:r>
            <a:r>
              <a:rPr lang="en-US" sz="2400" dirty="0"/>
              <a:t> </a:t>
            </a:r>
            <a:r>
              <a:rPr lang="el-GR" sz="2400" dirty="0"/>
              <a:t>Ιστορικά στοιχεία</a:t>
            </a:r>
            <a:endParaRPr lang="en-US" sz="2400" dirty="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265419702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2087" b="-1"/>
          <a:stretch/>
        </p:blipFill>
        <p:spPr bwMode="auto">
          <a:xfrm>
            <a:off x="4045866" y="5289847"/>
            <a:ext cx="3348000" cy="77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54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8/21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a:t> 3500 πχ - 3100 πχ </a:t>
            </a:r>
          </a:p>
          <a:p>
            <a:pPr marL="444500" indent="0">
              <a:buNone/>
            </a:pPr>
            <a:r>
              <a:rPr lang="el-GR" dirty="0"/>
              <a:t>Σταδιακά αποτυπώνονται στην επιφάνεια των τετράγωνων πλέον πήλινων κομματιών αφηρημένες μορφές. </a:t>
            </a:r>
          </a:p>
          <a:p>
            <a:pPr marL="444500" indent="0">
              <a:buNone/>
            </a:pPr>
            <a:r>
              <a:rPr lang="el-GR" dirty="0"/>
              <a:t>Αυτό παρατηρήθηκε σε κάποιες κυρίως περιοχές που αποτελούσαν πόλεις-κράτη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06117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9/21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a:t> 3100 πχ - 300 πχ </a:t>
            </a:r>
          </a:p>
          <a:p>
            <a:pPr marL="444500" indent="0">
              <a:buNone/>
            </a:pPr>
            <a:r>
              <a:rPr lang="el-GR" dirty="0"/>
              <a:t>Τα πήλινα κομμάτια και φάκελοι αντικαθίστανται από ειδικές πήλινες πινακίδες. </a:t>
            </a:r>
          </a:p>
          <a:p>
            <a:pPr marL="444500" indent="0">
              <a:buNone/>
            </a:pPr>
            <a:r>
              <a:rPr lang="el-GR" dirty="0"/>
              <a:t>Φέρουν αφηρημένες μορφές σε στήλες σφηνοειδούς σχήματος στην επιφάνειά τους όπως και οι προκάτοχοί τους οι φάκελοι σε ποικιλία των 1500 </a:t>
            </a:r>
            <a:r>
              <a:rPr lang="el-GR" dirty="0" smtClean="0"/>
              <a:t>μορφών.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2835066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10/21</a:t>
            </a:r>
            <a:r>
              <a:rPr lang="el-GR" sz="3300" b="0" dirty="0">
                <a:solidFill>
                  <a:prstClr val="black"/>
                </a:solidFill>
              </a:rPr>
              <a:t>)</a:t>
            </a:r>
            <a:endParaRPr lang="el-GR" dirty="0"/>
          </a:p>
        </p:txBody>
      </p:sp>
      <p:sp>
        <p:nvSpPr>
          <p:cNvPr id="3" name="Θέση περιεχομένου 2"/>
          <p:cNvSpPr>
            <a:spLocks noGrp="1"/>
          </p:cNvSpPr>
          <p:nvPr>
            <p:ph idx="1"/>
          </p:nvPr>
        </p:nvSpPr>
        <p:spPr>
          <a:xfrm>
            <a:off x="457200" y="1412776"/>
            <a:ext cx="8435280" cy="5112568"/>
          </a:xfrm>
        </p:spPr>
        <p:txBody>
          <a:bodyPr>
            <a:normAutofit/>
          </a:bodyPr>
          <a:lstStyle/>
          <a:p>
            <a:r>
              <a:rPr lang="el-GR" dirty="0"/>
              <a:t> Οι πήλινες πινακίδες και τα κέντρα συλλογής και φύλαξής τους εισήγαγαν μια σειρά από καινοτομίες όπως είναι: </a:t>
            </a:r>
          </a:p>
          <a:p>
            <a:pPr marL="457200" indent="-457200">
              <a:buFont typeface="+mj-lt"/>
              <a:buAutoNum type="arabicPeriod"/>
            </a:pPr>
            <a:r>
              <a:rPr lang="el-GR" dirty="0" smtClean="0"/>
              <a:t>Ποικιλία </a:t>
            </a:r>
            <a:r>
              <a:rPr lang="el-GR" dirty="0"/>
              <a:t>από σχήματα ανάλογα με το είδος της πληροφορίας που αποτύπωναν πχ. δάνεια, απογραφές, αποδείξεις.</a:t>
            </a:r>
          </a:p>
          <a:p>
            <a:pPr marL="457200" indent="-457200">
              <a:buFont typeface="+mj-lt"/>
              <a:buAutoNum type="arabicPeriod"/>
            </a:pPr>
            <a:r>
              <a:rPr lang="el-GR" dirty="0" smtClean="0"/>
              <a:t>Πληροφορίες </a:t>
            </a:r>
            <a:r>
              <a:rPr lang="el-GR" dirty="0"/>
              <a:t>σημερινού ευρετηρίου κατά κάποιο τρόπο στις άκρες τους για λόγους γρήγορου εντοπισμού και ανάκτησης.</a:t>
            </a:r>
          </a:p>
          <a:p>
            <a:pPr marL="457200" indent="-457200">
              <a:buFont typeface="+mj-lt"/>
              <a:buAutoNum type="arabicPeriod"/>
            </a:pPr>
            <a:r>
              <a:rPr lang="el-GR" dirty="0" smtClean="0"/>
              <a:t>Ειδικά </a:t>
            </a:r>
            <a:r>
              <a:rPr lang="el-GR" dirty="0"/>
              <a:t>δωμάτια αρχείων με ξεχωριστούς χώρους περιορισμένης πρόσβασης.</a:t>
            </a:r>
          </a:p>
          <a:p>
            <a:pPr marL="457200" indent="-457200">
              <a:buFont typeface="+mj-lt"/>
              <a:buAutoNum type="arabicPeriod"/>
            </a:pPr>
            <a:r>
              <a:rPr lang="el-GR" dirty="0" smtClean="0"/>
              <a:t>Συστήματα </a:t>
            </a:r>
            <a:r>
              <a:rPr lang="el-GR" dirty="0"/>
              <a:t>ευρετηρίασης και ταξινόμησης. </a:t>
            </a:r>
          </a:p>
          <a:p>
            <a:pPr marL="457200" indent="-457200">
              <a:buFont typeface="+mj-lt"/>
              <a:buAutoNum type="arabicPeriod"/>
            </a:pPr>
            <a:r>
              <a:rPr lang="el-GR" dirty="0" smtClean="0"/>
              <a:t>Πρακτικές </a:t>
            </a:r>
            <a:r>
              <a:rPr lang="el-GR" dirty="0"/>
              <a:t>και χώρους εκκαθάρισης.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5039246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11/21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a:bodyPr>
          <a:lstStyle/>
          <a:p>
            <a:r>
              <a:rPr lang="el-GR" dirty="0"/>
              <a:t>Ιδιαίτερη μνεία θα γίνει στα πήλινα κομμάτια, το πρώτο σύστημα καταγραφής της πληροφορίας διότι:</a:t>
            </a:r>
          </a:p>
          <a:p>
            <a:pPr lvl="1"/>
            <a:r>
              <a:rPr lang="el-GR" dirty="0" smtClean="0"/>
              <a:t>Ήταν </a:t>
            </a:r>
            <a:r>
              <a:rPr lang="el-GR" dirty="0"/>
              <a:t>το σύστημα που διατηρήθηκε για το μεγαλύτερο χρονικό </a:t>
            </a:r>
            <a:r>
              <a:rPr lang="el-GR" dirty="0" smtClean="0"/>
              <a:t>διάστημα,</a:t>
            </a:r>
            <a:endParaRPr lang="el-GR" dirty="0"/>
          </a:p>
          <a:p>
            <a:pPr lvl="1"/>
            <a:r>
              <a:rPr lang="el-GR" dirty="0" smtClean="0"/>
              <a:t>Σε </a:t>
            </a:r>
            <a:r>
              <a:rPr lang="el-GR" dirty="0"/>
              <a:t>εποχές πολύ δύσκολες</a:t>
            </a:r>
            <a:r>
              <a:rPr lang="el-GR" dirty="0" smtClean="0"/>
              <a:t>.</a:t>
            </a:r>
            <a:endParaRPr lang="el-GR" dirty="0"/>
          </a:p>
          <a:p>
            <a:r>
              <a:rPr lang="el-GR" dirty="0"/>
              <a:t>Τα πήλινα κομμάτια αποτέλεσαν ένα σύστημα καταγραφής της πληροφορίας που ξεκίνησε γύρω στο 8000 </a:t>
            </a:r>
            <a:r>
              <a:rPr lang="el-GR" dirty="0" smtClean="0"/>
              <a:t>πχ. </a:t>
            </a:r>
            <a:r>
              <a:rPr lang="el-GR" dirty="0"/>
              <a:t>και συνέπεσε με τη περίοδο της συστηματικής παραγωγής τροφίμων και εκτροφής οικόσιτων ζώων στη νοτιοδυτική Ασία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7183453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12/21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a:bodyPr>
          <a:lstStyle/>
          <a:p>
            <a:r>
              <a:rPr lang="el-GR" b="1" dirty="0" smtClean="0"/>
              <a:t>Πήλινα </a:t>
            </a:r>
            <a:r>
              <a:rPr lang="el-GR" b="1" dirty="0"/>
              <a:t>κομμάτια</a:t>
            </a:r>
          </a:p>
          <a:p>
            <a:pPr marL="355600" indent="0">
              <a:buNone/>
            </a:pPr>
            <a:r>
              <a:rPr lang="el-GR" dirty="0"/>
              <a:t>Είχαν περίπου 1-3 εκ. μήκος</a:t>
            </a:r>
          </a:p>
          <a:p>
            <a:pPr marL="355600" indent="0">
              <a:buNone/>
            </a:pPr>
            <a:r>
              <a:rPr lang="el-GR" dirty="0"/>
              <a:t>Στόχευαν στην κάλυψη των γραφειοκρατικών και εμπορικών αναγκών με την καταγραφή και παρακολούθηση των συναλλαγών. </a:t>
            </a:r>
          </a:p>
          <a:p>
            <a:pPr marL="355600" indent="0">
              <a:buNone/>
            </a:pPr>
            <a:r>
              <a:rPr lang="el-GR" dirty="0"/>
              <a:t>Χωρίζονταν σε τουλάχιστον 16 κατηγορίες πήλινων κομματιών αποτελούμενα από μία ποικιλία ειδών, αλλά και γεωμετρικών σχημάτων. </a:t>
            </a:r>
          </a:p>
          <a:p>
            <a:pPr marL="355600" indent="0">
              <a:buNone/>
            </a:pPr>
            <a:r>
              <a:rPr lang="el-GR" dirty="0"/>
              <a:t>Σταδιακά η χρήση εικόνων ζώων ή εργαλείων ως απεικονίσεις πάνω σε αυτά αντικαταστάθηκε από αφηρημένα σύμβολα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6004229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13/21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Τα μεγέθη των πήλινων κομματιών </a:t>
            </a:r>
            <a:r>
              <a:rPr lang="el-GR" dirty="0"/>
              <a:t>ποικίλουν από μεγάλα (3-5 εκ) έως μικρά (1-3 εκ.) ανάλογα με τη διαθεσιμότητά τους. </a:t>
            </a:r>
          </a:p>
          <a:p>
            <a:pPr marL="0" indent="0">
              <a:buNone/>
            </a:pPr>
            <a:r>
              <a:rPr lang="el-GR" dirty="0"/>
              <a:t>Συχνά σε αυτά σχηματίζονταν γραμμές χωρίζοντάς τα στη  μέση κάτι σαν τις σημερινές γραμμές.</a:t>
            </a:r>
          </a:p>
          <a:p>
            <a:pPr marL="0" indent="0">
              <a:buNone/>
            </a:pPr>
            <a:r>
              <a:rPr lang="el-GR" dirty="0"/>
              <a:t>Στο τέλος της πρώτης φάσης της χρήσης τους, παύουν να είναι ένα απλό κομμάτι με απλή μορφή για τη περιγραφή απλών αναγκών και μετουσιώνονται σε πιο πολύπλοκα συστήματα για να καλύψουν μεγαλύτερες ανάγκες, όπως είναι τα αρώματα, κοσμήματα, υφάσματα. </a:t>
            </a:r>
          </a:p>
          <a:p>
            <a:pPr marL="0" indent="0">
              <a:buNone/>
            </a:pPr>
            <a:r>
              <a:rPr lang="el-GR" dirty="0"/>
              <a:t>Αυτό οδήγησε στην υιοθέτηση καινούργιων μορφών, όπως τα τρίγωνα και οι ρόμβοι, καθώς και επιπρόσθετα σημάδια, όπως παράλληλες γραμμές, αστέρια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541289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14/21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dirty="0" smtClean="0"/>
              <a:t>Αυτά </a:t>
            </a:r>
            <a:r>
              <a:rPr lang="el-GR" dirty="0"/>
              <a:t>αποτέλεσαν το προμήνυμα για τη δημιουργία μιας σειράς από αφηρημένα σύμβολα, τα οποία αντικατέστησαν και μία ολόκληρη λέξη. </a:t>
            </a:r>
          </a:p>
          <a:p>
            <a:pPr marL="0" indent="0">
              <a:buNone/>
            </a:pPr>
            <a:r>
              <a:rPr lang="el-GR" dirty="0"/>
              <a:t>Αυτές οι αλλαγές συμπίπτουν και με τις ανάγκες της αναπτυσσόμενης αστικής κοινωνίας, της ανάγκης για </a:t>
            </a:r>
            <a:r>
              <a:rPr lang="el-GR" dirty="0" smtClean="0"/>
              <a:t>επιδέξιους </a:t>
            </a:r>
            <a:r>
              <a:rPr lang="el-GR" dirty="0"/>
              <a:t>καλλιγράφους, του αυξανόμενου πληθυσμού, αλλά και της αύξησης του αριθμού και της πολυπλοκότητας διεξαγωγής των εμπορικών συναλλαγών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398453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15/21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Τα πήλινα αυτά κομμάτια δεν αποτελούσαν συνάλλαγμα, ούτε </a:t>
            </a:r>
            <a:r>
              <a:rPr lang="el-GR" dirty="0" smtClean="0"/>
              <a:t>υπολογισμούς </a:t>
            </a:r>
            <a:r>
              <a:rPr lang="el-GR" dirty="0"/>
              <a:t>οφειλών. </a:t>
            </a:r>
          </a:p>
          <a:p>
            <a:pPr marL="0" indent="0">
              <a:buNone/>
            </a:pPr>
            <a:r>
              <a:rPr lang="el-GR" dirty="0"/>
              <a:t>Αντιθέτως, αποτελέσουν αυτό που θα λέγαμε με σημερινούς όρους, μέσα καταγραφής των δεδομένων, ο συσχετισμός των οποίων οδηγούσε στη παραγωγή της πληροφορίας. </a:t>
            </a:r>
          </a:p>
          <a:p>
            <a:pPr marL="0" indent="0">
              <a:buNone/>
            </a:pPr>
            <a:r>
              <a:rPr lang="el-GR" dirty="0"/>
              <a:t>Τα πήλινα αυτά κομμάτια, σε διάφορες μορφές και παρουσιάσεις, εκπροσωπούσαν πολλά εμπορεύσιμα προϊόντα, καθώς και προϊόντα τέχνης. </a:t>
            </a:r>
          </a:p>
          <a:p>
            <a:pPr marL="0" indent="0">
              <a:buNone/>
            </a:pPr>
            <a:r>
              <a:rPr lang="el-GR" dirty="0"/>
              <a:t>Κατά την πρώτη υιοθέτησή τους, κάθε πήλινο κομμάτι αντιπροσώπευε και ένα προϊόν, πχ. ένα δοχείο λάδι. Στη συνέχεια, όταν το αριθμητικό σύστημα έγινε πιο αφηρημένο και πολύπλοκο, γραμμές πάνω στο πήλινο κομμάτι ή και το μέγεθός του δήλωναν και την ποσότητα του αγαθού που αντιπροσώπευε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893946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16/21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a:t>Στόχος:</a:t>
            </a:r>
          </a:p>
          <a:p>
            <a:pPr>
              <a:buFont typeface="Courier New" panose="02070309020205020404" pitchFamily="49" charset="0"/>
              <a:buChar char="o"/>
            </a:pPr>
            <a:r>
              <a:rPr lang="el-GR" dirty="0" smtClean="0"/>
              <a:t>Η </a:t>
            </a:r>
            <a:r>
              <a:rPr lang="el-GR" dirty="0"/>
              <a:t>αποτύπωση της πληροφορίας σε ένα μέσο, </a:t>
            </a:r>
          </a:p>
          <a:p>
            <a:pPr>
              <a:buFont typeface="Courier New" panose="02070309020205020404" pitchFamily="49" charset="0"/>
              <a:buChar char="o"/>
            </a:pPr>
            <a:r>
              <a:rPr lang="el-GR" dirty="0" smtClean="0"/>
              <a:t>Η </a:t>
            </a:r>
            <a:r>
              <a:rPr lang="el-GR" dirty="0"/>
              <a:t>διάχυση της πληροφορίας στους ενδιαφερόμενους, </a:t>
            </a:r>
          </a:p>
          <a:p>
            <a:pPr>
              <a:buFont typeface="Courier New" panose="02070309020205020404" pitchFamily="49" charset="0"/>
              <a:buChar char="o"/>
            </a:pPr>
            <a:r>
              <a:rPr lang="el-GR" dirty="0" smtClean="0"/>
              <a:t>Η </a:t>
            </a:r>
            <a:r>
              <a:rPr lang="el-GR" dirty="0"/>
              <a:t>διατήρησή της σε κάποιο μέσο με μεγαλύτερη διάρκεια ζωής από τον προφορικό λόγο,</a:t>
            </a:r>
          </a:p>
          <a:p>
            <a:pPr>
              <a:buFont typeface="Courier New" panose="02070309020205020404" pitchFamily="49" charset="0"/>
              <a:buChar char="o"/>
            </a:pPr>
            <a:r>
              <a:rPr lang="el-GR" dirty="0" smtClean="0"/>
              <a:t>Η </a:t>
            </a:r>
            <a:r>
              <a:rPr lang="el-GR" dirty="0"/>
              <a:t>αποφυγή της σύγχυσης που δημιουργείται με την εισαγωγή πολλαπλών γλωσσών και διαλέκτων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074193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17/21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Για </a:t>
            </a:r>
            <a:r>
              <a:rPr lang="el-GR" b="1" dirty="0" smtClean="0"/>
              <a:t>παράδειγμα:</a:t>
            </a:r>
            <a:endParaRPr lang="el-GR" b="1" dirty="0"/>
          </a:p>
          <a:p>
            <a:pPr>
              <a:buFont typeface="Courier New" panose="02070309020205020404" pitchFamily="49" charset="0"/>
              <a:buChar char="o"/>
            </a:pPr>
            <a:r>
              <a:rPr lang="el-GR" dirty="0"/>
              <a:t>Ο διαθέτης κατέγραφε ότι αγόρασε πέντε σάκους σιταριού από ένα συγκεκριμένο έμπορα.</a:t>
            </a:r>
          </a:p>
          <a:p>
            <a:pPr>
              <a:buFont typeface="Courier New" panose="02070309020205020404" pitchFamily="49" charset="0"/>
              <a:buChar char="o"/>
            </a:pPr>
            <a:r>
              <a:rPr lang="el-GR" dirty="0"/>
              <a:t> Η συναλλαγή αυτή καταγραφόταν από πέντε πήλινα κομμάτια που συνδέονταν μεταξύ τους με ένα σχοινί, το οποίο σφραγίζονταν στο τέλος με τη Βούλα του εμπόρου.</a:t>
            </a:r>
          </a:p>
          <a:p>
            <a:pPr>
              <a:buFont typeface="Courier New" panose="02070309020205020404" pitchFamily="49" charset="0"/>
              <a:buChar char="o"/>
            </a:pPr>
            <a:r>
              <a:rPr lang="el-GR" dirty="0"/>
              <a:t>Όταν ο αγοραστής αργότερα θα πήγαινε να παραλάβει το αλεύρι μπορούσε να αποδείξει ότι είχε δώσει 5 σακιά παρουσιάζοντας τα πέντε πήλινα κομμάτια. </a:t>
            </a:r>
          </a:p>
          <a:p>
            <a:pPr>
              <a:buFont typeface="Courier New" panose="02070309020205020404" pitchFamily="49" charset="0"/>
              <a:buChar char="o"/>
            </a:pPr>
            <a:r>
              <a:rPr lang="el-GR" dirty="0"/>
              <a:t>Με την ολοκλήρωση της συναλλαγής τα πήλινα κομμάτια καταστρέφονταν</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612504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Περιεχόμενα</a:t>
            </a:r>
            <a:endParaRPr lang="el-GR" dirty="0"/>
          </a:p>
        </p:txBody>
      </p:sp>
      <p:sp>
        <p:nvSpPr>
          <p:cNvPr id="4" name="Θέση περιεχομένου 3"/>
          <p:cNvSpPr>
            <a:spLocks noGrp="1"/>
          </p:cNvSpPr>
          <p:nvPr>
            <p:ph idx="1"/>
          </p:nvPr>
        </p:nvSpPr>
        <p:spPr/>
        <p:txBody>
          <a:bodyPr>
            <a:normAutofit/>
          </a:bodyPr>
          <a:lstStyle/>
          <a:p>
            <a:pPr>
              <a:lnSpc>
                <a:spcPct val="150000"/>
              </a:lnSpc>
            </a:pPr>
            <a:r>
              <a:rPr lang="el-GR" sz="2600" dirty="0" smtClean="0"/>
              <a:t>Ιστορικά στοιχεία διαχείρισης εγγράφων.</a:t>
            </a:r>
          </a:p>
          <a:p>
            <a:pPr>
              <a:lnSpc>
                <a:spcPct val="150000"/>
              </a:lnSpc>
            </a:pPr>
            <a:r>
              <a:rPr lang="el-GR" sz="2600" dirty="0" smtClean="0"/>
              <a:t>Πληροφορία ως περιουσιακό στοιχείο οργανισμού.</a:t>
            </a:r>
            <a:endParaRPr lang="el-GR" sz="26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4151898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18/21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Το σύστημα αυτό είχε πολλά χρήσιμα στοιχεία μερικά εκ των οποίων είναι:</a:t>
            </a:r>
          </a:p>
          <a:p>
            <a:pPr marL="457200" indent="-457200">
              <a:buFont typeface="+mj-lt"/>
              <a:buAutoNum type="arabicPeriod"/>
            </a:pPr>
            <a:r>
              <a:rPr lang="el-GR" dirty="0" smtClean="0"/>
              <a:t>Η </a:t>
            </a:r>
            <a:r>
              <a:rPr lang="el-GR" dirty="0"/>
              <a:t>σημασία του κάθε κομματιού ήταν κατανοητή από όλους.</a:t>
            </a:r>
          </a:p>
          <a:p>
            <a:pPr marL="457200" indent="-457200">
              <a:buFont typeface="+mj-lt"/>
              <a:buAutoNum type="arabicPeriod"/>
            </a:pPr>
            <a:r>
              <a:rPr lang="el-GR" dirty="0" smtClean="0"/>
              <a:t>Κάθε </a:t>
            </a:r>
            <a:r>
              <a:rPr lang="el-GR" dirty="0"/>
              <a:t>σχήμα είχε και μια μοναδική σημασία.</a:t>
            </a:r>
          </a:p>
          <a:p>
            <a:pPr marL="457200" indent="-457200">
              <a:buFont typeface="+mj-lt"/>
              <a:buAutoNum type="arabicPeriod"/>
            </a:pPr>
            <a:r>
              <a:rPr lang="el-GR" dirty="0" smtClean="0"/>
              <a:t>Η </a:t>
            </a:r>
            <a:r>
              <a:rPr lang="el-GR" dirty="0"/>
              <a:t>χρήση των συμβόλων ήταν συστηματική.</a:t>
            </a:r>
          </a:p>
          <a:p>
            <a:pPr marL="457200" indent="-457200">
              <a:buFont typeface="+mj-lt"/>
              <a:buAutoNum type="arabicPeriod"/>
            </a:pPr>
            <a:r>
              <a:rPr lang="el-GR" dirty="0" smtClean="0"/>
              <a:t>Οι ποσότητες </a:t>
            </a:r>
            <a:r>
              <a:rPr lang="el-GR" dirty="0"/>
              <a:t>και τα διάφορα προϊόντα μπορούσαν να αναπαρασταθούν ταυτόχρονα.</a:t>
            </a:r>
          </a:p>
          <a:p>
            <a:pPr marL="457200" indent="-457200">
              <a:buFont typeface="+mj-lt"/>
              <a:buAutoNum type="arabicPeriod"/>
            </a:pPr>
            <a:r>
              <a:rPr lang="el-GR" dirty="0" smtClean="0"/>
              <a:t>Νέες </a:t>
            </a:r>
            <a:r>
              <a:rPr lang="el-GR" dirty="0"/>
              <a:t>μορφές μπορούσαν να προστεθούν αν κρίνονταν αναγκαίο. </a:t>
            </a:r>
          </a:p>
          <a:p>
            <a:pPr marL="457200" indent="-457200">
              <a:buFont typeface="+mj-lt"/>
              <a:buAutoNum type="arabicPeriod"/>
            </a:pPr>
            <a:r>
              <a:rPr lang="el-GR" dirty="0" smtClean="0"/>
              <a:t>Το </a:t>
            </a:r>
            <a:r>
              <a:rPr lang="el-GR" dirty="0"/>
              <a:t>σημαντικότερο ήταν ότι δεν υπήρχε το γλωσσικό χάσμα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744312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19/21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dirty="0"/>
              <a:t>Ο τρόπος της συναλλαγής με αυτό το σύστημα ήταν βασισμένος σε συγκεκριμένες και κοινώς αποδεκτές αρχές, ενώ αφορούσε τη συναλλαγή υλικών προϊόντων. </a:t>
            </a:r>
          </a:p>
          <a:p>
            <a:pPr marL="0" indent="0">
              <a:buNone/>
            </a:pPr>
            <a:r>
              <a:rPr lang="el-GR" dirty="0"/>
              <a:t>Αν και δεν είναι γνωστές περισσότερες πληροφορίες σχετικά με τα άτομα που στήριζαν αυτό το σύστημα, σίγουρα θα αποτέλεσαν τους προκατόχους των γραφέων, οι οποίοι κατέληξαν να ανήκουν σε υψηλές κοινωνικές τάξεις και να είναι οικονομικά εύρωστοι.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8847719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20/21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a:t>Συμπερασματικά</a:t>
            </a:r>
          </a:p>
          <a:p>
            <a:r>
              <a:rPr lang="el-GR" dirty="0"/>
              <a:t>Μέσα από την αποτύπωση της ιστορίας της καταγραφής εμπορικής πληροφορίας, θα μπορούσε να υποστηριχτεί ότι:</a:t>
            </a:r>
          </a:p>
          <a:p>
            <a:pPr marL="914400" lvl="1" indent="-457200">
              <a:buFont typeface="+mj-lt"/>
              <a:buAutoNum type="arabicPeriod"/>
            </a:pPr>
            <a:r>
              <a:rPr lang="el-GR" dirty="0" smtClean="0"/>
              <a:t>Η </a:t>
            </a:r>
            <a:r>
              <a:rPr lang="el-GR" dirty="0"/>
              <a:t>ανάγκη για τη δημιουργία, οργάνωση και διατήρηση της καταγεγραμμένης πληροφορίας δεν είναι πρόσφατο φαινόμενο, αλλά έχει μακροχρόνια ιστορία. </a:t>
            </a:r>
          </a:p>
          <a:p>
            <a:pPr marL="914400" lvl="1" indent="-457200">
              <a:buFont typeface="+mj-lt"/>
              <a:buAutoNum type="arabicPeriod"/>
            </a:pPr>
            <a:r>
              <a:rPr lang="el-GR" dirty="0" smtClean="0"/>
              <a:t>Η </a:t>
            </a:r>
            <a:r>
              <a:rPr lang="el-GR" dirty="0"/>
              <a:t>σπουδαιότητα των συστημάτων διαχείρισης αρχείων για την υποστήριξη των αναγκών των οργανισμών, των επιχειρηματικών συναλλαγών, αλλά και της ευρύτερης οικονομικής δραστηριότητας είναι θεμελιώδης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936741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21/21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Συμπερασματικά </a:t>
            </a:r>
            <a:r>
              <a:rPr lang="el-GR" dirty="0" smtClean="0"/>
              <a:t>(συνέχεια)</a:t>
            </a:r>
            <a:endParaRPr lang="el-GR" dirty="0"/>
          </a:p>
          <a:p>
            <a:pPr marL="457200" indent="-457200">
              <a:buFont typeface="+mj-lt"/>
              <a:buAutoNum type="arabicPeriod" startAt="3"/>
            </a:pPr>
            <a:r>
              <a:rPr lang="el-GR" dirty="0" smtClean="0"/>
              <a:t>Η </a:t>
            </a:r>
            <a:r>
              <a:rPr lang="el-GR" dirty="0"/>
              <a:t>επικέντρωση στις καθημερινές συναλλαγές των ανθρώπων από τους υπευθύνους της υποστήριξης των συστημάτων συναλλαγής είναι εξαιρετικής σημασίας.</a:t>
            </a:r>
          </a:p>
          <a:p>
            <a:pPr marL="457200" indent="-457200">
              <a:buFont typeface="+mj-lt"/>
              <a:buAutoNum type="arabicPeriod" startAt="3"/>
            </a:pPr>
            <a:r>
              <a:rPr lang="el-GR" dirty="0" smtClean="0"/>
              <a:t>Ο </a:t>
            </a:r>
            <a:r>
              <a:rPr lang="el-GR" dirty="0"/>
              <a:t>ρόλος αυτών των ανθρώπων υπήρξε ουσιαστικός στην ανάπτυξη και τελειοποίηση των συστημάτων γραφής.</a:t>
            </a:r>
          </a:p>
          <a:p>
            <a:pPr marL="457200" indent="-457200">
              <a:buFont typeface="+mj-lt"/>
              <a:buAutoNum type="arabicPeriod" startAt="3"/>
            </a:pPr>
            <a:r>
              <a:rPr lang="el-GR" dirty="0" smtClean="0"/>
              <a:t>Η </a:t>
            </a:r>
            <a:r>
              <a:rPr lang="el-GR" dirty="0"/>
              <a:t>καταγραφή και τήρηση της επιχειρηματικής πληροφορίας προϋπήρξε της καταγραφής των λογοτεχνικών και θρησκευτικών κειμένων.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34984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a:t>Cox,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Routledge.</a:t>
            </a:r>
          </a:p>
          <a:p>
            <a:r>
              <a:rPr lang="en-US" dirty="0"/>
              <a:t>Read, J. and Ginn, M.L. (2008). </a:t>
            </a:r>
            <a:r>
              <a:rPr lang="en-US" i="1" dirty="0"/>
              <a:t>Records Management</a:t>
            </a:r>
            <a:r>
              <a:rPr lang="en-US" dirty="0"/>
              <a:t>. US: South Western Cengage Learning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665790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19686"/>
            <a:ext cx="5828703" cy="880015"/>
            <a:chOff x="1767633" y="5819686"/>
            <a:chExt cx="5828703" cy="88001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100" b="-1"/>
            <a:stretch/>
          </p:blipFill>
          <p:spPr bwMode="auto">
            <a:xfrm>
              <a:off x="3923928" y="5819686"/>
              <a:ext cx="3672408" cy="8800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910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38251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αρχειακών </a:t>
            </a:r>
            <a:r>
              <a:rPr lang="el-GR" sz="2000" dirty="0" smtClean="0"/>
              <a:t>εγγράφων (Θ). </a:t>
            </a:r>
            <a:r>
              <a:rPr lang="el-GR" sz="2000" dirty="0" smtClean="0"/>
              <a:t>Ενότητα 2</a:t>
            </a:r>
            <a:r>
              <a:rPr lang="en-US" sz="2000" dirty="0" smtClean="0"/>
              <a:t>:</a:t>
            </a:r>
            <a:r>
              <a:rPr lang="el-GR" sz="2000" dirty="0" smtClean="0"/>
              <a:t> Ιστορικά Στοιχεία».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475618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78812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859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smtClean="0"/>
              <a:t>Διαχείριση εγγράφων </a:t>
            </a:r>
            <a:r>
              <a:rPr lang="el-GR" dirty="0" smtClean="0"/>
              <a:t/>
            </a:r>
            <a:br>
              <a:rPr lang="el-GR" dirty="0" smtClean="0"/>
            </a:br>
            <a:r>
              <a:rPr lang="el-GR" sz="3300" b="0" dirty="0" smtClean="0"/>
              <a:t>(ιστορικά στοιχεία 1/21)</a:t>
            </a:r>
            <a:endParaRPr lang="el-GR" sz="3300" b="0" dirty="0"/>
          </a:p>
        </p:txBody>
      </p:sp>
      <p:sp>
        <p:nvSpPr>
          <p:cNvPr id="3" name="Θέση περιεχομένου 2"/>
          <p:cNvSpPr>
            <a:spLocks noGrp="1"/>
          </p:cNvSpPr>
          <p:nvPr>
            <p:ph idx="1"/>
          </p:nvPr>
        </p:nvSpPr>
        <p:spPr/>
        <p:txBody>
          <a:bodyPr/>
          <a:lstStyle/>
          <a:p>
            <a:r>
              <a:rPr lang="el-GR" dirty="0" smtClean="0"/>
              <a:t>Η </a:t>
            </a:r>
            <a:r>
              <a:rPr lang="el-GR" dirty="0"/>
              <a:t>Διαχείριση Εγγράφων θεσμοθετήθηκε ως όρος μόλις τη δεκαετία του 1940.</a:t>
            </a:r>
          </a:p>
          <a:p>
            <a:r>
              <a:rPr lang="el-GR" dirty="0"/>
              <a:t>Οι πρώτες καταγραφές οι οποίες αφορούσαν εμπορικές συναλλαγές ήταν πάνω σε πήλινα κομμάτια και χρονολογούνται γύρω στο 8000 πχ. εντοπίστηκαν στην περιοχή του Τίγρη στον Ευφράτη.</a:t>
            </a:r>
          </a:p>
          <a:p>
            <a:r>
              <a:rPr lang="el-GR" dirty="0"/>
              <a:t>Οι καταγραφές αυτές συνέβαλαν ουσιαστικά στην ανάπτυξη και υποστήριξη του εμπορίου μεταξύ εμπόρων και προμηθευτών σε απομακρυσμένες περιοχές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04905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242477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734340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2/21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dirty="0" smtClean="0"/>
              <a:t>Αυτές </a:t>
            </a:r>
            <a:r>
              <a:rPr lang="el-GR" dirty="0"/>
              <a:t>οι πρωτότυπες για την εποχή εκείνη καταγραφές αφορούσαν αποκλειστικά και μόνο εμπορικές και κυβερνητικές υποθέσεις. </a:t>
            </a:r>
          </a:p>
          <a:p>
            <a:r>
              <a:rPr lang="el-GR" dirty="0"/>
              <a:t>Καταγραφές σε πηλό, οι οποίες περιείχαν λογοτεχνικά και θρησκευτικά κείμενα εμφανίστηκαν πολύ αργότερα. Γεγονός που οδήγησε, σε μεταγενέστερο χρόνο, στην ανάπτυξη των πρώτων Βιβλιοθηκών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7492725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3/21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dirty="0"/>
              <a:t>Ο πηλός ως υλικό καταγραφής της πληροφορίας υιοθετήθηκε από το 8000 πχ. </a:t>
            </a:r>
          </a:p>
          <a:p>
            <a:pPr marL="0" indent="0">
              <a:buNone/>
            </a:pPr>
            <a:r>
              <a:rPr lang="el-GR" dirty="0"/>
              <a:t>Αντικαταστάθηκε από τον πάπυρο γύρω στο 3000 πχ. </a:t>
            </a:r>
          </a:p>
          <a:p>
            <a:pPr marL="0" indent="0">
              <a:buNone/>
            </a:pPr>
            <a:r>
              <a:rPr lang="el-GR" dirty="0"/>
              <a:t>Καταγεγραμμένες μαρτυρίες όμως που επιβεβαιώνουν τη χρήση του ως μέσο αποτύπωσης της πληροφορίας υπάρχουν από το 950 πχ μέχρι και το 800 μχ. </a:t>
            </a:r>
          </a:p>
          <a:p>
            <a:pPr marL="0" indent="0">
              <a:buNone/>
            </a:pPr>
            <a:r>
              <a:rPr lang="el-GR" dirty="0"/>
              <a:t>Ο οποίος με τη σειρά του έδωσε τη σκυτάλη στο χαρτί με την ανακάλυψή του γύρω στο 105 </a:t>
            </a:r>
            <a:r>
              <a:rPr lang="el-GR" dirty="0" smtClean="0"/>
              <a:t>μχ. </a:t>
            </a:r>
            <a:r>
              <a:rPr lang="el-GR" dirty="0"/>
              <a:t>στην Κίνα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577271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4/21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a:lnSpc>
                <a:spcPct val="150000"/>
              </a:lnSpc>
            </a:pPr>
            <a:r>
              <a:rPr lang="el-GR" dirty="0" smtClean="0"/>
              <a:t>Θα </a:t>
            </a:r>
            <a:r>
              <a:rPr lang="el-GR" dirty="0"/>
              <a:t>πρέπει εδώ να </a:t>
            </a:r>
            <a:r>
              <a:rPr lang="el-GR" dirty="0" smtClean="0"/>
              <a:t>σημειωθεί </a:t>
            </a:r>
            <a:r>
              <a:rPr lang="el-GR" dirty="0"/>
              <a:t>ότι δεν υπάρχουν σαφή όρια της αντικατάστασης του ενός υλικού με το επόμενο. Αντιθέτως, η μετάβαση ήταν ομαλή, </a:t>
            </a:r>
            <a:r>
              <a:rPr lang="el-GR" dirty="0" smtClean="0"/>
              <a:t>πραγματοποιούνταν </a:t>
            </a:r>
            <a:r>
              <a:rPr lang="el-GR" dirty="0"/>
              <a:t>για μια σειρά από ποικίλους λόγους και για πολλά </a:t>
            </a:r>
            <a:r>
              <a:rPr lang="el-GR" dirty="0" smtClean="0"/>
              <a:t>χρόνια αυτά τα διαφορετικά υλικά </a:t>
            </a:r>
            <a:r>
              <a:rPr lang="el-GR" dirty="0"/>
              <a:t>συνυπήρχαν αρμονικά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2522255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5/21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a:spcBef>
                <a:spcPts val="1800"/>
              </a:spcBef>
            </a:pPr>
            <a:r>
              <a:rPr lang="el-GR" dirty="0" smtClean="0"/>
              <a:t>Ανασκαφές </a:t>
            </a:r>
            <a:r>
              <a:rPr lang="el-GR" dirty="0"/>
              <a:t>στη Μέση Ανατολή επί μισό αιώνα, απέδειξαν ότι υπήρχε ένα χρονολογικό μοτίβο στην ανάπτυξη αυτών των πρώτων συστημάτων διαχείρισης αρχείων</a:t>
            </a:r>
            <a:r>
              <a:rPr lang="el-GR" dirty="0" smtClean="0"/>
              <a:t>.</a:t>
            </a:r>
            <a:endParaRPr lang="el-GR" dirty="0"/>
          </a:p>
          <a:p>
            <a:pPr>
              <a:spcBef>
                <a:spcPts val="1800"/>
              </a:spcBef>
            </a:pPr>
            <a:r>
              <a:rPr lang="el-GR" dirty="0"/>
              <a:t>Η εξέλιξη των εγγράφων υπό την μορφή αποτύπωσης της πληροφορίας σε πηλό μπορεί να διακριθεί σε τέσσερα κύρια στάδια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038686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6/21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dirty="0"/>
              <a:t> </a:t>
            </a:r>
            <a:r>
              <a:rPr lang="el-GR" b="1" dirty="0"/>
              <a:t>18.000 πχ- 3700 πχ </a:t>
            </a:r>
          </a:p>
          <a:p>
            <a:pPr marL="444500" indent="0">
              <a:buNone/>
            </a:pPr>
            <a:r>
              <a:rPr lang="el-GR" dirty="0"/>
              <a:t>Σύστημα καταγραφής των συναλλαγών για μελλοντική χρήση και αναφορά πάνω σε μικρά πήλινα κομμάτια, διάφορων σχημάτων τα οποία κατασκευάζονταν στο χέρι, μετατρέπονταν σε κεραμικά κομμάτια μετά από ψήσιμο σε φούρνους.</a:t>
            </a:r>
          </a:p>
          <a:p>
            <a:pPr marL="444500" indent="0">
              <a:buNone/>
            </a:pPr>
            <a:r>
              <a:rPr lang="el-GR" dirty="0"/>
              <a:t>Τα κομμάτια αυτά εν συνεχεία συναρμολογούνταν με τη χρήση σχοινιού που το περνούσαν από τρύπες που άφηναν επίτηδες για αυτό το σκοπό και σφραγίζονταν οι δύο άκρες με τη μορφή σφραγίδας, την ονομαζόμενη “βούλα” η οποία εξασφάλιζε την αυθεντικότητα του εγγράφου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27260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200" dirty="0">
                <a:solidFill>
                  <a:prstClr val="black"/>
                </a:solidFill>
              </a:rPr>
              <a:t>Διαχείριση εγγράφων </a:t>
            </a:r>
            <a:r>
              <a:rPr lang="el-GR" dirty="0">
                <a:solidFill>
                  <a:prstClr val="black"/>
                </a:solidFill>
              </a:rPr>
              <a:t/>
            </a:r>
            <a:br>
              <a:rPr lang="el-GR" dirty="0">
                <a:solidFill>
                  <a:prstClr val="black"/>
                </a:solidFill>
              </a:rPr>
            </a:br>
            <a:r>
              <a:rPr lang="el-GR" sz="3300" b="0" dirty="0">
                <a:solidFill>
                  <a:prstClr val="black"/>
                </a:solidFill>
              </a:rPr>
              <a:t>(ιστορικά στοιχεία </a:t>
            </a:r>
            <a:r>
              <a:rPr lang="el-GR" sz="3300" b="0" dirty="0" smtClean="0">
                <a:solidFill>
                  <a:prstClr val="black"/>
                </a:solidFill>
              </a:rPr>
              <a:t>7/21</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 3700 πχ- 2600 πχ. </a:t>
            </a:r>
          </a:p>
          <a:p>
            <a:pPr marL="444500" indent="0">
              <a:buNone/>
            </a:pPr>
            <a:r>
              <a:rPr lang="el-GR" dirty="0"/>
              <a:t>Καταγράφεται μια διαφοροποίηση στη μορφή που λαμβάνει ο πηλός. Αυτή τη φορά λαμβάνει τη μορφή αυγοειδούς φακέλου για την αποφυγή ενδεχομένως της αλλοίωσης των δεδομένων. </a:t>
            </a:r>
          </a:p>
          <a:p>
            <a:pPr marL="444500" indent="0">
              <a:buNone/>
            </a:pPr>
            <a:r>
              <a:rPr lang="el-GR" dirty="0"/>
              <a:t>Στο εσωτερικό του φακέλου τοποθετούνταν πήλινα με τις συναλλαγές, ενώ εξωτερικά διακοσμούνταν με εικόνες που αφορούσαν τις συναλλαγές στο εσωτερικό. </a:t>
            </a:r>
          </a:p>
          <a:p>
            <a:pPr marL="444500" indent="0">
              <a:buNone/>
            </a:pPr>
            <a:r>
              <a:rPr lang="el-GR" dirty="0"/>
              <a:t>Δεν έλειπε και η </a:t>
            </a:r>
            <a:r>
              <a:rPr lang="el-GR" dirty="0" smtClean="0"/>
              <a:t>«Βούλα» </a:t>
            </a:r>
            <a:r>
              <a:rPr lang="el-GR" dirty="0"/>
              <a:t>που αποτελούσε την προσωπική σφραγίδα των συναλλασσόμενων, κάτι που με τα σημερινά δεδομένα ισοδυναμούσε με την προσωπική υπογραφή ή την εταιρική σφραγίδα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950208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65</TotalTime>
  <Words>2161</Words>
  <Application>Microsoft Office PowerPoint</Application>
  <PresentationFormat>Προβολή στην οθόνη (4:3)</PresentationFormat>
  <Paragraphs>281</Paragraphs>
  <Slides>31</Slides>
  <Notes>29</Notes>
  <HiddenSlides>0</HiddenSlides>
  <MMClips>0</MMClips>
  <ScaleCrop>false</ScaleCrop>
  <HeadingPairs>
    <vt:vector size="4" baseType="variant">
      <vt:variant>
        <vt:lpstr>Θέμα</vt:lpstr>
      </vt:variant>
      <vt:variant>
        <vt:i4>4</vt:i4>
      </vt:variant>
      <vt:variant>
        <vt:lpstr>Τίτλοι διαφανειών</vt:lpstr>
      </vt:variant>
      <vt:variant>
        <vt:i4>31</vt:i4>
      </vt:variant>
    </vt:vector>
  </HeadingPairs>
  <TitlesOfParts>
    <vt:vector size="35" baseType="lpstr">
      <vt:lpstr>OC_template_2</vt:lpstr>
      <vt:lpstr>1_OC_template_updated</vt:lpstr>
      <vt:lpstr>OC_template_updated</vt:lpstr>
      <vt:lpstr>2_OC_template_updated</vt:lpstr>
      <vt:lpstr>Διαχείριση αρχειακών εγγράφων (Θ) </vt:lpstr>
      <vt:lpstr>Περιεχόμενα</vt:lpstr>
      <vt:lpstr>Διαχείριση εγγράφων  (ιστορικά στοιχεία 1/21)</vt:lpstr>
      <vt:lpstr>Διαχείριση εγγράφων  (ιστορικά στοιχεία 2/21)</vt:lpstr>
      <vt:lpstr>Διαχείριση εγγράφων  (ιστορικά στοιχεία 3/21)</vt:lpstr>
      <vt:lpstr>Διαχείριση εγγράφων  (ιστορικά στοιχεία 4/21)</vt:lpstr>
      <vt:lpstr>Διαχείριση εγγράφων  (ιστορικά στοιχεία 5/21)</vt:lpstr>
      <vt:lpstr>Διαχείριση εγγράφων  (ιστορικά στοιχεία 6/21)</vt:lpstr>
      <vt:lpstr>Διαχείριση εγγράφων  (ιστορικά στοιχεία 7/21)</vt:lpstr>
      <vt:lpstr>Διαχείριση εγγράφων  (ιστορικά στοιχεία 8/21)</vt:lpstr>
      <vt:lpstr>Διαχείριση εγγράφων  (ιστορικά στοιχεία 9/21)</vt:lpstr>
      <vt:lpstr>Διαχείριση εγγράφων  (ιστορικά στοιχεία 10/21)</vt:lpstr>
      <vt:lpstr>Διαχείριση εγγράφων  (ιστορικά στοιχεία 11/21)</vt:lpstr>
      <vt:lpstr>Διαχείριση εγγράφων  (ιστορικά στοιχεία 12/21)</vt:lpstr>
      <vt:lpstr>Διαχείριση εγγράφων  (ιστορικά στοιχεία 13/21)</vt:lpstr>
      <vt:lpstr>Διαχείριση εγγράφων  (ιστορικά στοιχεία 14/21)</vt:lpstr>
      <vt:lpstr>Διαχείριση εγγράφων  (ιστορικά στοιχεία 15/21)</vt:lpstr>
      <vt:lpstr>Διαχείριση εγγράφων  (ιστορικά στοιχεία 16/21)</vt:lpstr>
      <vt:lpstr>Διαχείριση εγγράφων  (ιστορικά στοιχεία 17/21)</vt:lpstr>
      <vt:lpstr>Διαχείριση εγγράφων  (ιστορικά στοιχεία 18/21)</vt:lpstr>
      <vt:lpstr>Διαχείριση εγγράφων  (ιστορικά στοιχεία 19/21)</vt:lpstr>
      <vt:lpstr>Διαχείριση εγγράφων  (ιστορικά στοιχεία 20/21)</vt:lpstr>
      <vt:lpstr>Διαχείριση εγγράφων  (ιστορικά στοιχεία 21/21)</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14</cp:revision>
  <dcterms:created xsi:type="dcterms:W3CDTF">2014-04-28T05:50:11Z</dcterms:created>
  <dcterms:modified xsi:type="dcterms:W3CDTF">2015-02-27T11:50:07Z</dcterms:modified>
</cp:coreProperties>
</file>