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68" r:id="rId14"/>
    <p:sldId id="269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Οργάνωση πληροφοριών</a:t>
            </a:r>
            <a:br>
              <a:rPr lang="el-GR" sz="4400" b="1" dirty="0" smtClean="0">
                <a:solidFill>
                  <a:schemeClr val="tx1"/>
                </a:solidFill>
                <a:latin typeface="+mn-lt"/>
              </a:rPr>
            </a:br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Ταξινόμηση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000" b="1" dirty="0" smtClean="0"/>
              <a:t>Ενότητα 9</a:t>
            </a:r>
            <a:r>
              <a:rPr lang="el-GR" sz="3000" dirty="0" smtClean="0"/>
              <a:t>:</a:t>
            </a:r>
            <a:r>
              <a:rPr lang="en-US" sz="3000" dirty="0" smtClean="0"/>
              <a:t> Qualified Dublin Core</a:t>
            </a:r>
          </a:p>
          <a:p>
            <a:endParaRPr lang="en-US" dirty="0" smtClean="0"/>
          </a:p>
          <a:p>
            <a:r>
              <a:rPr lang="el-GR" sz="2600" dirty="0" smtClean="0"/>
              <a:t>Δάφνη </a:t>
            </a:r>
            <a:r>
              <a:rPr lang="el-GR" sz="2600" dirty="0" err="1" smtClean="0"/>
              <a:t>Κυριάκη</a:t>
            </a:r>
            <a:r>
              <a:rPr lang="el-GR" sz="2600" dirty="0" smtClean="0"/>
              <a:t>-</a:t>
            </a:r>
            <a:r>
              <a:rPr lang="el-GR" sz="2600" dirty="0" err="1" smtClean="0"/>
              <a:t>Μάνεση</a:t>
            </a:r>
            <a:endParaRPr lang="el-GR" sz="2600" dirty="0" smtClean="0"/>
          </a:p>
          <a:p>
            <a:r>
              <a:rPr lang="el-GR" sz="2600" dirty="0" smtClean="0"/>
              <a:t>Τμήμα </a:t>
            </a:r>
            <a:r>
              <a:rPr lang="el-GR" sz="2600" dirty="0"/>
              <a:t>Βιβλιοθηκονομίας</a:t>
            </a:r>
            <a:r>
              <a:rPr lang="en-US" sz="2600" dirty="0"/>
              <a:t> </a:t>
            </a:r>
            <a:r>
              <a:rPr lang="el-GR" sz="2600" dirty="0"/>
              <a:t>και Συστημάτων Πληροφόρησης</a:t>
            </a:r>
          </a:p>
        </p:txBody>
      </p:sp>
      <p:pic>
        <p:nvPicPr>
          <p:cNvPr id="11" name="Picture 10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06088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Δάφνη </a:t>
            </a:r>
            <a:r>
              <a:rPr lang="el-GR" sz="2000" dirty="0" err="1" smtClean="0"/>
              <a:t>Κυριάκη</a:t>
            </a:r>
            <a:r>
              <a:rPr lang="el-GR" sz="2000" dirty="0" smtClean="0"/>
              <a:t>-</a:t>
            </a:r>
            <a:r>
              <a:rPr lang="el-GR" sz="2000" dirty="0" err="1" smtClean="0"/>
              <a:t>Μάνεση</a:t>
            </a:r>
            <a:r>
              <a:rPr lang="el-GR" sz="2000" dirty="0" smtClean="0"/>
              <a:t> </a:t>
            </a:r>
            <a:r>
              <a:rPr lang="el-GR" sz="2000" dirty="0"/>
              <a:t>2014. «Οργάνωση Πληροφοριών </a:t>
            </a:r>
            <a:r>
              <a:rPr lang="el-GR" sz="2000" dirty="0" smtClean="0"/>
              <a:t>– </a:t>
            </a:r>
            <a:r>
              <a:rPr lang="el-GR" sz="2000" dirty="0"/>
              <a:t>Ταξινόμηση (Θ). </a:t>
            </a:r>
            <a:r>
              <a:rPr lang="el-GR" sz="2000" dirty="0" smtClean="0"/>
              <a:t>Ενότητα 9: </a:t>
            </a:r>
            <a:r>
              <a:rPr lang="en-US" sz="2000" dirty="0"/>
              <a:t>Qualified Dublin </a:t>
            </a:r>
            <a:r>
              <a:rPr lang="en-US" sz="2000" dirty="0" smtClean="0"/>
              <a:t>Core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1667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2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642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Qualified Dublin Core </a:t>
            </a:r>
            <a:r>
              <a:rPr lang="en-US" sz="3200" b="0" dirty="0" smtClean="0"/>
              <a:t>(1/6)</a:t>
            </a:r>
            <a:endParaRPr lang="el-GR" sz="3200" b="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l-GR" b="1" dirty="0" smtClean="0"/>
              <a:t>Πως επεκτείνω και γιατί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	</a:t>
            </a:r>
            <a:r>
              <a:rPr lang="el-GR" dirty="0" smtClean="0"/>
              <a:t>δίγλωσσες ευρετηριάσεις, </a:t>
            </a:r>
          </a:p>
          <a:p>
            <a:r>
              <a:rPr lang="el-GR" dirty="0" smtClean="0"/>
              <a:t>	εξειδικευμένο υλικό</a:t>
            </a:r>
          </a:p>
          <a:p>
            <a:r>
              <a:rPr lang="el-GR" dirty="0" smtClean="0"/>
              <a:t>	αρχειακό υλικό</a:t>
            </a:r>
          </a:p>
          <a:p>
            <a:r>
              <a:rPr lang="el-GR" dirty="0" smtClean="0"/>
              <a:t>	μουσειακό υλικό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73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</a:t>
            </a:r>
            <a:r>
              <a:rPr lang="el-GR" dirty="0" smtClean="0"/>
              <a:t> </a:t>
            </a:r>
            <a:r>
              <a:rPr lang="en-US" dirty="0" smtClean="0"/>
              <a:t>Dublin Core </a:t>
            </a:r>
            <a:r>
              <a:rPr lang="en-US" sz="3200" b="0" dirty="0" smtClean="0">
                <a:solidFill>
                  <a:prstClr val="black"/>
                </a:solidFill>
              </a:rPr>
              <a:t>(2/6</a:t>
            </a:r>
            <a:r>
              <a:rPr lang="en-US" sz="3200" b="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Τίτλος (</a:t>
            </a:r>
            <a:r>
              <a:rPr lang="en-US" dirty="0" smtClean="0"/>
              <a:t>title)</a:t>
            </a:r>
          </a:p>
          <a:p>
            <a:pPr lvl="1"/>
            <a:r>
              <a:rPr lang="el-GR" dirty="0" smtClean="0"/>
              <a:t>Εναλλακτικός τίτλος</a:t>
            </a:r>
            <a:endParaRPr lang="en-US" dirty="0" smtClean="0"/>
          </a:p>
          <a:p>
            <a:pPr lvl="1"/>
            <a:r>
              <a:rPr lang="en-US" dirty="0" smtClean="0"/>
              <a:t>Title translated</a:t>
            </a:r>
          </a:p>
          <a:p>
            <a:r>
              <a:rPr lang="el-GR" dirty="0" smtClean="0"/>
              <a:t>Δημιουργός (</a:t>
            </a:r>
            <a:r>
              <a:rPr lang="en-US" dirty="0" smtClean="0"/>
              <a:t>creator)</a:t>
            </a:r>
            <a:endParaRPr lang="el-GR" dirty="0" smtClean="0"/>
          </a:p>
          <a:p>
            <a:pPr lvl="1"/>
            <a:r>
              <a:rPr lang="en-US" dirty="0" smtClean="0"/>
              <a:t>Author translated</a:t>
            </a:r>
          </a:p>
          <a:p>
            <a:r>
              <a:rPr lang="el-GR" dirty="0" smtClean="0"/>
              <a:t>Θέματα/ Λέξεις Κλειδιά </a:t>
            </a:r>
            <a:r>
              <a:rPr lang="en-US" dirty="0" smtClean="0"/>
              <a:t>(subject)</a:t>
            </a:r>
          </a:p>
          <a:p>
            <a:pPr lvl="1"/>
            <a:r>
              <a:rPr lang="en-US" dirty="0" smtClean="0"/>
              <a:t>Subject keyword translated</a:t>
            </a:r>
          </a:p>
          <a:p>
            <a:pPr lvl="1"/>
            <a:r>
              <a:rPr lang="el-GR" dirty="0" smtClean="0"/>
              <a:t>Θεματική κατηγορία</a:t>
            </a:r>
          </a:p>
          <a:p>
            <a:pPr lvl="1"/>
            <a:r>
              <a:rPr lang="en-US" dirty="0" smtClean="0"/>
              <a:t>Subject category translated</a:t>
            </a:r>
            <a:endParaRPr lang="el-GR" dirty="0" smtClean="0"/>
          </a:p>
          <a:p>
            <a:r>
              <a:rPr lang="el-GR" dirty="0" smtClean="0"/>
              <a:t>Περιγραφή </a:t>
            </a:r>
            <a:r>
              <a:rPr lang="en-US" dirty="0" smtClean="0"/>
              <a:t>(description)</a:t>
            </a:r>
          </a:p>
          <a:p>
            <a:pPr lvl="1"/>
            <a:r>
              <a:rPr lang="en-US" dirty="0" smtClean="0"/>
              <a:t>Description translated</a:t>
            </a:r>
            <a:endParaRPr lang="el-GR" dirty="0" smtClean="0"/>
          </a:p>
          <a:p>
            <a:pPr lvl="1"/>
            <a:r>
              <a:rPr lang="el-GR" dirty="0" smtClean="0"/>
              <a:t>Περιγραφή</a:t>
            </a:r>
            <a:r>
              <a:rPr lang="en-US" dirty="0" smtClean="0"/>
              <a:t>. </a:t>
            </a:r>
            <a:r>
              <a:rPr lang="el-GR" dirty="0" smtClean="0"/>
              <a:t>Περίληψη (</a:t>
            </a:r>
            <a:r>
              <a:rPr lang="en-US" dirty="0" smtClean="0"/>
              <a:t>description abstract)</a:t>
            </a:r>
          </a:p>
          <a:p>
            <a:pPr lvl="1"/>
            <a:r>
              <a:rPr lang="en-US" dirty="0" smtClean="0"/>
              <a:t>Description. Abstract. translated</a:t>
            </a:r>
            <a:endParaRPr lang="el-GR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690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Dublin Core </a:t>
            </a:r>
            <a:r>
              <a:rPr lang="en-US" sz="3200" b="0" dirty="0" smtClean="0">
                <a:solidFill>
                  <a:prstClr val="black"/>
                </a:solidFill>
              </a:rPr>
              <a:t>(3/6</a:t>
            </a:r>
            <a:r>
              <a:rPr lang="en-US" sz="3200" b="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Εκδότης</a:t>
            </a:r>
            <a:endParaRPr lang="en-US" dirty="0" smtClean="0"/>
          </a:p>
          <a:p>
            <a:pPr lvl="1"/>
            <a:r>
              <a:rPr lang="en-US" dirty="0" smtClean="0"/>
              <a:t>Publisher translated</a:t>
            </a:r>
            <a:endParaRPr lang="el-GR" dirty="0" smtClean="0"/>
          </a:p>
          <a:p>
            <a:r>
              <a:rPr lang="el-GR" dirty="0" smtClean="0"/>
              <a:t>Συντελεστής (</a:t>
            </a:r>
            <a:r>
              <a:rPr lang="en-US" dirty="0" smtClean="0"/>
              <a:t>contributor)</a:t>
            </a:r>
          </a:p>
          <a:p>
            <a:pPr lvl="1"/>
            <a:r>
              <a:rPr lang="en-US" dirty="0" smtClean="0"/>
              <a:t>Contributor translated</a:t>
            </a:r>
          </a:p>
          <a:p>
            <a:r>
              <a:rPr lang="el-GR" dirty="0" smtClean="0"/>
              <a:t>Ημερομηνία (</a:t>
            </a:r>
            <a:r>
              <a:rPr lang="en-US" dirty="0" smtClean="0"/>
              <a:t>date)</a:t>
            </a:r>
          </a:p>
          <a:p>
            <a:pPr lvl="1"/>
            <a:r>
              <a:rPr lang="el-GR" dirty="0" smtClean="0"/>
              <a:t>Ημερομηνία κατάθεσης (</a:t>
            </a:r>
            <a:r>
              <a:rPr lang="en-US" dirty="0" smtClean="0"/>
              <a:t>Date submitted)</a:t>
            </a:r>
          </a:p>
          <a:p>
            <a:pPr lvl="1"/>
            <a:r>
              <a:rPr lang="el-GR" dirty="0" smtClean="0"/>
              <a:t>Ημερομηνία διάθεσης (</a:t>
            </a:r>
            <a:r>
              <a:rPr lang="en-US" dirty="0" smtClean="0"/>
              <a:t>Date available)</a:t>
            </a:r>
          </a:p>
          <a:p>
            <a:pPr lvl="1"/>
            <a:r>
              <a:rPr lang="el-GR" dirty="0" smtClean="0"/>
              <a:t>Ημερομηνία δημιουργίας (</a:t>
            </a:r>
            <a:r>
              <a:rPr lang="en-US" dirty="0" smtClean="0"/>
              <a:t>Date created)</a:t>
            </a:r>
          </a:p>
          <a:p>
            <a:r>
              <a:rPr lang="el-GR" dirty="0" smtClean="0"/>
              <a:t>Τύπος (</a:t>
            </a:r>
            <a:r>
              <a:rPr lang="en-US" dirty="0" smtClean="0"/>
              <a:t>type)</a:t>
            </a:r>
          </a:p>
          <a:p>
            <a:pPr lvl="1"/>
            <a:r>
              <a:rPr lang="en-US" dirty="0" smtClean="0"/>
              <a:t>Type translated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20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</a:t>
            </a:r>
            <a:r>
              <a:rPr lang="el-GR" dirty="0" smtClean="0"/>
              <a:t> </a:t>
            </a:r>
            <a:r>
              <a:rPr lang="en-US" dirty="0" smtClean="0"/>
              <a:t>Dublin Core </a:t>
            </a:r>
            <a:r>
              <a:rPr lang="en-US" sz="3200" b="0" dirty="0" smtClean="0">
                <a:solidFill>
                  <a:prstClr val="black"/>
                </a:solidFill>
              </a:rPr>
              <a:t>(4/6</a:t>
            </a:r>
            <a:r>
              <a:rPr lang="en-US" sz="3200" b="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Μορφότυπο </a:t>
            </a:r>
            <a:r>
              <a:rPr lang="en-US" dirty="0" smtClean="0"/>
              <a:t>(format)</a:t>
            </a:r>
          </a:p>
          <a:p>
            <a:r>
              <a:rPr lang="el-GR" dirty="0" smtClean="0"/>
              <a:t>Προσδιοριστής </a:t>
            </a:r>
            <a:r>
              <a:rPr lang="en-US" dirty="0" smtClean="0"/>
              <a:t>(identifier)</a:t>
            </a:r>
          </a:p>
          <a:p>
            <a:pPr lvl="1"/>
            <a:r>
              <a:rPr lang="en-US" dirty="0" smtClean="0"/>
              <a:t>Identifier ISBN</a:t>
            </a:r>
          </a:p>
          <a:p>
            <a:pPr lvl="1"/>
            <a:r>
              <a:rPr lang="en-US" dirty="0" smtClean="0"/>
              <a:t>Identifier ISSN</a:t>
            </a:r>
          </a:p>
          <a:p>
            <a:pPr lvl="1"/>
            <a:r>
              <a:rPr lang="en-US" dirty="0" smtClean="0"/>
              <a:t>Identifier Int. Pat. Number</a:t>
            </a:r>
          </a:p>
          <a:p>
            <a:pPr lvl="1"/>
            <a:r>
              <a:rPr lang="en-US" dirty="0" smtClean="0"/>
              <a:t>Identifier URL</a:t>
            </a:r>
          </a:p>
          <a:p>
            <a:r>
              <a:rPr lang="el-GR" dirty="0" smtClean="0"/>
              <a:t>Πηγή (</a:t>
            </a:r>
            <a:r>
              <a:rPr lang="en-US" dirty="0" smtClean="0"/>
              <a:t>source)</a:t>
            </a:r>
          </a:p>
          <a:p>
            <a:r>
              <a:rPr lang="el-GR" dirty="0" smtClean="0"/>
              <a:t>Γλώσσα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C4559-E923-4EF6-A6A1-751D0283163C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33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Dublin Core </a:t>
            </a:r>
            <a:r>
              <a:rPr lang="en-US" sz="3200" b="0" dirty="0" smtClean="0">
                <a:solidFill>
                  <a:prstClr val="black"/>
                </a:solidFill>
              </a:rPr>
              <a:t>(5/6</a:t>
            </a:r>
            <a:r>
              <a:rPr lang="en-US" sz="3200" b="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Σχέση (</a:t>
            </a:r>
            <a:r>
              <a:rPr lang="en-US" dirty="0" smtClean="0"/>
              <a:t>relation)</a:t>
            </a:r>
          </a:p>
          <a:p>
            <a:pPr lvl="1"/>
            <a:r>
              <a:rPr lang="el-GR" dirty="0" smtClean="0"/>
              <a:t>Σχέση – είναι έκδοση του</a:t>
            </a:r>
          </a:p>
          <a:p>
            <a:pPr lvl="1"/>
            <a:r>
              <a:rPr lang="el-GR" dirty="0" smtClean="0"/>
              <a:t>Σχέση - Αντικαταστάθηκε από</a:t>
            </a:r>
          </a:p>
          <a:p>
            <a:pPr lvl="1"/>
            <a:r>
              <a:rPr lang="el-GR" dirty="0" smtClean="0"/>
              <a:t>Σχέση – Αντικαθιστά</a:t>
            </a:r>
          </a:p>
          <a:p>
            <a:pPr lvl="1"/>
            <a:r>
              <a:rPr lang="el-GR" dirty="0" smtClean="0"/>
              <a:t>Σχέση – Αποτελεί μέρος του</a:t>
            </a:r>
          </a:p>
          <a:p>
            <a:pPr lvl="1"/>
            <a:r>
              <a:rPr lang="el-GR" dirty="0" smtClean="0"/>
              <a:t>Σχέση – Έχει μέρος του</a:t>
            </a:r>
          </a:p>
          <a:p>
            <a:pPr lvl="1"/>
            <a:r>
              <a:rPr lang="el-GR" dirty="0" smtClean="0"/>
              <a:t>Σχέση – Αναφέρεται από</a:t>
            </a:r>
          </a:p>
          <a:p>
            <a:pPr lvl="1"/>
            <a:r>
              <a:rPr lang="el-GR" dirty="0" smtClean="0"/>
              <a:t>Σχέση – Αναφέρει </a:t>
            </a:r>
          </a:p>
          <a:p>
            <a:pPr lvl="1"/>
            <a:endParaRPr lang="en-US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16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Dublin </a:t>
            </a:r>
            <a:r>
              <a:rPr lang="en-US" smtClean="0"/>
              <a:t>Core </a:t>
            </a:r>
            <a:r>
              <a:rPr lang="en-US" sz="3200" b="0" smtClean="0">
                <a:solidFill>
                  <a:prstClr val="black"/>
                </a:solidFill>
              </a:rPr>
              <a:t>(6/6</a:t>
            </a:r>
            <a:r>
              <a:rPr lang="en-US" sz="3200" b="0" dirty="0">
                <a:solidFill>
                  <a:prstClr val="black"/>
                </a:solidFill>
              </a:rPr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Δικαιώματα χρήσης (</a:t>
            </a:r>
            <a:r>
              <a:rPr lang="en-US" dirty="0" smtClean="0"/>
              <a:t>rights</a:t>
            </a:r>
            <a:r>
              <a:rPr lang="el-GR" dirty="0" smtClean="0"/>
              <a:t>)</a:t>
            </a:r>
            <a:endParaRPr lang="en-US" dirty="0" smtClean="0"/>
          </a:p>
          <a:p>
            <a:pPr marL="589788" lvl="2" indent="-342900">
              <a:buFont typeface="Arial" pitchFamily="34" charset="0"/>
              <a:buChar char="•"/>
            </a:pPr>
            <a:r>
              <a:rPr lang="en-US" dirty="0" smtClean="0"/>
              <a:t>Rights translated</a:t>
            </a:r>
          </a:p>
          <a:p>
            <a:r>
              <a:rPr lang="el-GR" dirty="0" smtClean="0"/>
              <a:t>Κάλυψη (</a:t>
            </a:r>
            <a:r>
              <a:rPr lang="en-US" dirty="0" smtClean="0"/>
              <a:t>coverage)</a:t>
            </a:r>
          </a:p>
          <a:p>
            <a:pPr lvl="1"/>
            <a:r>
              <a:rPr lang="el-GR" dirty="0" smtClean="0"/>
              <a:t>Γεωγραφική (</a:t>
            </a:r>
            <a:r>
              <a:rPr lang="en-US" dirty="0" smtClean="0"/>
              <a:t>Spatial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Coverage - spatial translated</a:t>
            </a:r>
          </a:p>
          <a:p>
            <a:pPr lvl="1"/>
            <a:r>
              <a:rPr lang="el-GR" dirty="0" smtClean="0"/>
              <a:t>Χρονική (</a:t>
            </a:r>
            <a:r>
              <a:rPr lang="en-US" dirty="0" smtClean="0"/>
              <a:t>Temporal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Coverage - temporal translated</a:t>
            </a:r>
          </a:p>
          <a:p>
            <a:pPr lvl="1">
              <a:buNone/>
            </a:pPr>
            <a:r>
              <a:rPr lang="el-GR" dirty="0" smtClean="0"/>
              <a:t>Τοποθεσία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(Location)</a:t>
            </a:r>
          </a:p>
          <a:p>
            <a:pPr lvl="1">
              <a:buNone/>
            </a:pPr>
            <a:r>
              <a:rPr lang="en-US" dirty="0" smtClean="0"/>
              <a:t>	Location translated</a:t>
            </a:r>
          </a:p>
          <a:p>
            <a:pPr lvl="1">
              <a:buNone/>
            </a:pPr>
            <a:r>
              <a:rPr lang="el-GR" dirty="0" smtClean="0"/>
              <a:t>Κοινό (</a:t>
            </a:r>
            <a:r>
              <a:rPr lang="en-US" dirty="0" smtClean="0"/>
              <a:t>audience)</a:t>
            </a:r>
          </a:p>
          <a:p>
            <a:pPr lvl="1">
              <a:buNone/>
            </a:pPr>
            <a:r>
              <a:rPr lang="en-US" dirty="0" smtClean="0"/>
              <a:t>	audience translated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91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83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56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3e40e8551c7583e8945c8ef0de864f3bcd708e"/>
  <p:tag name="ISPRING_RESOURCE_PATHS_HASH_PRESENTER" val="4498ecf73397ab987a9cec52dfeebe0dab64c50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810</Words>
  <Application>Microsoft Office PowerPoint</Application>
  <PresentationFormat>On-screen Show (4:3)</PresentationFormat>
  <Paragraphs>131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OC_template_updated</vt:lpstr>
      <vt:lpstr>Οργάνωση πληροφοριών Ταξινόμηση (Θ)</vt:lpstr>
      <vt:lpstr>Qualified Dublin Core (1/6)</vt:lpstr>
      <vt:lpstr>Qualified Dublin Core (2/6)</vt:lpstr>
      <vt:lpstr>Qualified Dublin Core (3/6)</vt:lpstr>
      <vt:lpstr>Qualified Dublin Core (4/6)</vt:lpstr>
      <vt:lpstr>Qualified Dublin Core (5/6)</vt:lpstr>
      <vt:lpstr>Qualified Dublin Core (6/6)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alex;opencourses@teiath.gr</dc:creator>
  <cp:lastModifiedBy>alex</cp:lastModifiedBy>
  <cp:revision>23</cp:revision>
  <dcterms:created xsi:type="dcterms:W3CDTF">2013-03-04T13:35:19Z</dcterms:created>
  <dcterms:modified xsi:type="dcterms:W3CDTF">2015-03-19T18:07:20Z</dcterms:modified>
</cp:coreProperties>
</file>