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5" r:id="rId11"/>
    <p:sldId id="266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6AD61-BF15-46DD-80D0-0C666C1AB0A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2C0B77D-AAE3-4D90-A3EF-4446588DA684}">
      <dgm:prSet phldrT="[Text]" custT="1"/>
      <dgm:spPr/>
      <dgm:t>
        <a:bodyPr/>
        <a:lstStyle/>
        <a:p>
          <a:r>
            <a:rPr lang="el-GR" sz="2800" dirty="0" smtClean="0"/>
            <a:t>Θέμα</a:t>
          </a:r>
          <a:endParaRPr lang="el-GR" sz="2800" dirty="0"/>
        </a:p>
      </dgm:t>
    </dgm:pt>
    <dgm:pt modelId="{CB6BABB4-8E06-474A-ABCD-CDDBD89D31CD}" type="parTrans" cxnId="{143DE891-B085-4399-B8F9-5DC0E717E077}">
      <dgm:prSet/>
      <dgm:spPr/>
      <dgm:t>
        <a:bodyPr/>
        <a:lstStyle/>
        <a:p>
          <a:endParaRPr lang="el-GR"/>
        </a:p>
      </dgm:t>
    </dgm:pt>
    <dgm:pt modelId="{0151C49D-F294-419D-920E-567E8763A761}" type="sibTrans" cxnId="{143DE891-B085-4399-B8F9-5DC0E717E077}">
      <dgm:prSet/>
      <dgm:spPr/>
      <dgm:t>
        <a:bodyPr/>
        <a:lstStyle/>
        <a:p>
          <a:endParaRPr lang="el-GR"/>
        </a:p>
      </dgm:t>
    </dgm:pt>
    <dgm:pt modelId="{B7F42D3D-BCFF-49DD-A3A5-FF71D11B0933}">
      <dgm:prSet phldrT="[Text]"/>
      <dgm:spPr/>
      <dgm:t>
        <a:bodyPr/>
        <a:lstStyle/>
        <a:p>
          <a:r>
            <a:rPr lang="el-GR" dirty="0" smtClean="0"/>
            <a:t>Σε σχετικά θέματα</a:t>
          </a:r>
          <a:endParaRPr lang="el-GR" dirty="0"/>
        </a:p>
      </dgm:t>
    </dgm:pt>
    <dgm:pt modelId="{0DF5393D-7EF5-455E-A44D-89B2F3710D61}" type="parTrans" cxnId="{E3D40232-3F0C-4D1E-9B53-A50092536948}">
      <dgm:prSet/>
      <dgm:spPr/>
      <dgm:t>
        <a:bodyPr/>
        <a:lstStyle/>
        <a:p>
          <a:endParaRPr lang="el-GR"/>
        </a:p>
      </dgm:t>
    </dgm:pt>
    <dgm:pt modelId="{C8E1A7CE-C3C3-41A7-B1A0-BED5059F68FC}" type="sibTrans" cxnId="{E3D40232-3F0C-4D1E-9B53-A50092536948}">
      <dgm:prSet/>
      <dgm:spPr/>
      <dgm:t>
        <a:bodyPr/>
        <a:lstStyle/>
        <a:p>
          <a:endParaRPr lang="el-GR"/>
        </a:p>
      </dgm:t>
    </dgm:pt>
    <dgm:pt modelId="{B4743DAB-58BE-4DD1-ACA5-F8633AEAE4C4}">
      <dgm:prSet phldrT="[Text]"/>
      <dgm:spPr/>
      <dgm:t>
        <a:bodyPr/>
        <a:lstStyle/>
        <a:p>
          <a:r>
            <a:rPr lang="el-GR" dirty="0" smtClean="0"/>
            <a:t>Σε τεκμήρια</a:t>
          </a:r>
          <a:endParaRPr lang="el-GR" dirty="0"/>
        </a:p>
      </dgm:t>
    </dgm:pt>
    <dgm:pt modelId="{F10A16D8-E940-4A63-9330-BB2C1771A362}" type="parTrans" cxnId="{A7344B6E-DF90-4399-B5BE-0A632917DC00}">
      <dgm:prSet/>
      <dgm:spPr/>
      <dgm:t>
        <a:bodyPr/>
        <a:lstStyle/>
        <a:p>
          <a:endParaRPr lang="el-GR"/>
        </a:p>
      </dgm:t>
    </dgm:pt>
    <dgm:pt modelId="{33F1E5E6-6D1F-44C5-99C9-DB57FA4959A3}" type="sibTrans" cxnId="{A7344B6E-DF90-4399-B5BE-0A632917DC00}">
      <dgm:prSet/>
      <dgm:spPr/>
      <dgm:t>
        <a:bodyPr/>
        <a:lstStyle/>
        <a:p>
          <a:endParaRPr lang="el-GR"/>
        </a:p>
      </dgm:t>
    </dgm:pt>
    <dgm:pt modelId="{392308EB-EAA8-46FB-8C78-12803DAA1CA4}">
      <dgm:prSet phldrT="[Text]" custT="1"/>
      <dgm:spPr/>
      <dgm:t>
        <a:bodyPr/>
        <a:lstStyle/>
        <a:p>
          <a:r>
            <a:rPr lang="el-GR" sz="2800" dirty="0" smtClean="0"/>
            <a:t>Θέμα</a:t>
          </a:r>
          <a:endParaRPr lang="el-GR" sz="2800" dirty="0"/>
        </a:p>
      </dgm:t>
    </dgm:pt>
    <dgm:pt modelId="{AE2CCDD9-D765-434C-8B14-2C285A1A7FBD}" type="parTrans" cxnId="{77718B4C-6DBB-40DE-8713-06CE7AD097B8}">
      <dgm:prSet/>
      <dgm:spPr/>
      <dgm:t>
        <a:bodyPr/>
        <a:lstStyle/>
        <a:p>
          <a:endParaRPr lang="el-GR"/>
        </a:p>
      </dgm:t>
    </dgm:pt>
    <dgm:pt modelId="{2EEBE681-137F-49BC-AB97-22B6B1E944DD}" type="sibTrans" cxnId="{77718B4C-6DBB-40DE-8713-06CE7AD097B8}">
      <dgm:prSet/>
      <dgm:spPr/>
      <dgm:t>
        <a:bodyPr/>
        <a:lstStyle/>
        <a:p>
          <a:endParaRPr lang="el-GR"/>
        </a:p>
      </dgm:t>
    </dgm:pt>
    <dgm:pt modelId="{868625BB-12E8-48E7-A78D-E94FADAAF5B6}">
      <dgm:prSet phldrT="[Text]"/>
      <dgm:spPr/>
      <dgm:t>
        <a:bodyPr/>
        <a:lstStyle/>
        <a:p>
          <a:r>
            <a:rPr lang="el-GR" dirty="0" smtClean="0"/>
            <a:t>Σε περιοδικά</a:t>
          </a:r>
          <a:endParaRPr lang="el-GR" dirty="0"/>
        </a:p>
      </dgm:t>
    </dgm:pt>
    <dgm:pt modelId="{C0CD455B-E888-4361-B6A1-36C4927FE594}" type="parTrans" cxnId="{5E46CA40-02FD-4D10-8FAA-1D9ED29CD763}">
      <dgm:prSet/>
      <dgm:spPr/>
      <dgm:t>
        <a:bodyPr/>
        <a:lstStyle/>
        <a:p>
          <a:endParaRPr lang="el-GR"/>
        </a:p>
      </dgm:t>
    </dgm:pt>
    <dgm:pt modelId="{9039D301-1A23-4FC0-B844-5096CFF03941}" type="sibTrans" cxnId="{5E46CA40-02FD-4D10-8FAA-1D9ED29CD763}">
      <dgm:prSet/>
      <dgm:spPr/>
      <dgm:t>
        <a:bodyPr/>
        <a:lstStyle/>
        <a:p>
          <a:endParaRPr lang="el-GR"/>
        </a:p>
      </dgm:t>
    </dgm:pt>
    <dgm:pt modelId="{E4EE6EBA-2BC0-456C-A28D-CD62E7906CFB}">
      <dgm:prSet phldrT="[Text]"/>
      <dgm:spPr/>
      <dgm:t>
        <a:bodyPr/>
        <a:lstStyle/>
        <a:p>
          <a:r>
            <a:rPr lang="el-GR" dirty="0" smtClean="0"/>
            <a:t>Σε τεκμήρια</a:t>
          </a:r>
          <a:endParaRPr lang="el-GR" dirty="0"/>
        </a:p>
      </dgm:t>
    </dgm:pt>
    <dgm:pt modelId="{C76A136B-0FD7-434C-98F2-2D30EA1D1BBA}" type="parTrans" cxnId="{4725C7D7-8FC6-4170-BD0C-BB75991E8F2F}">
      <dgm:prSet/>
      <dgm:spPr/>
      <dgm:t>
        <a:bodyPr/>
        <a:lstStyle/>
        <a:p>
          <a:endParaRPr lang="el-GR"/>
        </a:p>
      </dgm:t>
    </dgm:pt>
    <dgm:pt modelId="{A663FA2B-5165-4561-AECB-6CF66432D29D}" type="sibTrans" cxnId="{4725C7D7-8FC6-4170-BD0C-BB75991E8F2F}">
      <dgm:prSet/>
      <dgm:spPr/>
      <dgm:t>
        <a:bodyPr/>
        <a:lstStyle/>
        <a:p>
          <a:endParaRPr lang="el-GR"/>
        </a:p>
      </dgm:t>
    </dgm:pt>
    <dgm:pt modelId="{F410B43F-E7BB-4007-B395-CC5CBA440AD8}">
      <dgm:prSet phldrT="[Text]"/>
      <dgm:spPr/>
      <dgm:t>
        <a:bodyPr/>
        <a:lstStyle/>
        <a:p>
          <a:r>
            <a:rPr lang="el-GR" dirty="0" smtClean="0"/>
            <a:t>Σε τεκμήρια</a:t>
          </a:r>
          <a:endParaRPr lang="el-GR" dirty="0"/>
        </a:p>
      </dgm:t>
    </dgm:pt>
    <dgm:pt modelId="{DE637FFB-2127-40D3-9656-44BDD42C10CA}" type="parTrans" cxnId="{F149907D-1F3F-46A5-B98D-0B45D72680E9}">
      <dgm:prSet/>
      <dgm:spPr/>
      <dgm:t>
        <a:bodyPr/>
        <a:lstStyle/>
        <a:p>
          <a:endParaRPr lang="el-GR"/>
        </a:p>
      </dgm:t>
    </dgm:pt>
    <dgm:pt modelId="{F41E36B9-2B0C-40FE-93D1-2E78F78A2FFB}" type="sibTrans" cxnId="{F149907D-1F3F-46A5-B98D-0B45D72680E9}">
      <dgm:prSet/>
      <dgm:spPr/>
      <dgm:t>
        <a:bodyPr/>
        <a:lstStyle/>
        <a:p>
          <a:endParaRPr lang="el-GR"/>
        </a:p>
      </dgm:t>
    </dgm:pt>
    <dgm:pt modelId="{584568F1-C792-439B-A912-5BFBB3BEB7A5}">
      <dgm:prSet phldrT="[Text]" custT="1"/>
      <dgm:spPr/>
      <dgm:t>
        <a:bodyPr/>
        <a:lstStyle/>
        <a:p>
          <a:r>
            <a:rPr lang="el-GR" sz="2800" dirty="0" smtClean="0"/>
            <a:t>Θέμα</a:t>
          </a:r>
          <a:endParaRPr lang="el-GR" sz="2800" dirty="0"/>
        </a:p>
      </dgm:t>
    </dgm:pt>
    <dgm:pt modelId="{769F5021-7E92-4A4D-9167-CC529F9FA68D}" type="sibTrans" cxnId="{6FF29E4D-124A-4002-AFFE-11463B1DCED9}">
      <dgm:prSet/>
      <dgm:spPr/>
      <dgm:t>
        <a:bodyPr/>
        <a:lstStyle/>
        <a:p>
          <a:endParaRPr lang="el-GR"/>
        </a:p>
      </dgm:t>
    </dgm:pt>
    <dgm:pt modelId="{B3646147-1199-4F9C-8511-14E245FF52D5}" type="parTrans" cxnId="{6FF29E4D-124A-4002-AFFE-11463B1DCED9}">
      <dgm:prSet/>
      <dgm:spPr/>
      <dgm:t>
        <a:bodyPr/>
        <a:lstStyle/>
        <a:p>
          <a:endParaRPr lang="el-GR"/>
        </a:p>
      </dgm:t>
    </dgm:pt>
    <dgm:pt modelId="{19D48547-281B-49D3-B8F1-D44DFE1A94D8}">
      <dgm:prSet phldrT="[Text]"/>
      <dgm:spPr/>
      <dgm:t>
        <a:bodyPr/>
        <a:lstStyle/>
        <a:p>
          <a:r>
            <a:rPr lang="el-GR" dirty="0" smtClean="0"/>
            <a:t>Σε τίτλους</a:t>
          </a:r>
          <a:endParaRPr lang="el-GR" dirty="0"/>
        </a:p>
      </dgm:t>
    </dgm:pt>
    <dgm:pt modelId="{0C556907-5E13-4CBA-84C6-E09765BC1C23}" type="sibTrans" cxnId="{CB0B52E9-229D-400E-8931-DC4BB1EF34DA}">
      <dgm:prSet/>
      <dgm:spPr/>
      <dgm:t>
        <a:bodyPr/>
        <a:lstStyle/>
        <a:p>
          <a:endParaRPr lang="el-GR"/>
        </a:p>
      </dgm:t>
    </dgm:pt>
    <dgm:pt modelId="{24D07602-BA34-40A6-A288-A5433957BE29}" type="parTrans" cxnId="{CB0B52E9-229D-400E-8931-DC4BB1EF34DA}">
      <dgm:prSet/>
      <dgm:spPr/>
      <dgm:t>
        <a:bodyPr/>
        <a:lstStyle/>
        <a:p>
          <a:endParaRPr lang="el-GR"/>
        </a:p>
      </dgm:t>
    </dgm:pt>
    <dgm:pt modelId="{15D14970-FBE0-4A81-9193-EDFC374C4FC9}">
      <dgm:prSet phldrT="[Text]" custT="1"/>
      <dgm:spPr/>
      <dgm:t>
        <a:bodyPr/>
        <a:lstStyle/>
        <a:p>
          <a:r>
            <a:rPr lang="el-GR" sz="2800" dirty="0" smtClean="0"/>
            <a:t>Θέμα</a:t>
          </a:r>
          <a:endParaRPr lang="el-GR" sz="2800" dirty="0"/>
        </a:p>
      </dgm:t>
    </dgm:pt>
    <dgm:pt modelId="{352902C0-B978-449F-B81C-E54F0F8379F3}" type="parTrans" cxnId="{DEFB8826-62FA-4A56-BCC0-B200E97EEDDC}">
      <dgm:prSet/>
      <dgm:spPr/>
      <dgm:t>
        <a:bodyPr/>
        <a:lstStyle/>
        <a:p>
          <a:endParaRPr lang="el-GR"/>
        </a:p>
      </dgm:t>
    </dgm:pt>
    <dgm:pt modelId="{71EC7B33-2DFD-477D-877F-EBB14AE3BF93}" type="sibTrans" cxnId="{DEFB8826-62FA-4A56-BCC0-B200E97EEDDC}">
      <dgm:prSet/>
      <dgm:spPr/>
      <dgm:t>
        <a:bodyPr/>
        <a:lstStyle/>
        <a:p>
          <a:endParaRPr lang="el-GR"/>
        </a:p>
      </dgm:t>
    </dgm:pt>
    <dgm:pt modelId="{5F934C1C-C11B-419B-8C17-C9613D36F721}">
      <dgm:prSet phldrT="[Text]"/>
      <dgm:spPr/>
      <dgm:t>
        <a:bodyPr/>
        <a:lstStyle/>
        <a:p>
          <a:r>
            <a:rPr lang="el-GR" dirty="0" smtClean="0"/>
            <a:t>Σε συγγραφείς</a:t>
          </a:r>
          <a:endParaRPr lang="el-GR" dirty="0"/>
        </a:p>
      </dgm:t>
    </dgm:pt>
    <dgm:pt modelId="{501E5745-25B7-40F3-B088-913F12DCC7DB}" type="parTrans" cxnId="{A2C7F548-4176-48C6-A623-16F7E400A206}">
      <dgm:prSet/>
      <dgm:spPr/>
      <dgm:t>
        <a:bodyPr/>
        <a:lstStyle/>
        <a:p>
          <a:endParaRPr lang="el-GR"/>
        </a:p>
      </dgm:t>
    </dgm:pt>
    <dgm:pt modelId="{AC732079-E0F8-4B93-A015-3C28E6AF943C}" type="sibTrans" cxnId="{A2C7F548-4176-48C6-A623-16F7E400A206}">
      <dgm:prSet/>
      <dgm:spPr/>
      <dgm:t>
        <a:bodyPr/>
        <a:lstStyle/>
        <a:p>
          <a:endParaRPr lang="el-GR"/>
        </a:p>
      </dgm:t>
    </dgm:pt>
    <dgm:pt modelId="{C32B9757-4832-4AB6-BA0C-8C9F2F46FF25}">
      <dgm:prSet phldrT="[Text]"/>
      <dgm:spPr/>
      <dgm:t>
        <a:bodyPr/>
        <a:lstStyle/>
        <a:p>
          <a:r>
            <a:rPr lang="el-GR" dirty="0" smtClean="0"/>
            <a:t>Σε τεκμήρια</a:t>
          </a:r>
          <a:endParaRPr lang="el-GR" dirty="0"/>
        </a:p>
      </dgm:t>
    </dgm:pt>
    <dgm:pt modelId="{06130DCC-2FEF-43A9-BF76-BBB30FD05137}" type="parTrans" cxnId="{606AED52-647D-4EC3-BACF-D22B51A0ED49}">
      <dgm:prSet/>
      <dgm:spPr/>
      <dgm:t>
        <a:bodyPr/>
        <a:lstStyle/>
        <a:p>
          <a:endParaRPr lang="el-GR"/>
        </a:p>
      </dgm:t>
    </dgm:pt>
    <dgm:pt modelId="{6B677E9C-6AA3-4973-AE9C-136DE52979AA}" type="sibTrans" cxnId="{606AED52-647D-4EC3-BACF-D22B51A0ED49}">
      <dgm:prSet/>
      <dgm:spPr/>
      <dgm:t>
        <a:bodyPr/>
        <a:lstStyle/>
        <a:p>
          <a:endParaRPr lang="el-GR"/>
        </a:p>
      </dgm:t>
    </dgm:pt>
    <dgm:pt modelId="{11CB72B6-7B9E-451C-9ACA-4982EDE7D1D0}" type="pres">
      <dgm:prSet presAssocID="{ACB6AD61-BF15-46DD-80D0-0C666C1AB0A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31E03A3-532F-4179-AF0F-3B529CAF2ED0}" type="pres">
      <dgm:prSet presAssocID="{C2C0B77D-AAE3-4D90-A3EF-4446588DA684}" presName="horFlow" presStyleCnt="0"/>
      <dgm:spPr/>
    </dgm:pt>
    <dgm:pt modelId="{81A6F73C-FE6F-487A-8387-DF67F497FC7F}" type="pres">
      <dgm:prSet presAssocID="{C2C0B77D-AAE3-4D90-A3EF-4446588DA684}" presName="bigChev" presStyleLbl="node1" presStyleIdx="0" presStyleCnt="4"/>
      <dgm:spPr/>
      <dgm:t>
        <a:bodyPr/>
        <a:lstStyle/>
        <a:p>
          <a:endParaRPr lang="el-GR"/>
        </a:p>
      </dgm:t>
    </dgm:pt>
    <dgm:pt modelId="{F90E0727-F528-4343-B6E0-311A59B9E1A1}" type="pres">
      <dgm:prSet presAssocID="{0DF5393D-7EF5-455E-A44D-89B2F3710D61}" presName="parTrans" presStyleCnt="0"/>
      <dgm:spPr/>
    </dgm:pt>
    <dgm:pt modelId="{EB32CF12-6798-49C4-8CD4-9570598644E5}" type="pres">
      <dgm:prSet presAssocID="{B7F42D3D-BCFF-49DD-A3A5-FF71D11B0933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2C7D5D-191D-4E43-957F-CDEEE1BB7271}" type="pres">
      <dgm:prSet presAssocID="{C8E1A7CE-C3C3-41A7-B1A0-BED5059F68FC}" presName="sibTrans" presStyleCnt="0"/>
      <dgm:spPr/>
    </dgm:pt>
    <dgm:pt modelId="{23E2A3C9-780D-4C09-8093-E0AA6AA2DBEE}" type="pres">
      <dgm:prSet presAssocID="{B4743DAB-58BE-4DD1-ACA5-F8633AEAE4C4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EBFF55-B55B-483C-9361-58FFF386A161}" type="pres">
      <dgm:prSet presAssocID="{C2C0B77D-AAE3-4D90-A3EF-4446588DA684}" presName="vSp" presStyleCnt="0"/>
      <dgm:spPr/>
    </dgm:pt>
    <dgm:pt modelId="{84A8CE2A-FD9D-4AEE-85A2-275F4FEFA2F1}" type="pres">
      <dgm:prSet presAssocID="{392308EB-EAA8-46FB-8C78-12803DAA1CA4}" presName="horFlow" presStyleCnt="0"/>
      <dgm:spPr/>
    </dgm:pt>
    <dgm:pt modelId="{F8385BB4-091F-4C1A-8CE9-46326D480928}" type="pres">
      <dgm:prSet presAssocID="{392308EB-EAA8-46FB-8C78-12803DAA1CA4}" presName="bigChev" presStyleLbl="node1" presStyleIdx="1" presStyleCnt="4"/>
      <dgm:spPr/>
      <dgm:t>
        <a:bodyPr/>
        <a:lstStyle/>
        <a:p>
          <a:endParaRPr lang="el-GR"/>
        </a:p>
      </dgm:t>
    </dgm:pt>
    <dgm:pt modelId="{44F03990-2DD0-470B-A488-752CFB034175}" type="pres">
      <dgm:prSet presAssocID="{C0CD455B-E888-4361-B6A1-36C4927FE594}" presName="parTrans" presStyleCnt="0"/>
      <dgm:spPr/>
    </dgm:pt>
    <dgm:pt modelId="{0680C9FD-3F6C-41F1-9B6B-847945AC9A06}" type="pres">
      <dgm:prSet presAssocID="{868625BB-12E8-48E7-A78D-E94FADAAF5B6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BFC8B4-BF87-4465-907E-1D28661D47B7}" type="pres">
      <dgm:prSet presAssocID="{9039D301-1A23-4FC0-B844-5096CFF03941}" presName="sibTrans" presStyleCnt="0"/>
      <dgm:spPr/>
    </dgm:pt>
    <dgm:pt modelId="{DBAFD0B4-88CD-4132-B3CA-63CA63546C0C}" type="pres">
      <dgm:prSet presAssocID="{E4EE6EBA-2BC0-456C-A28D-CD62E7906CFB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69296B-9EF4-4A97-AC7A-9DF588B8BFDF}" type="pres">
      <dgm:prSet presAssocID="{392308EB-EAA8-46FB-8C78-12803DAA1CA4}" presName="vSp" presStyleCnt="0"/>
      <dgm:spPr/>
    </dgm:pt>
    <dgm:pt modelId="{C86F494D-FCFC-40C2-AC7B-A0A65CA57097}" type="pres">
      <dgm:prSet presAssocID="{584568F1-C792-439B-A912-5BFBB3BEB7A5}" presName="horFlow" presStyleCnt="0"/>
      <dgm:spPr/>
    </dgm:pt>
    <dgm:pt modelId="{68095CAA-1B6B-48EA-BB10-E1738BA04111}" type="pres">
      <dgm:prSet presAssocID="{584568F1-C792-439B-A912-5BFBB3BEB7A5}" presName="bigChev" presStyleLbl="node1" presStyleIdx="2" presStyleCnt="4"/>
      <dgm:spPr/>
      <dgm:t>
        <a:bodyPr/>
        <a:lstStyle/>
        <a:p>
          <a:endParaRPr lang="el-GR"/>
        </a:p>
      </dgm:t>
    </dgm:pt>
    <dgm:pt modelId="{B7D2EEBD-A98C-4DF1-8FEF-1D9E3F199442}" type="pres">
      <dgm:prSet presAssocID="{501E5745-25B7-40F3-B088-913F12DCC7DB}" presName="parTrans" presStyleCnt="0"/>
      <dgm:spPr/>
    </dgm:pt>
    <dgm:pt modelId="{70F5F188-ECE9-4820-8610-D66B02963F6E}" type="pres">
      <dgm:prSet presAssocID="{5F934C1C-C11B-419B-8C17-C9613D36F721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E56ED5-F571-4C29-B698-602584D0A8CF}" type="pres">
      <dgm:prSet presAssocID="{AC732079-E0F8-4B93-A015-3C28E6AF943C}" presName="sibTrans" presStyleCnt="0"/>
      <dgm:spPr/>
    </dgm:pt>
    <dgm:pt modelId="{15F7033F-5379-4C54-A634-5E0F4510E663}" type="pres">
      <dgm:prSet presAssocID="{C32B9757-4832-4AB6-BA0C-8C9F2F46FF25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7DEF35-7F48-43C1-B428-6DFFD6BDAB49}" type="pres">
      <dgm:prSet presAssocID="{584568F1-C792-439B-A912-5BFBB3BEB7A5}" presName="vSp" presStyleCnt="0"/>
      <dgm:spPr/>
    </dgm:pt>
    <dgm:pt modelId="{EA06886E-F8C3-4418-BF72-AC0729E2ABC9}" type="pres">
      <dgm:prSet presAssocID="{15D14970-FBE0-4A81-9193-EDFC374C4FC9}" presName="horFlow" presStyleCnt="0"/>
      <dgm:spPr/>
    </dgm:pt>
    <dgm:pt modelId="{EADBCF47-1081-41EB-89FB-49BA4BDF9406}" type="pres">
      <dgm:prSet presAssocID="{15D14970-FBE0-4A81-9193-EDFC374C4FC9}" presName="bigChev" presStyleLbl="node1" presStyleIdx="3" presStyleCnt="4"/>
      <dgm:spPr/>
      <dgm:t>
        <a:bodyPr/>
        <a:lstStyle/>
        <a:p>
          <a:endParaRPr lang="el-GR"/>
        </a:p>
      </dgm:t>
    </dgm:pt>
    <dgm:pt modelId="{0F84DCF1-FDE2-4114-8B74-C7CF48F96E7B}" type="pres">
      <dgm:prSet presAssocID="{24D07602-BA34-40A6-A288-A5433957BE29}" presName="parTrans" presStyleCnt="0"/>
      <dgm:spPr/>
    </dgm:pt>
    <dgm:pt modelId="{B5C3E138-750A-4248-8B67-52ADA0DE7514}" type="pres">
      <dgm:prSet presAssocID="{19D48547-281B-49D3-B8F1-D44DFE1A94D8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A5FAC8-66FD-4CD1-B867-EDDD5697C441}" type="pres">
      <dgm:prSet presAssocID="{0C556907-5E13-4CBA-84C6-E09765BC1C23}" presName="sibTrans" presStyleCnt="0"/>
      <dgm:spPr/>
    </dgm:pt>
    <dgm:pt modelId="{68130A72-829C-4CDE-B2BF-89C69D6273A9}" type="pres">
      <dgm:prSet presAssocID="{F410B43F-E7BB-4007-B395-CC5CBA440AD8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71119FE-17EC-4D1F-BA96-AFC562124A38}" type="presOf" srcId="{5F934C1C-C11B-419B-8C17-C9613D36F721}" destId="{70F5F188-ECE9-4820-8610-D66B02963F6E}" srcOrd="0" destOrd="0" presId="urn:microsoft.com/office/officeart/2005/8/layout/lProcess3"/>
    <dgm:cxn modelId="{A1635805-C77F-4908-A75A-47B9F9EA37ED}" type="presOf" srcId="{584568F1-C792-439B-A912-5BFBB3BEB7A5}" destId="{68095CAA-1B6B-48EA-BB10-E1738BA04111}" srcOrd="0" destOrd="0" presId="urn:microsoft.com/office/officeart/2005/8/layout/lProcess3"/>
    <dgm:cxn modelId="{4725C7D7-8FC6-4170-BD0C-BB75991E8F2F}" srcId="{392308EB-EAA8-46FB-8C78-12803DAA1CA4}" destId="{E4EE6EBA-2BC0-456C-A28D-CD62E7906CFB}" srcOrd="1" destOrd="0" parTransId="{C76A136B-0FD7-434C-98F2-2D30EA1D1BBA}" sibTransId="{A663FA2B-5165-4561-AECB-6CF66432D29D}"/>
    <dgm:cxn modelId="{359A5D8E-73EB-4FAF-A33F-93B2CA63FFA9}" type="presOf" srcId="{15D14970-FBE0-4A81-9193-EDFC374C4FC9}" destId="{EADBCF47-1081-41EB-89FB-49BA4BDF9406}" srcOrd="0" destOrd="0" presId="urn:microsoft.com/office/officeart/2005/8/layout/lProcess3"/>
    <dgm:cxn modelId="{A2C7F548-4176-48C6-A623-16F7E400A206}" srcId="{584568F1-C792-439B-A912-5BFBB3BEB7A5}" destId="{5F934C1C-C11B-419B-8C17-C9613D36F721}" srcOrd="0" destOrd="0" parTransId="{501E5745-25B7-40F3-B088-913F12DCC7DB}" sibTransId="{AC732079-E0F8-4B93-A015-3C28E6AF943C}"/>
    <dgm:cxn modelId="{90673479-4DD6-4CC8-A54B-22CE9C070CA4}" type="presOf" srcId="{868625BB-12E8-48E7-A78D-E94FADAAF5B6}" destId="{0680C9FD-3F6C-41F1-9B6B-847945AC9A06}" srcOrd="0" destOrd="0" presId="urn:microsoft.com/office/officeart/2005/8/layout/lProcess3"/>
    <dgm:cxn modelId="{CB0B52E9-229D-400E-8931-DC4BB1EF34DA}" srcId="{15D14970-FBE0-4A81-9193-EDFC374C4FC9}" destId="{19D48547-281B-49D3-B8F1-D44DFE1A94D8}" srcOrd="0" destOrd="0" parTransId="{24D07602-BA34-40A6-A288-A5433957BE29}" sibTransId="{0C556907-5E13-4CBA-84C6-E09765BC1C23}"/>
    <dgm:cxn modelId="{77718B4C-6DBB-40DE-8713-06CE7AD097B8}" srcId="{ACB6AD61-BF15-46DD-80D0-0C666C1AB0AF}" destId="{392308EB-EAA8-46FB-8C78-12803DAA1CA4}" srcOrd="1" destOrd="0" parTransId="{AE2CCDD9-D765-434C-8B14-2C285A1A7FBD}" sibTransId="{2EEBE681-137F-49BC-AB97-22B6B1E944DD}"/>
    <dgm:cxn modelId="{E3D40232-3F0C-4D1E-9B53-A50092536948}" srcId="{C2C0B77D-AAE3-4D90-A3EF-4446588DA684}" destId="{B7F42D3D-BCFF-49DD-A3A5-FF71D11B0933}" srcOrd="0" destOrd="0" parTransId="{0DF5393D-7EF5-455E-A44D-89B2F3710D61}" sibTransId="{C8E1A7CE-C3C3-41A7-B1A0-BED5059F68FC}"/>
    <dgm:cxn modelId="{35617F47-6C06-4AB0-A228-693EE7EBC144}" type="presOf" srcId="{C2C0B77D-AAE3-4D90-A3EF-4446588DA684}" destId="{81A6F73C-FE6F-487A-8387-DF67F497FC7F}" srcOrd="0" destOrd="0" presId="urn:microsoft.com/office/officeart/2005/8/layout/lProcess3"/>
    <dgm:cxn modelId="{3FC6E390-382E-4FE7-822D-EE521231FC73}" type="presOf" srcId="{B7F42D3D-BCFF-49DD-A3A5-FF71D11B0933}" destId="{EB32CF12-6798-49C4-8CD4-9570598644E5}" srcOrd="0" destOrd="0" presId="urn:microsoft.com/office/officeart/2005/8/layout/lProcess3"/>
    <dgm:cxn modelId="{143DE891-B085-4399-B8F9-5DC0E717E077}" srcId="{ACB6AD61-BF15-46DD-80D0-0C666C1AB0AF}" destId="{C2C0B77D-AAE3-4D90-A3EF-4446588DA684}" srcOrd="0" destOrd="0" parTransId="{CB6BABB4-8E06-474A-ABCD-CDDBD89D31CD}" sibTransId="{0151C49D-F294-419D-920E-567E8763A761}"/>
    <dgm:cxn modelId="{BBCEF889-9DFA-45A0-AC77-E20D5B563F61}" type="presOf" srcId="{19D48547-281B-49D3-B8F1-D44DFE1A94D8}" destId="{B5C3E138-750A-4248-8B67-52ADA0DE7514}" srcOrd="0" destOrd="0" presId="urn:microsoft.com/office/officeart/2005/8/layout/lProcess3"/>
    <dgm:cxn modelId="{606AED52-647D-4EC3-BACF-D22B51A0ED49}" srcId="{584568F1-C792-439B-A912-5BFBB3BEB7A5}" destId="{C32B9757-4832-4AB6-BA0C-8C9F2F46FF25}" srcOrd="1" destOrd="0" parTransId="{06130DCC-2FEF-43A9-BF76-BBB30FD05137}" sibTransId="{6B677E9C-6AA3-4973-AE9C-136DE52979AA}"/>
    <dgm:cxn modelId="{A7344B6E-DF90-4399-B5BE-0A632917DC00}" srcId="{C2C0B77D-AAE3-4D90-A3EF-4446588DA684}" destId="{B4743DAB-58BE-4DD1-ACA5-F8633AEAE4C4}" srcOrd="1" destOrd="0" parTransId="{F10A16D8-E940-4A63-9330-BB2C1771A362}" sibTransId="{33F1E5E6-6D1F-44C5-99C9-DB57FA4959A3}"/>
    <dgm:cxn modelId="{6FF29E4D-124A-4002-AFFE-11463B1DCED9}" srcId="{ACB6AD61-BF15-46DD-80D0-0C666C1AB0AF}" destId="{584568F1-C792-439B-A912-5BFBB3BEB7A5}" srcOrd="2" destOrd="0" parTransId="{B3646147-1199-4F9C-8511-14E245FF52D5}" sibTransId="{769F5021-7E92-4A4D-9167-CC529F9FA68D}"/>
    <dgm:cxn modelId="{C0AD98F7-2973-406C-A0B3-28410912A396}" type="presOf" srcId="{F410B43F-E7BB-4007-B395-CC5CBA440AD8}" destId="{68130A72-829C-4CDE-B2BF-89C69D6273A9}" srcOrd="0" destOrd="0" presId="urn:microsoft.com/office/officeart/2005/8/layout/lProcess3"/>
    <dgm:cxn modelId="{2E1D3347-8405-415D-A1B1-C8723C2542B4}" type="presOf" srcId="{E4EE6EBA-2BC0-456C-A28D-CD62E7906CFB}" destId="{DBAFD0B4-88CD-4132-B3CA-63CA63546C0C}" srcOrd="0" destOrd="0" presId="urn:microsoft.com/office/officeart/2005/8/layout/lProcess3"/>
    <dgm:cxn modelId="{11732264-3752-4E8F-8B94-21A691251DCE}" type="presOf" srcId="{C32B9757-4832-4AB6-BA0C-8C9F2F46FF25}" destId="{15F7033F-5379-4C54-A634-5E0F4510E663}" srcOrd="0" destOrd="0" presId="urn:microsoft.com/office/officeart/2005/8/layout/lProcess3"/>
    <dgm:cxn modelId="{25F3A0EE-779B-4CF2-B9E2-B7747B32D66E}" type="presOf" srcId="{B4743DAB-58BE-4DD1-ACA5-F8633AEAE4C4}" destId="{23E2A3C9-780D-4C09-8093-E0AA6AA2DBEE}" srcOrd="0" destOrd="0" presId="urn:microsoft.com/office/officeart/2005/8/layout/lProcess3"/>
    <dgm:cxn modelId="{02985B29-8372-45C7-9768-20FF9CDD29D2}" type="presOf" srcId="{ACB6AD61-BF15-46DD-80D0-0C666C1AB0AF}" destId="{11CB72B6-7B9E-451C-9ACA-4982EDE7D1D0}" srcOrd="0" destOrd="0" presId="urn:microsoft.com/office/officeart/2005/8/layout/lProcess3"/>
    <dgm:cxn modelId="{A1B05A1C-647F-499C-A4D7-9433A41759B1}" type="presOf" srcId="{392308EB-EAA8-46FB-8C78-12803DAA1CA4}" destId="{F8385BB4-091F-4C1A-8CE9-46326D480928}" srcOrd="0" destOrd="0" presId="urn:microsoft.com/office/officeart/2005/8/layout/lProcess3"/>
    <dgm:cxn modelId="{DEFB8826-62FA-4A56-BCC0-B200E97EEDDC}" srcId="{ACB6AD61-BF15-46DD-80D0-0C666C1AB0AF}" destId="{15D14970-FBE0-4A81-9193-EDFC374C4FC9}" srcOrd="3" destOrd="0" parTransId="{352902C0-B978-449F-B81C-E54F0F8379F3}" sibTransId="{71EC7B33-2DFD-477D-877F-EBB14AE3BF93}"/>
    <dgm:cxn modelId="{F149907D-1F3F-46A5-B98D-0B45D72680E9}" srcId="{15D14970-FBE0-4A81-9193-EDFC374C4FC9}" destId="{F410B43F-E7BB-4007-B395-CC5CBA440AD8}" srcOrd="1" destOrd="0" parTransId="{DE637FFB-2127-40D3-9656-44BDD42C10CA}" sibTransId="{F41E36B9-2B0C-40FE-93D1-2E78F78A2FFB}"/>
    <dgm:cxn modelId="{5E46CA40-02FD-4D10-8FAA-1D9ED29CD763}" srcId="{392308EB-EAA8-46FB-8C78-12803DAA1CA4}" destId="{868625BB-12E8-48E7-A78D-E94FADAAF5B6}" srcOrd="0" destOrd="0" parTransId="{C0CD455B-E888-4361-B6A1-36C4927FE594}" sibTransId="{9039D301-1A23-4FC0-B844-5096CFF03941}"/>
    <dgm:cxn modelId="{9122E4DD-501D-4443-BB35-94B621B09012}" type="presParOf" srcId="{11CB72B6-7B9E-451C-9ACA-4982EDE7D1D0}" destId="{031E03A3-532F-4179-AF0F-3B529CAF2ED0}" srcOrd="0" destOrd="0" presId="urn:microsoft.com/office/officeart/2005/8/layout/lProcess3"/>
    <dgm:cxn modelId="{75B6E794-3337-4F17-9B53-A207F2CBF3E2}" type="presParOf" srcId="{031E03A3-532F-4179-AF0F-3B529CAF2ED0}" destId="{81A6F73C-FE6F-487A-8387-DF67F497FC7F}" srcOrd="0" destOrd="0" presId="urn:microsoft.com/office/officeart/2005/8/layout/lProcess3"/>
    <dgm:cxn modelId="{CA95CCB5-D3E6-4C56-A160-7586189469A9}" type="presParOf" srcId="{031E03A3-532F-4179-AF0F-3B529CAF2ED0}" destId="{F90E0727-F528-4343-B6E0-311A59B9E1A1}" srcOrd="1" destOrd="0" presId="urn:microsoft.com/office/officeart/2005/8/layout/lProcess3"/>
    <dgm:cxn modelId="{F83744C2-3ABF-42FF-A5B1-ED8FFD08C847}" type="presParOf" srcId="{031E03A3-532F-4179-AF0F-3B529CAF2ED0}" destId="{EB32CF12-6798-49C4-8CD4-9570598644E5}" srcOrd="2" destOrd="0" presId="urn:microsoft.com/office/officeart/2005/8/layout/lProcess3"/>
    <dgm:cxn modelId="{868003B5-5D26-4F7A-9336-AE9DE1ECBD99}" type="presParOf" srcId="{031E03A3-532F-4179-AF0F-3B529CAF2ED0}" destId="{A92C7D5D-191D-4E43-957F-CDEEE1BB7271}" srcOrd="3" destOrd="0" presId="urn:microsoft.com/office/officeart/2005/8/layout/lProcess3"/>
    <dgm:cxn modelId="{DEEA4F52-4910-45F2-88E5-C7931A843556}" type="presParOf" srcId="{031E03A3-532F-4179-AF0F-3B529CAF2ED0}" destId="{23E2A3C9-780D-4C09-8093-E0AA6AA2DBEE}" srcOrd="4" destOrd="0" presId="urn:microsoft.com/office/officeart/2005/8/layout/lProcess3"/>
    <dgm:cxn modelId="{320A1151-35EB-49DD-A15E-5D1D76DBD11F}" type="presParOf" srcId="{11CB72B6-7B9E-451C-9ACA-4982EDE7D1D0}" destId="{C5EBFF55-B55B-483C-9361-58FFF386A161}" srcOrd="1" destOrd="0" presId="urn:microsoft.com/office/officeart/2005/8/layout/lProcess3"/>
    <dgm:cxn modelId="{83F60745-B6B5-4147-B1D5-F822D052B61C}" type="presParOf" srcId="{11CB72B6-7B9E-451C-9ACA-4982EDE7D1D0}" destId="{84A8CE2A-FD9D-4AEE-85A2-275F4FEFA2F1}" srcOrd="2" destOrd="0" presId="urn:microsoft.com/office/officeart/2005/8/layout/lProcess3"/>
    <dgm:cxn modelId="{05237D44-EB14-4B07-B47D-3184970D24BE}" type="presParOf" srcId="{84A8CE2A-FD9D-4AEE-85A2-275F4FEFA2F1}" destId="{F8385BB4-091F-4C1A-8CE9-46326D480928}" srcOrd="0" destOrd="0" presId="urn:microsoft.com/office/officeart/2005/8/layout/lProcess3"/>
    <dgm:cxn modelId="{993E5187-5565-47EC-A694-6BA7859330CF}" type="presParOf" srcId="{84A8CE2A-FD9D-4AEE-85A2-275F4FEFA2F1}" destId="{44F03990-2DD0-470B-A488-752CFB034175}" srcOrd="1" destOrd="0" presId="urn:microsoft.com/office/officeart/2005/8/layout/lProcess3"/>
    <dgm:cxn modelId="{928E436F-2D5A-4149-A410-05431F06824C}" type="presParOf" srcId="{84A8CE2A-FD9D-4AEE-85A2-275F4FEFA2F1}" destId="{0680C9FD-3F6C-41F1-9B6B-847945AC9A06}" srcOrd="2" destOrd="0" presId="urn:microsoft.com/office/officeart/2005/8/layout/lProcess3"/>
    <dgm:cxn modelId="{F37C5EF4-2685-4C5B-8C86-9F61D4361757}" type="presParOf" srcId="{84A8CE2A-FD9D-4AEE-85A2-275F4FEFA2F1}" destId="{E5BFC8B4-BF87-4465-907E-1D28661D47B7}" srcOrd="3" destOrd="0" presId="urn:microsoft.com/office/officeart/2005/8/layout/lProcess3"/>
    <dgm:cxn modelId="{E5012816-B1FA-4BCA-AEED-C19E7964B572}" type="presParOf" srcId="{84A8CE2A-FD9D-4AEE-85A2-275F4FEFA2F1}" destId="{DBAFD0B4-88CD-4132-B3CA-63CA63546C0C}" srcOrd="4" destOrd="0" presId="urn:microsoft.com/office/officeart/2005/8/layout/lProcess3"/>
    <dgm:cxn modelId="{880E73D1-3AF6-41D8-9CE3-60033E807C6A}" type="presParOf" srcId="{11CB72B6-7B9E-451C-9ACA-4982EDE7D1D0}" destId="{F669296B-9EF4-4A97-AC7A-9DF588B8BFDF}" srcOrd="3" destOrd="0" presId="urn:microsoft.com/office/officeart/2005/8/layout/lProcess3"/>
    <dgm:cxn modelId="{0422CCD6-74FB-4C41-8C12-70A853EC778A}" type="presParOf" srcId="{11CB72B6-7B9E-451C-9ACA-4982EDE7D1D0}" destId="{C86F494D-FCFC-40C2-AC7B-A0A65CA57097}" srcOrd="4" destOrd="0" presId="urn:microsoft.com/office/officeart/2005/8/layout/lProcess3"/>
    <dgm:cxn modelId="{0355DA7F-1085-48EF-849F-F74126CE840E}" type="presParOf" srcId="{C86F494D-FCFC-40C2-AC7B-A0A65CA57097}" destId="{68095CAA-1B6B-48EA-BB10-E1738BA04111}" srcOrd="0" destOrd="0" presId="urn:microsoft.com/office/officeart/2005/8/layout/lProcess3"/>
    <dgm:cxn modelId="{97D4C0DD-5038-451F-900D-67B656CB9F9A}" type="presParOf" srcId="{C86F494D-FCFC-40C2-AC7B-A0A65CA57097}" destId="{B7D2EEBD-A98C-4DF1-8FEF-1D9E3F199442}" srcOrd="1" destOrd="0" presId="urn:microsoft.com/office/officeart/2005/8/layout/lProcess3"/>
    <dgm:cxn modelId="{AF689C7E-D662-4BB5-9D02-96BB3B7A51C6}" type="presParOf" srcId="{C86F494D-FCFC-40C2-AC7B-A0A65CA57097}" destId="{70F5F188-ECE9-4820-8610-D66B02963F6E}" srcOrd="2" destOrd="0" presId="urn:microsoft.com/office/officeart/2005/8/layout/lProcess3"/>
    <dgm:cxn modelId="{3D56C6FA-0838-4A81-AEE0-11D7BC998375}" type="presParOf" srcId="{C86F494D-FCFC-40C2-AC7B-A0A65CA57097}" destId="{E0E56ED5-F571-4C29-B698-602584D0A8CF}" srcOrd="3" destOrd="0" presId="urn:microsoft.com/office/officeart/2005/8/layout/lProcess3"/>
    <dgm:cxn modelId="{DC56D6DD-60DE-42FC-89B5-B848047599DA}" type="presParOf" srcId="{C86F494D-FCFC-40C2-AC7B-A0A65CA57097}" destId="{15F7033F-5379-4C54-A634-5E0F4510E663}" srcOrd="4" destOrd="0" presId="urn:microsoft.com/office/officeart/2005/8/layout/lProcess3"/>
    <dgm:cxn modelId="{9F60690D-42C9-436F-A8B7-CA7439B35FD8}" type="presParOf" srcId="{11CB72B6-7B9E-451C-9ACA-4982EDE7D1D0}" destId="{4C7DEF35-7F48-43C1-B428-6DFFD6BDAB49}" srcOrd="5" destOrd="0" presId="urn:microsoft.com/office/officeart/2005/8/layout/lProcess3"/>
    <dgm:cxn modelId="{D430B1CE-C9F4-4608-8A98-8577BAD34503}" type="presParOf" srcId="{11CB72B6-7B9E-451C-9ACA-4982EDE7D1D0}" destId="{EA06886E-F8C3-4418-BF72-AC0729E2ABC9}" srcOrd="6" destOrd="0" presId="urn:microsoft.com/office/officeart/2005/8/layout/lProcess3"/>
    <dgm:cxn modelId="{4AC9E613-E66E-4C97-A52E-E603B03A18AF}" type="presParOf" srcId="{EA06886E-F8C3-4418-BF72-AC0729E2ABC9}" destId="{EADBCF47-1081-41EB-89FB-49BA4BDF9406}" srcOrd="0" destOrd="0" presId="urn:microsoft.com/office/officeart/2005/8/layout/lProcess3"/>
    <dgm:cxn modelId="{0D18A316-AADE-473E-860D-88CDEB6EB83F}" type="presParOf" srcId="{EA06886E-F8C3-4418-BF72-AC0729E2ABC9}" destId="{0F84DCF1-FDE2-4114-8B74-C7CF48F96E7B}" srcOrd="1" destOrd="0" presId="urn:microsoft.com/office/officeart/2005/8/layout/lProcess3"/>
    <dgm:cxn modelId="{AC3CCB0D-7D7B-4DD1-AAE5-C944DB2A671F}" type="presParOf" srcId="{EA06886E-F8C3-4418-BF72-AC0729E2ABC9}" destId="{B5C3E138-750A-4248-8B67-52ADA0DE7514}" srcOrd="2" destOrd="0" presId="urn:microsoft.com/office/officeart/2005/8/layout/lProcess3"/>
    <dgm:cxn modelId="{F7B0B771-480D-4694-9AE1-B17A843CA4AD}" type="presParOf" srcId="{EA06886E-F8C3-4418-BF72-AC0729E2ABC9}" destId="{83A5FAC8-66FD-4CD1-B867-EDDD5697C441}" srcOrd="3" destOrd="0" presId="urn:microsoft.com/office/officeart/2005/8/layout/lProcess3"/>
    <dgm:cxn modelId="{E03B8F5E-FBE3-4F86-ABE0-4B88A1C654E7}" type="presParOf" srcId="{EA06886E-F8C3-4418-BF72-AC0729E2ABC9}" destId="{68130A72-829C-4CDE-B2BF-89C69D6273A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C83EF-B9CB-4F60-8A44-E37B70CA397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B978FDF-5B14-40EB-AE80-CBDF8F7B3287}">
      <dgm:prSet phldrT="[Text]" custT="1"/>
      <dgm:spPr/>
      <dgm:t>
        <a:bodyPr/>
        <a:lstStyle/>
        <a:p>
          <a:r>
            <a:rPr lang="en-US" sz="2000" dirty="0" smtClean="0"/>
            <a:t>=</a:t>
          </a:r>
          <a:r>
            <a:rPr lang="el-GR" sz="2000" dirty="0" smtClean="0"/>
            <a:t>Έννοια</a:t>
          </a:r>
          <a:endParaRPr lang="el-GR" sz="2000" dirty="0"/>
        </a:p>
      </dgm:t>
    </dgm:pt>
    <dgm:pt modelId="{6B05A343-204A-49AA-B155-D1EA0BB898C8}" type="parTrans" cxnId="{1E51DB52-4933-49D9-8FD9-B6FBE844982F}">
      <dgm:prSet/>
      <dgm:spPr/>
      <dgm:t>
        <a:bodyPr/>
        <a:lstStyle/>
        <a:p>
          <a:endParaRPr lang="el-GR" dirty="0"/>
        </a:p>
      </dgm:t>
    </dgm:pt>
    <dgm:pt modelId="{9ECCEA69-3117-4B13-A101-8EDF6778074E}" type="sibTrans" cxnId="{1E51DB52-4933-49D9-8FD9-B6FBE844982F}">
      <dgm:prSet/>
      <dgm:spPr/>
      <dgm:t>
        <a:bodyPr/>
        <a:lstStyle/>
        <a:p>
          <a:endParaRPr lang="el-GR"/>
        </a:p>
      </dgm:t>
    </dgm:pt>
    <dgm:pt modelId="{BC62F785-242E-43B3-93FA-F0E9293CFA0A}">
      <dgm:prSet phldrT="[Text]" custT="1"/>
      <dgm:spPr/>
      <dgm:t>
        <a:bodyPr/>
        <a:lstStyle/>
        <a:p>
          <a:pPr marL="0" indent="268288" algn="r"/>
          <a:r>
            <a:rPr lang="el-GR" sz="2000" dirty="0" smtClean="0"/>
            <a:t>Πορτοκάλια</a:t>
          </a:r>
          <a:endParaRPr lang="el-GR" sz="2000" dirty="0"/>
        </a:p>
      </dgm:t>
    </dgm:pt>
    <dgm:pt modelId="{405BFA44-4485-4B30-8455-6A8BBECC0A62}" type="parTrans" cxnId="{A1350058-84CA-4689-8837-B1AB184870E8}">
      <dgm:prSet/>
      <dgm:spPr/>
      <dgm:t>
        <a:bodyPr/>
        <a:lstStyle/>
        <a:p>
          <a:endParaRPr lang="el-GR"/>
        </a:p>
      </dgm:t>
    </dgm:pt>
    <dgm:pt modelId="{ED167D61-150C-46D4-9640-34AD3566DA84}" type="sibTrans" cxnId="{A1350058-84CA-4689-8837-B1AB184870E8}">
      <dgm:prSet/>
      <dgm:spPr/>
      <dgm:t>
        <a:bodyPr/>
        <a:lstStyle/>
        <a:p>
          <a:endParaRPr lang="el-GR"/>
        </a:p>
      </dgm:t>
    </dgm:pt>
    <dgm:pt modelId="{01AAB3E7-9F88-4FFF-A653-A4DC9BC8DC14}">
      <dgm:prSet phldrT="[Text]" custT="1"/>
      <dgm:spPr/>
      <dgm:t>
        <a:bodyPr/>
        <a:lstStyle/>
        <a:p>
          <a:r>
            <a:rPr lang="el-GR" sz="2000" dirty="0" smtClean="0"/>
            <a:t>Λήμμα 2</a:t>
          </a:r>
          <a:endParaRPr lang="el-GR" sz="2000" dirty="0"/>
        </a:p>
      </dgm:t>
    </dgm:pt>
    <dgm:pt modelId="{8FD43DDE-BD08-4B01-93FB-3C83BE87CE39}" type="parTrans" cxnId="{FC86A42D-0AA7-4EC8-95CD-2E826150C73F}">
      <dgm:prSet/>
      <dgm:spPr/>
      <dgm:t>
        <a:bodyPr/>
        <a:lstStyle/>
        <a:p>
          <a:endParaRPr lang="el-GR" dirty="0"/>
        </a:p>
      </dgm:t>
    </dgm:pt>
    <dgm:pt modelId="{C5E28766-8C17-45CB-A7FB-588D408169E9}" type="sibTrans" cxnId="{FC86A42D-0AA7-4EC8-95CD-2E826150C73F}">
      <dgm:prSet/>
      <dgm:spPr/>
      <dgm:t>
        <a:bodyPr/>
        <a:lstStyle/>
        <a:p>
          <a:endParaRPr lang="el-GR"/>
        </a:p>
      </dgm:t>
    </dgm:pt>
    <dgm:pt modelId="{419B524C-D152-4E4C-B85B-B162AAF4B9F8}">
      <dgm:prSet phldrT="[Text]" custT="1"/>
      <dgm:spPr/>
      <dgm:t>
        <a:bodyPr/>
        <a:lstStyle/>
        <a:p>
          <a:pPr marL="0" indent="182563" algn="r"/>
          <a:r>
            <a:rPr lang="el-GR" sz="2000" dirty="0" smtClean="0"/>
            <a:t>Πορτοκάλια</a:t>
          </a:r>
          <a:endParaRPr lang="el-GR" sz="2000" dirty="0"/>
        </a:p>
      </dgm:t>
    </dgm:pt>
    <dgm:pt modelId="{0DEB057C-D29C-48E3-BD1D-D93E3D63B7DB}" type="parTrans" cxnId="{8449B40F-AC36-4BAA-A656-E30D33B952A8}">
      <dgm:prSet/>
      <dgm:spPr/>
      <dgm:t>
        <a:bodyPr/>
        <a:lstStyle/>
        <a:p>
          <a:endParaRPr lang="el-GR"/>
        </a:p>
      </dgm:t>
    </dgm:pt>
    <dgm:pt modelId="{9512707F-B53C-4928-9FAF-1149CAF0DC94}" type="sibTrans" cxnId="{8449B40F-AC36-4BAA-A656-E30D33B952A8}">
      <dgm:prSet/>
      <dgm:spPr/>
      <dgm:t>
        <a:bodyPr/>
        <a:lstStyle/>
        <a:p>
          <a:endParaRPr lang="el-GR"/>
        </a:p>
      </dgm:t>
    </dgm:pt>
    <dgm:pt modelId="{01914F3A-2B7F-4919-8C90-F8A4E0FD71B3}">
      <dgm:prSet phldrT="[Text]" custT="1"/>
      <dgm:spPr/>
      <dgm:t>
        <a:bodyPr/>
        <a:lstStyle/>
        <a:p>
          <a:pPr marL="228600" indent="0" algn="r"/>
          <a:r>
            <a:rPr lang="el-GR" sz="2000" dirty="0" smtClean="0"/>
            <a:t>Θέμα</a:t>
          </a:r>
          <a:endParaRPr lang="el-GR" sz="2000" dirty="0"/>
        </a:p>
      </dgm:t>
    </dgm:pt>
    <dgm:pt modelId="{1FBF74C4-B610-4D07-B6EE-DBE7FB92E02A}" type="parTrans" cxnId="{AAF4F00B-5967-4A2F-B433-674B8C96C385}">
      <dgm:prSet/>
      <dgm:spPr/>
      <dgm:t>
        <a:bodyPr/>
        <a:lstStyle/>
        <a:p>
          <a:endParaRPr lang="el-GR"/>
        </a:p>
      </dgm:t>
    </dgm:pt>
    <dgm:pt modelId="{D46C9D1E-19E9-40C2-B38B-7CD609B7D051}" type="sibTrans" cxnId="{AAF4F00B-5967-4A2F-B433-674B8C96C385}">
      <dgm:prSet/>
      <dgm:spPr/>
      <dgm:t>
        <a:bodyPr/>
        <a:lstStyle/>
        <a:p>
          <a:endParaRPr lang="el-GR"/>
        </a:p>
      </dgm:t>
    </dgm:pt>
    <dgm:pt modelId="{7A76DBF9-0AFD-4B2E-BFF2-E409E11EACCA}">
      <dgm:prSet phldrT="[Text]" custT="1"/>
      <dgm:spPr/>
      <dgm:t>
        <a:bodyPr/>
        <a:lstStyle/>
        <a:p>
          <a:r>
            <a:rPr lang="el-GR" sz="2000" dirty="0" smtClean="0"/>
            <a:t>Λήμμα 3</a:t>
          </a:r>
          <a:endParaRPr lang="el-GR" sz="2000" dirty="0"/>
        </a:p>
      </dgm:t>
    </dgm:pt>
    <dgm:pt modelId="{FCBC18C4-4534-4FD6-9D19-E9A500982580}" type="parTrans" cxnId="{F5392B22-7813-4962-A3C8-D72873885F6E}">
      <dgm:prSet/>
      <dgm:spPr/>
      <dgm:t>
        <a:bodyPr/>
        <a:lstStyle/>
        <a:p>
          <a:endParaRPr lang="el-GR" dirty="0"/>
        </a:p>
      </dgm:t>
    </dgm:pt>
    <dgm:pt modelId="{98B97584-BAD0-4F39-87A6-717DF63ABB2F}" type="sibTrans" cxnId="{F5392B22-7813-4962-A3C8-D72873885F6E}">
      <dgm:prSet/>
      <dgm:spPr/>
      <dgm:t>
        <a:bodyPr/>
        <a:lstStyle/>
        <a:p>
          <a:endParaRPr lang="el-GR"/>
        </a:p>
      </dgm:t>
    </dgm:pt>
    <dgm:pt modelId="{3DBA6236-8431-4716-842C-D089CB21D807}">
      <dgm:prSet phldrT="[Text]" custT="1"/>
      <dgm:spPr/>
      <dgm:t>
        <a:bodyPr/>
        <a:lstStyle/>
        <a:p>
          <a:pPr marL="0" indent="182563" algn="r"/>
          <a:r>
            <a:rPr lang="el-GR" sz="2000" dirty="0" smtClean="0"/>
            <a:t>Πορτοκάλια</a:t>
          </a:r>
          <a:endParaRPr lang="el-GR" sz="2000" dirty="0"/>
        </a:p>
      </dgm:t>
    </dgm:pt>
    <dgm:pt modelId="{021E0786-DB48-49A2-AC68-79BCD8214F2D}" type="parTrans" cxnId="{CB91D11A-D20F-4C2E-AC4C-7EDF72AAD012}">
      <dgm:prSet/>
      <dgm:spPr/>
      <dgm:t>
        <a:bodyPr/>
        <a:lstStyle/>
        <a:p>
          <a:endParaRPr lang="el-GR"/>
        </a:p>
      </dgm:t>
    </dgm:pt>
    <dgm:pt modelId="{951D5BD3-72C2-4D53-ACBF-D367609603B6}" type="sibTrans" cxnId="{CB91D11A-D20F-4C2E-AC4C-7EDF72AAD012}">
      <dgm:prSet/>
      <dgm:spPr/>
      <dgm:t>
        <a:bodyPr/>
        <a:lstStyle/>
        <a:p>
          <a:endParaRPr lang="el-GR"/>
        </a:p>
      </dgm:t>
    </dgm:pt>
    <dgm:pt modelId="{7FC4F4E3-FE55-47E2-9F64-757863DAED61}">
      <dgm:prSet phldrT="[Text]" custT="1"/>
      <dgm:spPr/>
      <dgm:t>
        <a:bodyPr/>
        <a:lstStyle/>
        <a:p>
          <a:r>
            <a:rPr lang="el-GR" sz="2000" dirty="0" smtClean="0"/>
            <a:t>Λήμμα 4</a:t>
          </a:r>
          <a:endParaRPr lang="el-GR" sz="2000" dirty="0"/>
        </a:p>
      </dgm:t>
    </dgm:pt>
    <dgm:pt modelId="{761770F7-3BA1-4C1E-BF34-7627E6FA71BB}" type="parTrans" cxnId="{B45B7660-928F-4001-B697-63F9A42A014F}">
      <dgm:prSet/>
      <dgm:spPr/>
      <dgm:t>
        <a:bodyPr/>
        <a:lstStyle/>
        <a:p>
          <a:endParaRPr lang="el-GR" dirty="0"/>
        </a:p>
      </dgm:t>
    </dgm:pt>
    <dgm:pt modelId="{6153DBE3-1AA6-447D-AA8F-7A8350803258}" type="sibTrans" cxnId="{B45B7660-928F-4001-B697-63F9A42A014F}">
      <dgm:prSet/>
      <dgm:spPr/>
      <dgm:t>
        <a:bodyPr/>
        <a:lstStyle/>
        <a:p>
          <a:endParaRPr lang="el-GR"/>
        </a:p>
      </dgm:t>
    </dgm:pt>
    <dgm:pt modelId="{EC190B2F-8DFE-4A0E-8B10-B9F36F4A5A95}">
      <dgm:prSet phldrT="[Text]" custT="1"/>
      <dgm:spPr/>
      <dgm:t>
        <a:bodyPr/>
        <a:lstStyle/>
        <a:p>
          <a:pPr marL="228600" indent="0" algn="r"/>
          <a:r>
            <a:rPr lang="el-GR" sz="2000" dirty="0" smtClean="0"/>
            <a:t>Τίτλος</a:t>
          </a:r>
          <a:endParaRPr lang="el-GR" sz="2000" dirty="0"/>
        </a:p>
      </dgm:t>
    </dgm:pt>
    <dgm:pt modelId="{1B2E760D-9B6C-4338-8B57-1FE9F98798C8}" type="parTrans" cxnId="{F1B435E8-A62B-45AC-A4D5-063CE162F75F}">
      <dgm:prSet/>
      <dgm:spPr/>
      <dgm:t>
        <a:bodyPr/>
        <a:lstStyle/>
        <a:p>
          <a:endParaRPr lang="el-GR"/>
        </a:p>
      </dgm:t>
    </dgm:pt>
    <dgm:pt modelId="{35B3E687-B78B-4F69-93D2-A39D568516AD}" type="sibTrans" cxnId="{F1B435E8-A62B-45AC-A4D5-063CE162F75F}">
      <dgm:prSet/>
      <dgm:spPr/>
      <dgm:t>
        <a:bodyPr/>
        <a:lstStyle/>
        <a:p>
          <a:endParaRPr lang="el-GR"/>
        </a:p>
      </dgm:t>
    </dgm:pt>
    <dgm:pt modelId="{DCF7D049-A3D6-4EC4-BC73-FD69A3AD00D3}">
      <dgm:prSet phldrT="[Text]" custT="1"/>
      <dgm:spPr/>
      <dgm:t>
        <a:bodyPr/>
        <a:lstStyle/>
        <a:p>
          <a:pPr marL="0" indent="85725" algn="r"/>
          <a:r>
            <a:rPr lang="el-GR" sz="2000" dirty="0" smtClean="0"/>
            <a:t>Πορτοκάλια</a:t>
          </a:r>
          <a:endParaRPr lang="el-GR" sz="2000" dirty="0"/>
        </a:p>
      </dgm:t>
    </dgm:pt>
    <dgm:pt modelId="{4EB021DB-6FE1-4788-A61F-9ECE20DD27D8}" type="parTrans" cxnId="{A6002E26-B7FF-427E-8B8D-1E219A2249F1}">
      <dgm:prSet/>
      <dgm:spPr/>
      <dgm:t>
        <a:bodyPr/>
        <a:lstStyle/>
        <a:p>
          <a:endParaRPr lang="el-GR"/>
        </a:p>
      </dgm:t>
    </dgm:pt>
    <dgm:pt modelId="{457CB129-38AB-4237-AEA9-4DBC6AC25045}" type="sibTrans" cxnId="{A6002E26-B7FF-427E-8B8D-1E219A2249F1}">
      <dgm:prSet/>
      <dgm:spPr/>
      <dgm:t>
        <a:bodyPr/>
        <a:lstStyle/>
        <a:p>
          <a:endParaRPr lang="el-GR"/>
        </a:p>
      </dgm:t>
    </dgm:pt>
    <dgm:pt modelId="{D51EC624-849D-466B-B03B-60814892AE23}">
      <dgm:prSet phldrT="[Text]" custT="1"/>
      <dgm:spPr/>
      <dgm:t>
        <a:bodyPr/>
        <a:lstStyle/>
        <a:p>
          <a:pPr marL="228600" indent="0" algn="r"/>
          <a:r>
            <a:rPr lang="el-GR" sz="2000" dirty="0" smtClean="0"/>
            <a:t>Κείμενο</a:t>
          </a:r>
          <a:endParaRPr lang="el-GR" sz="2000" dirty="0"/>
        </a:p>
      </dgm:t>
    </dgm:pt>
    <dgm:pt modelId="{DCEBED48-9E31-43EA-BA00-362E8DCB4B7E}" type="parTrans" cxnId="{E294172D-E3B5-4863-9126-52AADCA2E8AF}">
      <dgm:prSet/>
      <dgm:spPr/>
      <dgm:t>
        <a:bodyPr/>
        <a:lstStyle/>
        <a:p>
          <a:endParaRPr lang="el-GR"/>
        </a:p>
      </dgm:t>
    </dgm:pt>
    <dgm:pt modelId="{9212CC47-F42C-412F-88AC-52E1B4170615}" type="sibTrans" cxnId="{E294172D-E3B5-4863-9126-52AADCA2E8AF}">
      <dgm:prSet/>
      <dgm:spPr/>
      <dgm:t>
        <a:bodyPr/>
        <a:lstStyle/>
        <a:p>
          <a:endParaRPr lang="el-GR"/>
        </a:p>
      </dgm:t>
    </dgm:pt>
    <dgm:pt modelId="{78D02059-6A8D-4C6A-B085-08A4A7274FE9}">
      <dgm:prSet phldrT="[Text]" custT="1"/>
      <dgm:spPr/>
      <dgm:t>
        <a:bodyPr/>
        <a:lstStyle/>
        <a:p>
          <a:pPr marL="228600" indent="0" algn="r"/>
          <a:r>
            <a:rPr lang="el-GR" sz="2000" dirty="0" smtClean="0"/>
            <a:t>Περίληψη</a:t>
          </a:r>
          <a:endParaRPr lang="el-GR" sz="2000" dirty="0"/>
        </a:p>
      </dgm:t>
    </dgm:pt>
    <dgm:pt modelId="{68D8A9AE-6E57-4753-877D-8E80EE452341}" type="parTrans" cxnId="{07D0E895-3920-4BCD-A868-00DA74055F12}">
      <dgm:prSet/>
      <dgm:spPr/>
      <dgm:t>
        <a:bodyPr/>
        <a:lstStyle/>
        <a:p>
          <a:endParaRPr lang="el-GR"/>
        </a:p>
      </dgm:t>
    </dgm:pt>
    <dgm:pt modelId="{CD7575C8-F9E7-4044-8A5F-E7710BC15220}" type="sibTrans" cxnId="{07D0E895-3920-4BCD-A868-00DA74055F12}">
      <dgm:prSet/>
      <dgm:spPr/>
      <dgm:t>
        <a:bodyPr/>
        <a:lstStyle/>
        <a:p>
          <a:endParaRPr lang="el-GR"/>
        </a:p>
      </dgm:t>
    </dgm:pt>
    <dgm:pt modelId="{75CF8F40-DAF1-4370-BC36-D98297D06A7C}">
      <dgm:prSet phldrT="[Text]" custT="1"/>
      <dgm:spPr/>
      <dgm:t>
        <a:bodyPr/>
        <a:lstStyle/>
        <a:p>
          <a:r>
            <a:rPr lang="el-GR" sz="2000" dirty="0" smtClean="0"/>
            <a:t>Λήμμα 1</a:t>
          </a:r>
          <a:endParaRPr lang="el-GR" sz="2000" dirty="0"/>
        </a:p>
      </dgm:t>
    </dgm:pt>
    <dgm:pt modelId="{72FF7E82-C46C-400D-BA33-AE1DE408A640}" type="parTrans" cxnId="{7093432E-5D09-44DD-B9D2-85E4EE854F08}">
      <dgm:prSet/>
      <dgm:spPr/>
      <dgm:t>
        <a:bodyPr/>
        <a:lstStyle/>
        <a:p>
          <a:endParaRPr lang="el-GR" dirty="0"/>
        </a:p>
      </dgm:t>
    </dgm:pt>
    <dgm:pt modelId="{F22B53CC-6151-4F33-B681-488C9A2F074B}" type="sibTrans" cxnId="{7093432E-5D09-44DD-B9D2-85E4EE854F08}">
      <dgm:prSet/>
      <dgm:spPr/>
      <dgm:t>
        <a:bodyPr/>
        <a:lstStyle/>
        <a:p>
          <a:endParaRPr lang="el-GR"/>
        </a:p>
      </dgm:t>
    </dgm:pt>
    <dgm:pt modelId="{5CC92376-2E2C-4510-8D19-2972D03B2E34}">
      <dgm:prSet phldrT="[Text]" custT="1"/>
      <dgm:spPr/>
      <dgm:t>
        <a:bodyPr/>
        <a:lstStyle/>
        <a:p>
          <a:r>
            <a:rPr lang="el-GR" sz="2000" dirty="0" smtClean="0"/>
            <a:t>Σελ. 5, 9, 28</a:t>
          </a:r>
          <a:endParaRPr lang="el-GR" sz="2000" dirty="0"/>
        </a:p>
      </dgm:t>
    </dgm:pt>
    <dgm:pt modelId="{160A1F95-3DD7-4912-86B7-91F8077C4E94}" type="parTrans" cxnId="{8952594A-523E-4F67-9196-CEC00DB837FD}">
      <dgm:prSet/>
      <dgm:spPr/>
      <dgm:t>
        <a:bodyPr/>
        <a:lstStyle/>
        <a:p>
          <a:endParaRPr lang="el-GR" dirty="0"/>
        </a:p>
      </dgm:t>
    </dgm:pt>
    <dgm:pt modelId="{6CB72C5A-0854-4059-A207-27E9397B2C73}" type="sibTrans" cxnId="{8952594A-523E-4F67-9196-CEC00DB837FD}">
      <dgm:prSet/>
      <dgm:spPr/>
      <dgm:t>
        <a:bodyPr/>
        <a:lstStyle/>
        <a:p>
          <a:endParaRPr lang="el-GR"/>
        </a:p>
      </dgm:t>
    </dgm:pt>
    <dgm:pt modelId="{4F0453A7-3A7A-4E0C-B7C2-4E56AFA91287}" type="pres">
      <dgm:prSet presAssocID="{940C83EF-B9CB-4F60-8A44-E37B70CA397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B5E9EBD-54C9-4887-B211-2DDEAD6ABDFA}" type="pres">
      <dgm:prSet presAssocID="{940C83EF-B9CB-4F60-8A44-E37B70CA3970}" presName="cycle" presStyleCnt="0"/>
      <dgm:spPr/>
    </dgm:pt>
    <dgm:pt modelId="{0C501A3C-9CE3-4E55-8AB5-8495C3738F03}" type="pres">
      <dgm:prSet presAssocID="{940C83EF-B9CB-4F60-8A44-E37B70CA3970}" presName="centerShape" presStyleCnt="0"/>
      <dgm:spPr/>
    </dgm:pt>
    <dgm:pt modelId="{8CCD2990-7B92-4609-8E5F-3D3FDF025C2D}" type="pres">
      <dgm:prSet presAssocID="{940C83EF-B9CB-4F60-8A44-E37B70CA3970}" presName="connSite" presStyleLbl="node1" presStyleIdx="0" presStyleCnt="7"/>
      <dgm:spPr/>
    </dgm:pt>
    <dgm:pt modelId="{E984D5AE-D4B4-456D-8C2A-AD9431C82DF6}" type="pres">
      <dgm:prSet presAssocID="{940C83EF-B9CB-4F60-8A44-E37B70CA3970}" presName="visible" presStyleLbl="node1" presStyleIdx="0" presStyleCnt="7" custLinFactNeighborX="-15867" custLinFactNeighborY="-11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l-GR"/>
        </a:p>
      </dgm:t>
    </dgm:pt>
    <dgm:pt modelId="{FF783D32-D939-461E-8AC7-CB8D0B5B60AF}" type="pres">
      <dgm:prSet presAssocID="{160A1F95-3DD7-4912-86B7-91F8077C4E94}" presName="Name25" presStyleLbl="parChTrans1D1" presStyleIdx="0" presStyleCnt="6"/>
      <dgm:spPr/>
      <dgm:t>
        <a:bodyPr/>
        <a:lstStyle/>
        <a:p>
          <a:endParaRPr lang="el-GR"/>
        </a:p>
      </dgm:t>
    </dgm:pt>
    <dgm:pt modelId="{4F986F29-4F9F-4223-AF6D-DDFA657A64D8}" type="pres">
      <dgm:prSet presAssocID="{5CC92376-2E2C-4510-8D19-2972D03B2E34}" presName="node" presStyleCnt="0"/>
      <dgm:spPr/>
    </dgm:pt>
    <dgm:pt modelId="{8411489D-A5B6-4728-A22C-9C1871B2FA0E}" type="pres">
      <dgm:prSet presAssocID="{5CC92376-2E2C-4510-8D19-2972D03B2E34}" presName="parentNode" presStyleLbl="node1" presStyleIdx="1" presStyleCnt="7" custScaleX="161640" custScaleY="155723" custLinFactX="-723" custLinFactNeighborX="-100000" custLinFactNeighborY="2753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5D6DA2-4092-4D82-AC19-BCEE97EB361D}" type="pres">
      <dgm:prSet presAssocID="{5CC92376-2E2C-4510-8D19-2972D03B2E34}" presName="childNode" presStyleLbl="revTx" presStyleIdx="0" presStyleCnt="4">
        <dgm:presLayoutVars>
          <dgm:bulletEnabled val="1"/>
        </dgm:presLayoutVars>
      </dgm:prSet>
      <dgm:spPr/>
    </dgm:pt>
    <dgm:pt modelId="{69F93411-687B-4607-A53C-F2AEB5DCCF5C}" type="pres">
      <dgm:prSet presAssocID="{6B05A343-204A-49AA-B155-D1EA0BB898C8}" presName="Name25" presStyleLbl="parChTrans1D1" presStyleIdx="1" presStyleCnt="6"/>
      <dgm:spPr/>
      <dgm:t>
        <a:bodyPr/>
        <a:lstStyle/>
        <a:p>
          <a:endParaRPr lang="el-GR"/>
        </a:p>
      </dgm:t>
    </dgm:pt>
    <dgm:pt modelId="{3C8AB938-1278-44C6-A395-ABBA51CBEAF7}" type="pres">
      <dgm:prSet presAssocID="{8B978FDF-5B14-40EB-AE80-CBDF8F7B3287}" presName="node" presStyleCnt="0"/>
      <dgm:spPr/>
    </dgm:pt>
    <dgm:pt modelId="{7C7838C0-E617-4885-ADE8-9A6E31DCCFDB}" type="pres">
      <dgm:prSet presAssocID="{8B978FDF-5B14-40EB-AE80-CBDF8F7B3287}" presName="parentNode" presStyleLbl="node1" presStyleIdx="2" presStyleCnt="7" custScaleX="161640" custScaleY="155723" custLinFactNeighborX="1669" custLinFactNeighborY="-7508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BD2BF3-D88B-4A06-9792-488657F135AE}" type="pres">
      <dgm:prSet presAssocID="{8B978FDF-5B14-40EB-AE80-CBDF8F7B3287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FB648D-FDD6-446A-9D96-AE795F3495E1}" type="pres">
      <dgm:prSet presAssocID="{72FF7E82-C46C-400D-BA33-AE1DE408A640}" presName="Name25" presStyleLbl="parChTrans1D1" presStyleIdx="2" presStyleCnt="6"/>
      <dgm:spPr/>
      <dgm:t>
        <a:bodyPr/>
        <a:lstStyle/>
        <a:p>
          <a:endParaRPr lang="el-GR"/>
        </a:p>
      </dgm:t>
    </dgm:pt>
    <dgm:pt modelId="{21F36974-1FF2-4340-AB4D-038C3746ED18}" type="pres">
      <dgm:prSet presAssocID="{75CF8F40-DAF1-4370-BC36-D98297D06A7C}" presName="node" presStyleCnt="0"/>
      <dgm:spPr/>
    </dgm:pt>
    <dgm:pt modelId="{ECB3F208-E26B-4C8C-ADDD-D46BFC440566}" type="pres">
      <dgm:prSet presAssocID="{75CF8F40-DAF1-4370-BC36-D98297D06A7C}" presName="parentNode" presStyleLbl="node1" presStyleIdx="3" presStyleCnt="7" custScaleX="161640" custScaleY="155723" custLinFactX="33970" custLinFactY="-14006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856B45-3475-4600-A653-25A5C75643CB}" type="pres">
      <dgm:prSet presAssocID="{75CF8F40-DAF1-4370-BC36-D98297D06A7C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247AF8-9CA5-4127-805A-F5D3DF493068}" type="pres">
      <dgm:prSet presAssocID="{8FD43DDE-BD08-4B01-93FB-3C83BE87CE39}" presName="Name25" presStyleLbl="parChTrans1D1" presStyleIdx="3" presStyleCnt="6"/>
      <dgm:spPr/>
      <dgm:t>
        <a:bodyPr/>
        <a:lstStyle/>
        <a:p>
          <a:endParaRPr lang="el-GR"/>
        </a:p>
      </dgm:t>
    </dgm:pt>
    <dgm:pt modelId="{2A9FE329-F5AF-4C47-8CAA-D127E41FB91A}" type="pres">
      <dgm:prSet presAssocID="{01AAB3E7-9F88-4FFF-A653-A4DC9BC8DC14}" presName="node" presStyleCnt="0"/>
      <dgm:spPr/>
    </dgm:pt>
    <dgm:pt modelId="{1E2C06A1-FB46-41E4-92DA-D53B14C1A718}" type="pres">
      <dgm:prSet presAssocID="{01AAB3E7-9F88-4FFF-A653-A4DC9BC8DC14}" presName="parentNode" presStyleLbl="node1" presStyleIdx="4" presStyleCnt="7" custScaleX="161640" custScaleY="155723" custLinFactX="67241" custLinFactNeighborX="100000" custLinFactNeighborY="-8477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1986F0-0517-4C1C-AAFF-10AA6ACB3923}" type="pres">
      <dgm:prSet presAssocID="{01AAB3E7-9F88-4FFF-A653-A4DC9BC8DC14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793DCD-B616-4EC8-9FDC-83990A683232}" type="pres">
      <dgm:prSet presAssocID="{FCBC18C4-4534-4FD6-9D19-E9A500982580}" presName="Name25" presStyleLbl="parChTrans1D1" presStyleIdx="4" presStyleCnt="6"/>
      <dgm:spPr/>
      <dgm:t>
        <a:bodyPr/>
        <a:lstStyle/>
        <a:p>
          <a:endParaRPr lang="el-GR"/>
        </a:p>
      </dgm:t>
    </dgm:pt>
    <dgm:pt modelId="{BE2BE730-9401-4030-BC07-46C000976C9E}" type="pres">
      <dgm:prSet presAssocID="{7A76DBF9-0AFD-4B2E-BFF2-E409E11EACCA}" presName="node" presStyleCnt="0"/>
      <dgm:spPr/>
    </dgm:pt>
    <dgm:pt modelId="{89EE6E54-EFB8-4914-856D-9CCD441E3B64}" type="pres">
      <dgm:prSet presAssocID="{7A76DBF9-0AFD-4B2E-BFF2-E409E11EACCA}" presName="parentNode" presStyleLbl="node1" presStyleIdx="5" presStyleCnt="7" custScaleX="161640" custScaleY="155723" custLinFactX="26437" custLinFactNeighborX="100000" custLinFactNeighborY="-4051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E32A79-3F6B-467F-B8E0-6415831EB0E0}" type="pres">
      <dgm:prSet presAssocID="{7A76DBF9-0AFD-4B2E-BFF2-E409E11EACCA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5C7CD5-DD02-481D-BB6B-51687F9267CE}" type="pres">
      <dgm:prSet presAssocID="{761770F7-3BA1-4C1E-BF34-7627E6FA71BB}" presName="Name25" presStyleLbl="parChTrans1D1" presStyleIdx="5" presStyleCnt="6"/>
      <dgm:spPr/>
      <dgm:t>
        <a:bodyPr/>
        <a:lstStyle/>
        <a:p>
          <a:endParaRPr lang="el-GR"/>
        </a:p>
      </dgm:t>
    </dgm:pt>
    <dgm:pt modelId="{EE3B8514-EBE1-4471-B0B6-61CE570B5A53}" type="pres">
      <dgm:prSet presAssocID="{7FC4F4E3-FE55-47E2-9F64-757863DAED61}" presName="node" presStyleCnt="0"/>
      <dgm:spPr/>
    </dgm:pt>
    <dgm:pt modelId="{B2302B3F-3B75-433A-979E-AF826CB909A1}" type="pres">
      <dgm:prSet presAssocID="{7FC4F4E3-FE55-47E2-9F64-757863DAED61}" presName="parentNode" presStyleLbl="node1" presStyleIdx="6" presStyleCnt="7" custScaleX="161640" custScaleY="155723" custLinFactNeighborX="-34180" custLinFactNeighborY="-2877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518045-FA3A-4A92-B902-C6041E7B47E3}" type="pres">
      <dgm:prSet presAssocID="{7FC4F4E3-FE55-47E2-9F64-757863DAED61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0AB5C4-DFD1-4528-B65C-D6FA0C40FAE0}" type="presOf" srcId="{6B05A343-204A-49AA-B155-D1EA0BB898C8}" destId="{69F93411-687B-4607-A53C-F2AEB5DCCF5C}" srcOrd="0" destOrd="0" presId="urn:microsoft.com/office/officeart/2005/8/layout/radial2"/>
    <dgm:cxn modelId="{19239CA0-95B0-4F16-BEAB-81BAFB071949}" type="presOf" srcId="{7A76DBF9-0AFD-4B2E-BFF2-E409E11EACCA}" destId="{89EE6E54-EFB8-4914-856D-9CCD441E3B64}" srcOrd="0" destOrd="0" presId="urn:microsoft.com/office/officeart/2005/8/layout/radial2"/>
    <dgm:cxn modelId="{C3B374D9-F6B6-4060-B957-0C0F3E6BFC8B}" type="presOf" srcId="{01AAB3E7-9F88-4FFF-A653-A4DC9BC8DC14}" destId="{1E2C06A1-FB46-41E4-92DA-D53B14C1A718}" srcOrd="0" destOrd="0" presId="urn:microsoft.com/office/officeart/2005/8/layout/radial2"/>
    <dgm:cxn modelId="{A6002E26-B7FF-427E-8B8D-1E219A2249F1}" srcId="{7FC4F4E3-FE55-47E2-9F64-757863DAED61}" destId="{DCF7D049-A3D6-4EC4-BC73-FD69A3AD00D3}" srcOrd="0" destOrd="0" parTransId="{4EB021DB-6FE1-4788-A61F-9ECE20DD27D8}" sibTransId="{457CB129-38AB-4237-AEA9-4DBC6AC25045}"/>
    <dgm:cxn modelId="{CB91D11A-D20F-4C2E-AC4C-7EDF72AAD012}" srcId="{7A76DBF9-0AFD-4B2E-BFF2-E409E11EACCA}" destId="{3DBA6236-8431-4716-842C-D089CB21D807}" srcOrd="0" destOrd="0" parTransId="{021E0786-DB48-49A2-AC68-79BCD8214F2D}" sibTransId="{951D5BD3-72C2-4D53-ACBF-D367609603B6}"/>
    <dgm:cxn modelId="{3D23973F-50B6-40E2-B779-38635CEE7858}" type="presOf" srcId="{FCBC18C4-4534-4FD6-9D19-E9A500982580}" destId="{3F793DCD-B616-4EC8-9FDC-83990A683232}" srcOrd="0" destOrd="0" presId="urn:microsoft.com/office/officeart/2005/8/layout/radial2"/>
    <dgm:cxn modelId="{F2B8E1B0-C1AD-4333-8B7A-112CC5DABACB}" type="presOf" srcId="{419B524C-D152-4E4C-B85B-B162AAF4B9F8}" destId="{481986F0-0517-4C1C-AAFF-10AA6ACB3923}" srcOrd="0" destOrd="0" presId="urn:microsoft.com/office/officeart/2005/8/layout/radial2"/>
    <dgm:cxn modelId="{BA963B2F-A6D4-4903-B7C2-EB44FF6E9732}" type="presOf" srcId="{78D02059-6A8D-4C6A-B085-08A4A7274FE9}" destId="{08E32A79-3F6B-467F-B8E0-6415831EB0E0}" srcOrd="0" destOrd="1" presId="urn:microsoft.com/office/officeart/2005/8/layout/radial2"/>
    <dgm:cxn modelId="{E294172D-E3B5-4863-9126-52AADCA2E8AF}" srcId="{7FC4F4E3-FE55-47E2-9F64-757863DAED61}" destId="{D51EC624-849D-466B-B03B-60814892AE23}" srcOrd="1" destOrd="0" parTransId="{DCEBED48-9E31-43EA-BA00-362E8DCB4B7E}" sibTransId="{9212CC47-F42C-412F-88AC-52E1B4170615}"/>
    <dgm:cxn modelId="{49CA30D7-1128-4DA0-9348-F69EA3115C32}" type="presOf" srcId="{5CC92376-2E2C-4510-8D19-2972D03B2E34}" destId="{8411489D-A5B6-4728-A22C-9C1871B2FA0E}" srcOrd="0" destOrd="0" presId="urn:microsoft.com/office/officeart/2005/8/layout/radial2"/>
    <dgm:cxn modelId="{A344F61E-F8AD-4630-9848-0F1D2D54A6DC}" type="presOf" srcId="{01914F3A-2B7F-4919-8C90-F8A4E0FD71B3}" destId="{481986F0-0517-4C1C-AAFF-10AA6ACB3923}" srcOrd="0" destOrd="1" presId="urn:microsoft.com/office/officeart/2005/8/layout/radial2"/>
    <dgm:cxn modelId="{E9AFB25F-3E40-4FF5-B89F-8581A000B1BD}" type="presOf" srcId="{DCF7D049-A3D6-4EC4-BC73-FD69A3AD00D3}" destId="{08518045-FA3A-4A92-B902-C6041E7B47E3}" srcOrd="0" destOrd="0" presId="urn:microsoft.com/office/officeart/2005/8/layout/radial2"/>
    <dgm:cxn modelId="{135DBBE1-3F13-4294-B6BE-0F4AF1BD764A}" type="presOf" srcId="{72FF7E82-C46C-400D-BA33-AE1DE408A640}" destId="{85FB648D-FDD6-446A-9D96-AE795F3495E1}" srcOrd="0" destOrd="0" presId="urn:microsoft.com/office/officeart/2005/8/layout/radial2"/>
    <dgm:cxn modelId="{47BD6067-B89E-41AA-AC6A-2676D9E780CE}" type="presOf" srcId="{160A1F95-3DD7-4912-86B7-91F8077C4E94}" destId="{FF783D32-D939-461E-8AC7-CB8D0B5B60AF}" srcOrd="0" destOrd="0" presId="urn:microsoft.com/office/officeart/2005/8/layout/radial2"/>
    <dgm:cxn modelId="{8E63C633-01B5-480C-ADD4-687F281370C9}" type="presOf" srcId="{3DBA6236-8431-4716-842C-D089CB21D807}" destId="{08E32A79-3F6B-467F-B8E0-6415831EB0E0}" srcOrd="0" destOrd="0" presId="urn:microsoft.com/office/officeart/2005/8/layout/radial2"/>
    <dgm:cxn modelId="{F1B435E8-A62B-45AC-A4D5-063CE162F75F}" srcId="{75CF8F40-DAF1-4370-BC36-D98297D06A7C}" destId="{EC190B2F-8DFE-4A0E-8B10-B9F36F4A5A95}" srcOrd="1" destOrd="0" parTransId="{1B2E760D-9B6C-4338-8B57-1FE9F98798C8}" sibTransId="{35B3E687-B78B-4F69-93D2-A39D568516AD}"/>
    <dgm:cxn modelId="{B45B7660-928F-4001-B697-63F9A42A014F}" srcId="{940C83EF-B9CB-4F60-8A44-E37B70CA3970}" destId="{7FC4F4E3-FE55-47E2-9F64-757863DAED61}" srcOrd="5" destOrd="0" parTransId="{761770F7-3BA1-4C1E-BF34-7627E6FA71BB}" sibTransId="{6153DBE3-1AA6-447D-AA8F-7A8350803258}"/>
    <dgm:cxn modelId="{1E51DB52-4933-49D9-8FD9-B6FBE844982F}" srcId="{940C83EF-B9CB-4F60-8A44-E37B70CA3970}" destId="{8B978FDF-5B14-40EB-AE80-CBDF8F7B3287}" srcOrd="1" destOrd="0" parTransId="{6B05A343-204A-49AA-B155-D1EA0BB898C8}" sibTransId="{9ECCEA69-3117-4B13-A101-8EDF6778074E}"/>
    <dgm:cxn modelId="{44DC7380-A467-4CF7-BCDA-E60A58D68E60}" type="presOf" srcId="{940C83EF-B9CB-4F60-8A44-E37B70CA3970}" destId="{4F0453A7-3A7A-4E0C-B7C2-4E56AFA91287}" srcOrd="0" destOrd="0" presId="urn:microsoft.com/office/officeart/2005/8/layout/radial2"/>
    <dgm:cxn modelId="{6535EAED-B99A-4C3D-AD98-C6FB3E386784}" type="presOf" srcId="{7FC4F4E3-FE55-47E2-9F64-757863DAED61}" destId="{B2302B3F-3B75-433A-979E-AF826CB909A1}" srcOrd="0" destOrd="0" presId="urn:microsoft.com/office/officeart/2005/8/layout/radial2"/>
    <dgm:cxn modelId="{7093432E-5D09-44DD-B9D2-85E4EE854F08}" srcId="{940C83EF-B9CB-4F60-8A44-E37B70CA3970}" destId="{75CF8F40-DAF1-4370-BC36-D98297D06A7C}" srcOrd="2" destOrd="0" parTransId="{72FF7E82-C46C-400D-BA33-AE1DE408A640}" sibTransId="{F22B53CC-6151-4F33-B681-488C9A2F074B}"/>
    <dgm:cxn modelId="{67B671A4-A1AF-4CE9-9F57-FC2475299179}" type="presOf" srcId="{75CF8F40-DAF1-4370-BC36-D98297D06A7C}" destId="{ECB3F208-E26B-4C8C-ADDD-D46BFC440566}" srcOrd="0" destOrd="0" presId="urn:microsoft.com/office/officeart/2005/8/layout/radial2"/>
    <dgm:cxn modelId="{8449B40F-AC36-4BAA-A656-E30D33B952A8}" srcId="{01AAB3E7-9F88-4FFF-A653-A4DC9BC8DC14}" destId="{419B524C-D152-4E4C-B85B-B162AAF4B9F8}" srcOrd="0" destOrd="0" parTransId="{0DEB057C-D29C-48E3-BD1D-D93E3D63B7DB}" sibTransId="{9512707F-B53C-4928-9FAF-1149CAF0DC94}"/>
    <dgm:cxn modelId="{FC86A42D-0AA7-4EC8-95CD-2E826150C73F}" srcId="{940C83EF-B9CB-4F60-8A44-E37B70CA3970}" destId="{01AAB3E7-9F88-4FFF-A653-A4DC9BC8DC14}" srcOrd="3" destOrd="0" parTransId="{8FD43DDE-BD08-4B01-93FB-3C83BE87CE39}" sibTransId="{C5E28766-8C17-45CB-A7FB-588D408169E9}"/>
    <dgm:cxn modelId="{6349C6A1-99FA-4DF0-A287-D432AC25666A}" type="presOf" srcId="{8B978FDF-5B14-40EB-AE80-CBDF8F7B3287}" destId="{7C7838C0-E617-4885-ADE8-9A6E31DCCFDB}" srcOrd="0" destOrd="0" presId="urn:microsoft.com/office/officeart/2005/8/layout/radial2"/>
    <dgm:cxn modelId="{AAF4F00B-5967-4A2F-B433-674B8C96C385}" srcId="{01AAB3E7-9F88-4FFF-A653-A4DC9BC8DC14}" destId="{01914F3A-2B7F-4919-8C90-F8A4E0FD71B3}" srcOrd="1" destOrd="0" parTransId="{1FBF74C4-B610-4D07-B6EE-DBE7FB92E02A}" sibTransId="{D46C9D1E-19E9-40C2-B38B-7CD609B7D051}"/>
    <dgm:cxn modelId="{8952594A-523E-4F67-9196-CEC00DB837FD}" srcId="{940C83EF-B9CB-4F60-8A44-E37B70CA3970}" destId="{5CC92376-2E2C-4510-8D19-2972D03B2E34}" srcOrd="0" destOrd="0" parTransId="{160A1F95-3DD7-4912-86B7-91F8077C4E94}" sibTransId="{6CB72C5A-0854-4059-A207-27E9397B2C73}"/>
    <dgm:cxn modelId="{A1350058-84CA-4689-8837-B1AB184870E8}" srcId="{75CF8F40-DAF1-4370-BC36-D98297D06A7C}" destId="{BC62F785-242E-43B3-93FA-F0E9293CFA0A}" srcOrd="0" destOrd="0" parTransId="{405BFA44-4485-4B30-8455-6A8BBECC0A62}" sibTransId="{ED167D61-150C-46D4-9640-34AD3566DA84}"/>
    <dgm:cxn modelId="{F5392B22-7813-4962-A3C8-D72873885F6E}" srcId="{940C83EF-B9CB-4F60-8A44-E37B70CA3970}" destId="{7A76DBF9-0AFD-4B2E-BFF2-E409E11EACCA}" srcOrd="4" destOrd="0" parTransId="{FCBC18C4-4534-4FD6-9D19-E9A500982580}" sibTransId="{98B97584-BAD0-4F39-87A6-717DF63ABB2F}"/>
    <dgm:cxn modelId="{6DD8846E-1C02-42E8-AD10-D5DE5EB52DDE}" type="presOf" srcId="{EC190B2F-8DFE-4A0E-8B10-B9F36F4A5A95}" destId="{1E856B45-3475-4600-A653-25A5C75643CB}" srcOrd="0" destOrd="1" presId="urn:microsoft.com/office/officeart/2005/8/layout/radial2"/>
    <dgm:cxn modelId="{6BFCB98E-4D4F-4BD6-A5BC-7BE6CD05C9B5}" type="presOf" srcId="{761770F7-3BA1-4C1E-BF34-7627E6FA71BB}" destId="{2D5C7CD5-DD02-481D-BB6B-51687F9267CE}" srcOrd="0" destOrd="0" presId="urn:microsoft.com/office/officeart/2005/8/layout/radial2"/>
    <dgm:cxn modelId="{AF61EDD1-4F3E-429A-845B-B67C135EF1B6}" type="presOf" srcId="{8FD43DDE-BD08-4B01-93FB-3C83BE87CE39}" destId="{38247AF8-9CA5-4127-805A-F5D3DF493068}" srcOrd="0" destOrd="0" presId="urn:microsoft.com/office/officeart/2005/8/layout/radial2"/>
    <dgm:cxn modelId="{07D0E895-3920-4BCD-A868-00DA74055F12}" srcId="{7A76DBF9-0AFD-4B2E-BFF2-E409E11EACCA}" destId="{78D02059-6A8D-4C6A-B085-08A4A7274FE9}" srcOrd="1" destOrd="0" parTransId="{68D8A9AE-6E57-4753-877D-8E80EE452341}" sibTransId="{CD7575C8-F9E7-4044-8A5F-E7710BC15220}"/>
    <dgm:cxn modelId="{F2695179-EE19-4698-911F-A0528557D908}" type="presOf" srcId="{BC62F785-242E-43B3-93FA-F0E9293CFA0A}" destId="{1E856B45-3475-4600-A653-25A5C75643CB}" srcOrd="0" destOrd="0" presId="urn:microsoft.com/office/officeart/2005/8/layout/radial2"/>
    <dgm:cxn modelId="{639909FB-8E6B-4971-A770-064A23828254}" type="presOf" srcId="{D51EC624-849D-466B-B03B-60814892AE23}" destId="{08518045-FA3A-4A92-B902-C6041E7B47E3}" srcOrd="0" destOrd="1" presId="urn:microsoft.com/office/officeart/2005/8/layout/radial2"/>
    <dgm:cxn modelId="{DD3399E5-46FE-4AD1-997E-C881BD2D92AA}" type="presParOf" srcId="{4F0453A7-3A7A-4E0C-B7C2-4E56AFA91287}" destId="{5B5E9EBD-54C9-4887-B211-2DDEAD6ABDFA}" srcOrd="0" destOrd="0" presId="urn:microsoft.com/office/officeart/2005/8/layout/radial2"/>
    <dgm:cxn modelId="{B8856500-E1BC-4982-8B72-CA69749844E5}" type="presParOf" srcId="{5B5E9EBD-54C9-4887-B211-2DDEAD6ABDFA}" destId="{0C501A3C-9CE3-4E55-8AB5-8495C3738F03}" srcOrd="0" destOrd="0" presId="urn:microsoft.com/office/officeart/2005/8/layout/radial2"/>
    <dgm:cxn modelId="{EDBB4888-E292-4C16-B283-10BAB6816280}" type="presParOf" srcId="{0C501A3C-9CE3-4E55-8AB5-8495C3738F03}" destId="{8CCD2990-7B92-4609-8E5F-3D3FDF025C2D}" srcOrd="0" destOrd="0" presId="urn:microsoft.com/office/officeart/2005/8/layout/radial2"/>
    <dgm:cxn modelId="{18BC66ED-882F-4D1B-9CA2-A14455E8216C}" type="presParOf" srcId="{0C501A3C-9CE3-4E55-8AB5-8495C3738F03}" destId="{E984D5AE-D4B4-456D-8C2A-AD9431C82DF6}" srcOrd="1" destOrd="0" presId="urn:microsoft.com/office/officeart/2005/8/layout/radial2"/>
    <dgm:cxn modelId="{B0AC5159-9EFF-4365-AAA3-9C7A81DE6BFF}" type="presParOf" srcId="{5B5E9EBD-54C9-4887-B211-2DDEAD6ABDFA}" destId="{FF783D32-D939-461E-8AC7-CB8D0B5B60AF}" srcOrd="1" destOrd="0" presId="urn:microsoft.com/office/officeart/2005/8/layout/radial2"/>
    <dgm:cxn modelId="{E7751AE8-4B47-458D-A836-EB2637D9FED4}" type="presParOf" srcId="{5B5E9EBD-54C9-4887-B211-2DDEAD6ABDFA}" destId="{4F986F29-4F9F-4223-AF6D-DDFA657A64D8}" srcOrd="2" destOrd="0" presId="urn:microsoft.com/office/officeart/2005/8/layout/radial2"/>
    <dgm:cxn modelId="{77552618-1A94-4DC1-A9D7-630D29AFD007}" type="presParOf" srcId="{4F986F29-4F9F-4223-AF6D-DDFA657A64D8}" destId="{8411489D-A5B6-4728-A22C-9C1871B2FA0E}" srcOrd="0" destOrd="0" presId="urn:microsoft.com/office/officeart/2005/8/layout/radial2"/>
    <dgm:cxn modelId="{C4C2D30D-7F47-4090-BABC-1322AF82AB90}" type="presParOf" srcId="{4F986F29-4F9F-4223-AF6D-DDFA657A64D8}" destId="{3F5D6DA2-4092-4D82-AC19-BCEE97EB361D}" srcOrd="1" destOrd="0" presId="urn:microsoft.com/office/officeart/2005/8/layout/radial2"/>
    <dgm:cxn modelId="{9E26A43B-6052-42A7-953D-CDBB4D186482}" type="presParOf" srcId="{5B5E9EBD-54C9-4887-B211-2DDEAD6ABDFA}" destId="{69F93411-687B-4607-A53C-F2AEB5DCCF5C}" srcOrd="3" destOrd="0" presId="urn:microsoft.com/office/officeart/2005/8/layout/radial2"/>
    <dgm:cxn modelId="{0D29D9B8-99FB-4660-95C1-BDF49C8A3D61}" type="presParOf" srcId="{5B5E9EBD-54C9-4887-B211-2DDEAD6ABDFA}" destId="{3C8AB938-1278-44C6-A395-ABBA51CBEAF7}" srcOrd="4" destOrd="0" presId="urn:microsoft.com/office/officeart/2005/8/layout/radial2"/>
    <dgm:cxn modelId="{92FB6D73-713E-46A4-AB56-0EEC803B146E}" type="presParOf" srcId="{3C8AB938-1278-44C6-A395-ABBA51CBEAF7}" destId="{7C7838C0-E617-4885-ADE8-9A6E31DCCFDB}" srcOrd="0" destOrd="0" presId="urn:microsoft.com/office/officeart/2005/8/layout/radial2"/>
    <dgm:cxn modelId="{7F79E430-ADD0-4431-9025-5A6B346802B8}" type="presParOf" srcId="{3C8AB938-1278-44C6-A395-ABBA51CBEAF7}" destId="{55BD2BF3-D88B-4A06-9792-488657F135AE}" srcOrd="1" destOrd="0" presId="urn:microsoft.com/office/officeart/2005/8/layout/radial2"/>
    <dgm:cxn modelId="{2BC61A8B-71F8-4C05-9026-AB1F58DB4FD9}" type="presParOf" srcId="{5B5E9EBD-54C9-4887-B211-2DDEAD6ABDFA}" destId="{85FB648D-FDD6-446A-9D96-AE795F3495E1}" srcOrd="5" destOrd="0" presId="urn:microsoft.com/office/officeart/2005/8/layout/radial2"/>
    <dgm:cxn modelId="{87B4BD0C-01D8-433C-B57D-1FCEA82E0E46}" type="presParOf" srcId="{5B5E9EBD-54C9-4887-B211-2DDEAD6ABDFA}" destId="{21F36974-1FF2-4340-AB4D-038C3746ED18}" srcOrd="6" destOrd="0" presId="urn:microsoft.com/office/officeart/2005/8/layout/radial2"/>
    <dgm:cxn modelId="{5B4C246F-5FF9-4850-9130-2C83095F1CF4}" type="presParOf" srcId="{21F36974-1FF2-4340-AB4D-038C3746ED18}" destId="{ECB3F208-E26B-4C8C-ADDD-D46BFC440566}" srcOrd="0" destOrd="0" presId="urn:microsoft.com/office/officeart/2005/8/layout/radial2"/>
    <dgm:cxn modelId="{586066F0-B6CD-4EBD-ADB9-B56733D6ADD5}" type="presParOf" srcId="{21F36974-1FF2-4340-AB4D-038C3746ED18}" destId="{1E856B45-3475-4600-A653-25A5C75643CB}" srcOrd="1" destOrd="0" presId="urn:microsoft.com/office/officeart/2005/8/layout/radial2"/>
    <dgm:cxn modelId="{E393A8B2-0D44-47C3-9223-BC18D3F7F54C}" type="presParOf" srcId="{5B5E9EBD-54C9-4887-B211-2DDEAD6ABDFA}" destId="{38247AF8-9CA5-4127-805A-F5D3DF493068}" srcOrd="7" destOrd="0" presId="urn:microsoft.com/office/officeart/2005/8/layout/radial2"/>
    <dgm:cxn modelId="{68B3AAA2-080D-4392-BA73-8C9E5C0BD59A}" type="presParOf" srcId="{5B5E9EBD-54C9-4887-B211-2DDEAD6ABDFA}" destId="{2A9FE329-F5AF-4C47-8CAA-D127E41FB91A}" srcOrd="8" destOrd="0" presId="urn:microsoft.com/office/officeart/2005/8/layout/radial2"/>
    <dgm:cxn modelId="{33D38664-D295-42E3-8824-FDE3C4BD73FE}" type="presParOf" srcId="{2A9FE329-F5AF-4C47-8CAA-D127E41FB91A}" destId="{1E2C06A1-FB46-41E4-92DA-D53B14C1A718}" srcOrd="0" destOrd="0" presId="urn:microsoft.com/office/officeart/2005/8/layout/radial2"/>
    <dgm:cxn modelId="{B5F8439F-53DF-4274-ADC6-21F1D3389114}" type="presParOf" srcId="{2A9FE329-F5AF-4C47-8CAA-D127E41FB91A}" destId="{481986F0-0517-4C1C-AAFF-10AA6ACB3923}" srcOrd="1" destOrd="0" presId="urn:microsoft.com/office/officeart/2005/8/layout/radial2"/>
    <dgm:cxn modelId="{06F34064-EDF0-4E1E-8F49-B38CB0F1EFB4}" type="presParOf" srcId="{5B5E9EBD-54C9-4887-B211-2DDEAD6ABDFA}" destId="{3F793DCD-B616-4EC8-9FDC-83990A683232}" srcOrd="9" destOrd="0" presId="urn:microsoft.com/office/officeart/2005/8/layout/radial2"/>
    <dgm:cxn modelId="{2F53D63D-2C1F-4B10-831A-A0A16E1A342E}" type="presParOf" srcId="{5B5E9EBD-54C9-4887-B211-2DDEAD6ABDFA}" destId="{BE2BE730-9401-4030-BC07-46C000976C9E}" srcOrd="10" destOrd="0" presId="urn:microsoft.com/office/officeart/2005/8/layout/radial2"/>
    <dgm:cxn modelId="{A5035757-9F19-41BD-A6D1-1C966A5C234C}" type="presParOf" srcId="{BE2BE730-9401-4030-BC07-46C000976C9E}" destId="{89EE6E54-EFB8-4914-856D-9CCD441E3B64}" srcOrd="0" destOrd="0" presId="urn:microsoft.com/office/officeart/2005/8/layout/radial2"/>
    <dgm:cxn modelId="{4FE70697-BE54-4765-87D7-C48C1FAD9DBF}" type="presParOf" srcId="{BE2BE730-9401-4030-BC07-46C000976C9E}" destId="{08E32A79-3F6B-467F-B8E0-6415831EB0E0}" srcOrd="1" destOrd="0" presId="urn:microsoft.com/office/officeart/2005/8/layout/radial2"/>
    <dgm:cxn modelId="{B72C2CE3-F09B-4FF3-9549-0C4556A1F8A8}" type="presParOf" srcId="{5B5E9EBD-54C9-4887-B211-2DDEAD6ABDFA}" destId="{2D5C7CD5-DD02-481D-BB6B-51687F9267CE}" srcOrd="11" destOrd="0" presId="urn:microsoft.com/office/officeart/2005/8/layout/radial2"/>
    <dgm:cxn modelId="{665F5DA2-9DE2-4966-98F9-124EFC411577}" type="presParOf" srcId="{5B5E9EBD-54C9-4887-B211-2DDEAD6ABDFA}" destId="{EE3B8514-EBE1-4471-B0B6-61CE570B5A53}" srcOrd="12" destOrd="0" presId="urn:microsoft.com/office/officeart/2005/8/layout/radial2"/>
    <dgm:cxn modelId="{D38F39AF-20BC-429C-A5E2-365EE8C0397C}" type="presParOf" srcId="{EE3B8514-EBE1-4471-B0B6-61CE570B5A53}" destId="{B2302B3F-3B75-433A-979E-AF826CB909A1}" srcOrd="0" destOrd="0" presId="urn:microsoft.com/office/officeart/2005/8/layout/radial2"/>
    <dgm:cxn modelId="{135D7DB2-1B8E-4DBE-87C6-7F423DB6A3EC}" type="presParOf" srcId="{EE3B8514-EBE1-4471-B0B6-61CE570B5A53}" destId="{08518045-FA3A-4A92-B902-C6041E7B47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6F73C-FE6F-487A-8387-DF67F497FC7F}">
      <dsp:nvSpPr>
        <dsp:cNvPr id="0" name=""/>
        <dsp:cNvSpPr/>
      </dsp:nvSpPr>
      <dsp:spPr>
        <a:xfrm>
          <a:off x="994488" y="442"/>
          <a:ext cx="2361752" cy="944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Θέμα</a:t>
          </a:r>
          <a:endParaRPr lang="el-GR" sz="2800" kern="1200" dirty="0"/>
        </a:p>
      </dsp:txBody>
      <dsp:txXfrm>
        <a:off x="1466838" y="442"/>
        <a:ext cx="1417052" cy="944700"/>
      </dsp:txXfrm>
    </dsp:sp>
    <dsp:sp modelId="{EB32CF12-6798-49C4-8CD4-9570598644E5}">
      <dsp:nvSpPr>
        <dsp:cNvPr id="0" name=""/>
        <dsp:cNvSpPr/>
      </dsp:nvSpPr>
      <dsp:spPr>
        <a:xfrm>
          <a:off x="3049213" y="80742"/>
          <a:ext cx="1960254" cy="7841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Σε σχετικά θέματα</a:t>
          </a:r>
          <a:endParaRPr lang="el-GR" sz="1800" kern="1200" dirty="0"/>
        </a:p>
      </dsp:txBody>
      <dsp:txXfrm>
        <a:off x="3441264" y="80742"/>
        <a:ext cx="1176153" cy="784101"/>
      </dsp:txXfrm>
    </dsp:sp>
    <dsp:sp modelId="{23E2A3C9-780D-4C09-8093-E0AA6AA2DBEE}">
      <dsp:nvSpPr>
        <dsp:cNvPr id="0" name=""/>
        <dsp:cNvSpPr/>
      </dsp:nvSpPr>
      <dsp:spPr>
        <a:xfrm>
          <a:off x="4735031" y="80742"/>
          <a:ext cx="1960254" cy="7841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Σε τεκμήρια</a:t>
          </a:r>
          <a:endParaRPr lang="el-GR" sz="1800" kern="1200" dirty="0"/>
        </a:p>
      </dsp:txBody>
      <dsp:txXfrm>
        <a:off x="5127082" y="80742"/>
        <a:ext cx="1176153" cy="784101"/>
      </dsp:txXfrm>
    </dsp:sp>
    <dsp:sp modelId="{F8385BB4-091F-4C1A-8CE9-46326D480928}">
      <dsp:nvSpPr>
        <dsp:cNvPr id="0" name=""/>
        <dsp:cNvSpPr/>
      </dsp:nvSpPr>
      <dsp:spPr>
        <a:xfrm>
          <a:off x="994488" y="1077401"/>
          <a:ext cx="2361752" cy="944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Θέμα</a:t>
          </a:r>
          <a:endParaRPr lang="el-GR" sz="2800" kern="1200" dirty="0"/>
        </a:p>
      </dsp:txBody>
      <dsp:txXfrm>
        <a:off x="1466838" y="1077401"/>
        <a:ext cx="1417052" cy="944700"/>
      </dsp:txXfrm>
    </dsp:sp>
    <dsp:sp modelId="{0680C9FD-3F6C-41F1-9B6B-847945AC9A06}">
      <dsp:nvSpPr>
        <dsp:cNvPr id="0" name=""/>
        <dsp:cNvSpPr/>
      </dsp:nvSpPr>
      <dsp:spPr>
        <a:xfrm>
          <a:off x="3049213" y="1157701"/>
          <a:ext cx="1960254" cy="7841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Σε περιοδικά</a:t>
          </a:r>
          <a:endParaRPr lang="el-GR" sz="1800" kern="1200" dirty="0"/>
        </a:p>
      </dsp:txBody>
      <dsp:txXfrm>
        <a:off x="3441264" y="1157701"/>
        <a:ext cx="1176153" cy="784101"/>
      </dsp:txXfrm>
    </dsp:sp>
    <dsp:sp modelId="{DBAFD0B4-88CD-4132-B3CA-63CA63546C0C}">
      <dsp:nvSpPr>
        <dsp:cNvPr id="0" name=""/>
        <dsp:cNvSpPr/>
      </dsp:nvSpPr>
      <dsp:spPr>
        <a:xfrm>
          <a:off x="4735031" y="1157701"/>
          <a:ext cx="1960254" cy="7841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Σε τεκμήρια</a:t>
          </a:r>
          <a:endParaRPr lang="el-GR" sz="1800" kern="1200" dirty="0"/>
        </a:p>
      </dsp:txBody>
      <dsp:txXfrm>
        <a:off x="5127082" y="1157701"/>
        <a:ext cx="1176153" cy="784101"/>
      </dsp:txXfrm>
    </dsp:sp>
    <dsp:sp modelId="{68095CAA-1B6B-48EA-BB10-E1738BA04111}">
      <dsp:nvSpPr>
        <dsp:cNvPr id="0" name=""/>
        <dsp:cNvSpPr/>
      </dsp:nvSpPr>
      <dsp:spPr>
        <a:xfrm>
          <a:off x="994488" y="2154360"/>
          <a:ext cx="2361752" cy="944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Θέμα</a:t>
          </a:r>
          <a:endParaRPr lang="el-GR" sz="2800" kern="1200" dirty="0"/>
        </a:p>
      </dsp:txBody>
      <dsp:txXfrm>
        <a:off x="1466838" y="2154360"/>
        <a:ext cx="1417052" cy="944700"/>
      </dsp:txXfrm>
    </dsp:sp>
    <dsp:sp modelId="{70F5F188-ECE9-4820-8610-D66B02963F6E}">
      <dsp:nvSpPr>
        <dsp:cNvPr id="0" name=""/>
        <dsp:cNvSpPr/>
      </dsp:nvSpPr>
      <dsp:spPr>
        <a:xfrm>
          <a:off x="3049213" y="2234660"/>
          <a:ext cx="1960254" cy="7841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Σε συγγραφείς</a:t>
          </a:r>
          <a:endParaRPr lang="el-GR" sz="1800" kern="1200" dirty="0"/>
        </a:p>
      </dsp:txBody>
      <dsp:txXfrm>
        <a:off x="3441264" y="2234660"/>
        <a:ext cx="1176153" cy="784101"/>
      </dsp:txXfrm>
    </dsp:sp>
    <dsp:sp modelId="{15F7033F-5379-4C54-A634-5E0F4510E663}">
      <dsp:nvSpPr>
        <dsp:cNvPr id="0" name=""/>
        <dsp:cNvSpPr/>
      </dsp:nvSpPr>
      <dsp:spPr>
        <a:xfrm>
          <a:off x="4735031" y="2234660"/>
          <a:ext cx="1960254" cy="7841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Σε τεκμήρια</a:t>
          </a:r>
          <a:endParaRPr lang="el-GR" sz="1800" kern="1200" dirty="0"/>
        </a:p>
      </dsp:txBody>
      <dsp:txXfrm>
        <a:off x="5127082" y="2234660"/>
        <a:ext cx="1176153" cy="784101"/>
      </dsp:txXfrm>
    </dsp:sp>
    <dsp:sp modelId="{EADBCF47-1081-41EB-89FB-49BA4BDF9406}">
      <dsp:nvSpPr>
        <dsp:cNvPr id="0" name=""/>
        <dsp:cNvSpPr/>
      </dsp:nvSpPr>
      <dsp:spPr>
        <a:xfrm>
          <a:off x="994488" y="3231319"/>
          <a:ext cx="2361752" cy="944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Θέμα</a:t>
          </a:r>
          <a:endParaRPr lang="el-GR" sz="2800" kern="1200" dirty="0"/>
        </a:p>
      </dsp:txBody>
      <dsp:txXfrm>
        <a:off x="1466838" y="3231319"/>
        <a:ext cx="1417052" cy="944700"/>
      </dsp:txXfrm>
    </dsp:sp>
    <dsp:sp modelId="{B5C3E138-750A-4248-8B67-52ADA0DE7514}">
      <dsp:nvSpPr>
        <dsp:cNvPr id="0" name=""/>
        <dsp:cNvSpPr/>
      </dsp:nvSpPr>
      <dsp:spPr>
        <a:xfrm>
          <a:off x="3049213" y="3311619"/>
          <a:ext cx="1960254" cy="7841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Σε τίτλους</a:t>
          </a:r>
          <a:endParaRPr lang="el-GR" sz="1800" kern="1200" dirty="0"/>
        </a:p>
      </dsp:txBody>
      <dsp:txXfrm>
        <a:off x="3441264" y="3311619"/>
        <a:ext cx="1176153" cy="784101"/>
      </dsp:txXfrm>
    </dsp:sp>
    <dsp:sp modelId="{68130A72-829C-4CDE-B2BF-89C69D6273A9}">
      <dsp:nvSpPr>
        <dsp:cNvPr id="0" name=""/>
        <dsp:cNvSpPr/>
      </dsp:nvSpPr>
      <dsp:spPr>
        <a:xfrm>
          <a:off x="4735031" y="3311619"/>
          <a:ext cx="1960254" cy="7841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Σε τεκμήρια</a:t>
          </a:r>
          <a:endParaRPr lang="el-GR" sz="1800" kern="1200" dirty="0"/>
        </a:p>
      </dsp:txBody>
      <dsp:txXfrm>
        <a:off x="5127082" y="3311619"/>
        <a:ext cx="1176153" cy="784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7CD5-DD02-481D-BB6B-51687F9267CE}">
      <dsp:nvSpPr>
        <dsp:cNvPr id="0" name=""/>
        <dsp:cNvSpPr/>
      </dsp:nvSpPr>
      <dsp:spPr>
        <a:xfrm rot="3373517">
          <a:off x="2249565" y="4290421"/>
          <a:ext cx="1638876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638876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93DCD-B616-4EC8-9FDC-83990A683232}">
      <dsp:nvSpPr>
        <dsp:cNvPr id="0" name=""/>
        <dsp:cNvSpPr/>
      </dsp:nvSpPr>
      <dsp:spPr>
        <a:xfrm rot="1215734">
          <a:off x="2696348" y="3762812"/>
          <a:ext cx="2726415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2726415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47AF8-9CA5-4127-805A-F5D3DF493068}">
      <dsp:nvSpPr>
        <dsp:cNvPr id="0" name=""/>
        <dsp:cNvSpPr/>
      </dsp:nvSpPr>
      <dsp:spPr>
        <a:xfrm rot="21491270">
          <a:off x="2779898" y="3037182"/>
          <a:ext cx="3233447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233447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B648D-FDD6-446A-9D96-AE795F3495E1}">
      <dsp:nvSpPr>
        <dsp:cNvPr id="0" name=""/>
        <dsp:cNvSpPr/>
      </dsp:nvSpPr>
      <dsp:spPr>
        <a:xfrm rot="20348524">
          <a:off x="2675776" y="2341775"/>
          <a:ext cx="3202322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3202322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93411-687B-4607-A53C-F2AEB5DCCF5C}">
      <dsp:nvSpPr>
        <dsp:cNvPr id="0" name=""/>
        <dsp:cNvSpPr/>
      </dsp:nvSpPr>
      <dsp:spPr>
        <a:xfrm rot="19080567">
          <a:off x="2500962" y="1920800"/>
          <a:ext cx="217916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2179160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83D32-D939-461E-8AC7-CB8D0B5B60AF}">
      <dsp:nvSpPr>
        <dsp:cNvPr id="0" name=""/>
        <dsp:cNvSpPr/>
      </dsp:nvSpPr>
      <dsp:spPr>
        <a:xfrm rot="17596716">
          <a:off x="2059445" y="1940828"/>
          <a:ext cx="1433634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4370"/>
              </a:moveTo>
              <a:lnTo>
                <a:pt x="1433634" y="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4D5AE-D4B4-456D-8C2A-AD9431C82DF6}">
      <dsp:nvSpPr>
        <dsp:cNvPr id="0" name=""/>
        <dsp:cNvSpPr/>
      </dsp:nvSpPr>
      <dsp:spPr>
        <a:xfrm>
          <a:off x="1325358" y="2380427"/>
          <a:ext cx="1442838" cy="14428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1489D-A5B6-4728-A22C-9C1871B2FA0E}">
      <dsp:nvSpPr>
        <dsp:cNvPr id="0" name=""/>
        <dsp:cNvSpPr/>
      </dsp:nvSpPr>
      <dsp:spPr>
        <a:xfrm>
          <a:off x="2627782" y="2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Σελ. 5, 9, 28</a:t>
          </a:r>
          <a:endParaRPr lang="el-GR" sz="2000" kern="1200" dirty="0"/>
        </a:p>
      </dsp:txBody>
      <dsp:txXfrm>
        <a:off x="2832708" y="197427"/>
        <a:ext cx="989470" cy="953249"/>
      </dsp:txXfrm>
    </dsp:sp>
    <dsp:sp modelId="{7C7838C0-E617-4885-ADE8-9A6E31DCCFDB}">
      <dsp:nvSpPr>
        <dsp:cNvPr id="0" name=""/>
        <dsp:cNvSpPr/>
      </dsp:nvSpPr>
      <dsp:spPr>
        <a:xfrm>
          <a:off x="4211960" y="72010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=</a:t>
          </a:r>
          <a:r>
            <a:rPr lang="el-GR" sz="2000" kern="1200" dirty="0" smtClean="0"/>
            <a:t>Έννοια</a:t>
          </a:r>
          <a:endParaRPr lang="el-GR" sz="2000" kern="1200" dirty="0"/>
        </a:p>
      </dsp:txBody>
      <dsp:txXfrm>
        <a:off x="4416886" y="269435"/>
        <a:ext cx="989470" cy="953249"/>
      </dsp:txXfrm>
    </dsp:sp>
    <dsp:sp modelId="{ECB3F208-E26B-4C8C-ADDD-D46BFC440566}">
      <dsp:nvSpPr>
        <dsp:cNvPr id="0" name=""/>
        <dsp:cNvSpPr/>
      </dsp:nvSpPr>
      <dsp:spPr>
        <a:xfrm>
          <a:off x="5724131" y="864097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Λήμμα 1</a:t>
          </a:r>
          <a:endParaRPr lang="el-GR" sz="2000" kern="1200" dirty="0"/>
        </a:p>
      </dsp:txBody>
      <dsp:txXfrm>
        <a:off x="5929057" y="1061522"/>
        <a:ext cx="989470" cy="953249"/>
      </dsp:txXfrm>
    </dsp:sp>
    <dsp:sp modelId="{1E856B45-3475-4600-A653-25A5C75643CB}">
      <dsp:nvSpPr>
        <dsp:cNvPr id="0" name=""/>
        <dsp:cNvSpPr/>
      </dsp:nvSpPr>
      <dsp:spPr>
        <a:xfrm>
          <a:off x="6543000" y="864097"/>
          <a:ext cx="2098984" cy="134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268288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Πορτοκάλια</a:t>
          </a:r>
          <a:endParaRPr lang="el-GR" sz="2000" kern="1200" dirty="0"/>
        </a:p>
        <a:p>
          <a:pPr marL="228600" lvl="1" indent="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Τίτλος</a:t>
          </a:r>
          <a:endParaRPr lang="el-GR" sz="2000" kern="1200" dirty="0"/>
        </a:p>
      </dsp:txBody>
      <dsp:txXfrm>
        <a:off x="6543000" y="864097"/>
        <a:ext cx="2098984" cy="1348099"/>
      </dsp:txXfrm>
    </dsp:sp>
    <dsp:sp modelId="{1E2C06A1-FB46-41E4-92DA-D53B14C1A718}">
      <dsp:nvSpPr>
        <dsp:cNvPr id="0" name=""/>
        <dsp:cNvSpPr/>
      </dsp:nvSpPr>
      <dsp:spPr>
        <a:xfrm>
          <a:off x="6012159" y="2304253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Λήμμα 2</a:t>
          </a:r>
          <a:endParaRPr lang="el-GR" sz="2000" kern="1200" dirty="0"/>
        </a:p>
      </dsp:txBody>
      <dsp:txXfrm>
        <a:off x="6217085" y="2501678"/>
        <a:ext cx="989470" cy="953249"/>
      </dsp:txXfrm>
    </dsp:sp>
    <dsp:sp modelId="{481986F0-0517-4C1C-AAFF-10AA6ACB3923}">
      <dsp:nvSpPr>
        <dsp:cNvPr id="0" name=""/>
        <dsp:cNvSpPr/>
      </dsp:nvSpPr>
      <dsp:spPr>
        <a:xfrm>
          <a:off x="6831028" y="2304253"/>
          <a:ext cx="2098984" cy="134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182563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Πορτοκάλια</a:t>
          </a:r>
          <a:endParaRPr lang="el-GR" sz="2000" kern="1200" dirty="0"/>
        </a:p>
        <a:p>
          <a:pPr marL="228600" lvl="1" indent="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Θέμα</a:t>
          </a:r>
          <a:endParaRPr lang="el-GR" sz="2000" kern="1200" dirty="0"/>
        </a:p>
      </dsp:txBody>
      <dsp:txXfrm>
        <a:off x="6831028" y="2304253"/>
        <a:ext cx="2098984" cy="1348099"/>
      </dsp:txXfrm>
    </dsp:sp>
    <dsp:sp modelId="{89EE6E54-EFB8-4914-856D-9CCD441E3B64}">
      <dsp:nvSpPr>
        <dsp:cNvPr id="0" name=""/>
        <dsp:cNvSpPr/>
      </dsp:nvSpPr>
      <dsp:spPr>
        <a:xfrm>
          <a:off x="5292080" y="3816423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Λήμμα 3</a:t>
          </a:r>
          <a:endParaRPr lang="el-GR" sz="2000" kern="1200" dirty="0"/>
        </a:p>
      </dsp:txBody>
      <dsp:txXfrm>
        <a:off x="5497006" y="4013848"/>
        <a:ext cx="989470" cy="953249"/>
      </dsp:txXfrm>
    </dsp:sp>
    <dsp:sp modelId="{08E32A79-3F6B-467F-B8E0-6415831EB0E0}">
      <dsp:nvSpPr>
        <dsp:cNvPr id="0" name=""/>
        <dsp:cNvSpPr/>
      </dsp:nvSpPr>
      <dsp:spPr>
        <a:xfrm>
          <a:off x="6110949" y="3816423"/>
          <a:ext cx="2098984" cy="134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182563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Πορτοκάλια</a:t>
          </a:r>
          <a:endParaRPr lang="el-GR" sz="2000" kern="1200" dirty="0"/>
        </a:p>
        <a:p>
          <a:pPr marL="228600" lvl="1" indent="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Περίληψη</a:t>
          </a:r>
          <a:endParaRPr lang="el-GR" sz="2000" kern="1200" dirty="0"/>
        </a:p>
      </dsp:txBody>
      <dsp:txXfrm>
        <a:off x="6110949" y="3816423"/>
        <a:ext cx="2098984" cy="1348099"/>
      </dsp:txXfrm>
    </dsp:sp>
    <dsp:sp modelId="{B2302B3F-3B75-433A-979E-AF826CB909A1}">
      <dsp:nvSpPr>
        <dsp:cNvPr id="0" name=""/>
        <dsp:cNvSpPr/>
      </dsp:nvSpPr>
      <dsp:spPr>
        <a:xfrm>
          <a:off x="3203847" y="4878501"/>
          <a:ext cx="1399322" cy="1348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Λήμμα 4</a:t>
          </a:r>
          <a:endParaRPr lang="el-GR" sz="2000" kern="1200" dirty="0"/>
        </a:p>
      </dsp:txBody>
      <dsp:txXfrm>
        <a:off x="3408773" y="5075926"/>
        <a:ext cx="989470" cy="953249"/>
      </dsp:txXfrm>
    </dsp:sp>
    <dsp:sp modelId="{08518045-FA3A-4A92-B902-C6041E7B47E3}">
      <dsp:nvSpPr>
        <dsp:cNvPr id="0" name=""/>
        <dsp:cNvSpPr/>
      </dsp:nvSpPr>
      <dsp:spPr>
        <a:xfrm>
          <a:off x="4022716" y="4878501"/>
          <a:ext cx="2098984" cy="1348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85725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Πορτοκάλια</a:t>
          </a:r>
          <a:endParaRPr lang="el-GR" sz="2000" kern="1200" dirty="0"/>
        </a:p>
        <a:p>
          <a:pPr marL="228600" lvl="1" indent="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Κείμενο</a:t>
          </a:r>
          <a:endParaRPr lang="el-GR" sz="2000" kern="1200" dirty="0"/>
        </a:p>
      </dsp:txBody>
      <dsp:txXfrm>
        <a:off x="4022716" y="4878501"/>
        <a:ext cx="2098984" cy="134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18F788-3FB0-414A-9522-C72F0337B1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00350" y="6303963"/>
            <a:ext cx="3302000" cy="476250"/>
          </a:xfrm>
        </p:spPr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9E8-EFF2-45CF-B54A-E4ACF90F1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30130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Οργάνωση πληροφοριών</a:t>
            </a:r>
            <a:br>
              <a:rPr lang="el-GR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Ταξινόμηση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2865438" algn="l"/>
              </a:tabLst>
            </a:pPr>
            <a:r>
              <a:rPr lang="el-GR" sz="3000" b="1" dirty="0" smtClean="0"/>
              <a:t>Ενότητα </a:t>
            </a:r>
            <a:r>
              <a:rPr lang="en-US" sz="3000" b="1" dirty="0" smtClean="0"/>
              <a:t>10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 smtClean="0"/>
              <a:t>Ευρετήρια</a:t>
            </a:r>
            <a:endParaRPr lang="en-US" sz="3000" dirty="0" smtClean="0"/>
          </a:p>
          <a:p>
            <a:endParaRPr lang="en-US" dirty="0" smtClean="0"/>
          </a:p>
          <a:p>
            <a:r>
              <a:rPr lang="el-GR" sz="2600" dirty="0" smtClean="0"/>
              <a:t>Δάφνη </a:t>
            </a:r>
            <a:r>
              <a:rPr lang="el-GR" sz="2600" dirty="0" err="1" smtClean="0"/>
              <a:t>Κυριάκη</a:t>
            </a:r>
            <a:r>
              <a:rPr lang="el-GR" sz="2600" dirty="0" smtClean="0"/>
              <a:t>-</a:t>
            </a:r>
            <a:r>
              <a:rPr lang="el-GR" sz="2600" dirty="0" err="1" smtClean="0"/>
              <a:t>Μάνεση</a:t>
            </a:r>
            <a:endParaRPr lang="el-GR" sz="2600" dirty="0" smtClean="0"/>
          </a:p>
          <a:p>
            <a:r>
              <a:rPr lang="el-GR" sz="2600" dirty="0" smtClean="0"/>
              <a:t>Τμήμα </a:t>
            </a:r>
            <a:r>
              <a:rPr lang="el-GR" sz="2600" dirty="0"/>
              <a:t>Βιβλιοθηκονομίας</a:t>
            </a:r>
            <a:r>
              <a:rPr lang="en-US" sz="2600" dirty="0"/>
              <a:t> </a:t>
            </a:r>
            <a:r>
              <a:rPr lang="el-GR" sz="2600" dirty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9576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44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1602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indent="0" algn="l" fontAlgn="auto">
              <a:spcAft>
                <a:spcPts val="0"/>
              </a:spcAft>
              <a:defRPr/>
            </a:pPr>
            <a:r>
              <a:rPr lang="el-GR" sz="2800" dirty="0" smtClean="0"/>
              <a:t>Ευρετήρια = δείκτες προς το σημείο που βρίσκεται η πληροφορία</a:t>
            </a:r>
            <a:br>
              <a:rPr lang="el-GR" sz="2800" dirty="0" smtClean="0"/>
            </a:br>
            <a:r>
              <a:rPr lang="el-GR" sz="2800" dirty="0" smtClean="0"/>
              <a:t>Ευρετήρια</a:t>
            </a:r>
            <a:r>
              <a:rPr lang="en-US" sz="2800" dirty="0" smtClean="0"/>
              <a:t> </a:t>
            </a:r>
            <a:r>
              <a:rPr lang="el-GR" sz="2800" dirty="0" smtClean="0"/>
              <a:t>= δείχνουν τον τρόπο έκφρασης της πληροφορίας</a:t>
            </a:r>
            <a:endParaRPr lang="el-GR" sz="2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764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sz="24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 Ευρετήρια που παραπέμπουν μέσα στο ίδιο το τεκμήριο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 Ευρετήρια που παραπέμπουν σε άλλα τεκμήρια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 Ευρετήρια που δεν παραπέμπουν αλλά διευκολύνουν στον προσδιορισμό της πληροφορίας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479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l-GR" sz="3600" dirty="0" smtClean="0"/>
              <a:t>Ευρετήρια που παραπέμπουν σε τεκμήρια</a:t>
            </a:r>
            <a:endParaRPr lang="en-US" sz="36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417087"/>
              </p:ext>
            </p:extLst>
          </p:nvPr>
        </p:nvGraphicFramePr>
        <p:xfrm>
          <a:off x="-688144" y="1052737"/>
          <a:ext cx="7689775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948264" y="1124744"/>
            <a:ext cx="1879464" cy="135828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l-GR" sz="2000" dirty="0">
                <a:latin typeface="+mn-lt"/>
              </a:rPr>
              <a:t>Ευρετήρια που λειτουργούν σε συνδυασμό με τεκμήρια</a:t>
            </a:r>
            <a:endParaRPr lang="en-US" sz="2000" dirty="0">
              <a:latin typeface="+mn-lt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532636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3215407" y="5326360"/>
            <a:ext cx="5940425" cy="156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el-GR" dirty="0">
                <a:latin typeface="+mn-lt"/>
              </a:rPr>
              <a:t>Συνεργατικά με τα τεκμήρια που ευρετηριάζονται</a:t>
            </a: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el-GR" dirty="0">
                <a:latin typeface="+mn-lt"/>
              </a:rPr>
              <a:t>Ελεγχόμενο λεξιλόγιο</a:t>
            </a: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Clr>
                <a:schemeClr val="tx2"/>
              </a:buClr>
              <a:buFont typeface="+mj-lt"/>
              <a:buAutoNum type="arabicParenR"/>
            </a:pPr>
            <a:r>
              <a:rPr lang="el-GR" dirty="0">
                <a:latin typeface="+mn-lt"/>
              </a:rPr>
              <a:t>Τα θέματα οργανώνονται αλφαβητικά συχνά σε σύνθετες δομές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188773" y="5661249"/>
            <a:ext cx="23621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l-GR" b="1" dirty="0">
                <a:latin typeface="+mn-lt"/>
              </a:rPr>
              <a:t>Ευρετήρια : δείκτες προς την </a:t>
            </a:r>
            <a:r>
              <a:rPr lang="el-GR" b="1" dirty="0" smtClean="0">
                <a:latin typeface="+mn-lt"/>
              </a:rPr>
              <a:t>πληροφορία</a:t>
            </a:r>
            <a:endParaRPr lang="en-US" b="1" dirty="0">
              <a:latin typeface="+mn-lt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370853" y="5397205"/>
            <a:ext cx="360040" cy="1248167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7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4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utoUpdateAnimBg="0"/>
      <p:bldP spid="184332" grpId="0" build="p" autoUpdateAnimBg="0"/>
      <p:bldP spid="18433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90872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l-GR" dirty="0" smtClean="0"/>
              <a:t>Ευρετήρια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127684"/>
              </p:ext>
            </p:extLst>
          </p:nvPr>
        </p:nvGraphicFramePr>
        <p:xfrm>
          <a:off x="0" y="620689"/>
          <a:ext cx="903649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9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61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81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«Οργάνωση Πληροφοριών </a:t>
            </a:r>
            <a:r>
              <a:rPr lang="el-GR" sz="2000" dirty="0" smtClean="0"/>
              <a:t>– </a:t>
            </a:r>
            <a:r>
              <a:rPr lang="el-GR" sz="2000" dirty="0"/>
              <a:t>Ταξινόμηση (Θ). </a:t>
            </a:r>
            <a:r>
              <a:rPr lang="el-GR" sz="2000" dirty="0" smtClean="0"/>
              <a:t>Ενότητα </a:t>
            </a:r>
            <a:r>
              <a:rPr lang="el-GR" sz="2000" dirty="0"/>
              <a:t>10: </a:t>
            </a:r>
            <a:r>
              <a:rPr lang="el-GR" sz="2000" dirty="0" smtClean="0"/>
              <a:t>Ευρετήρια».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279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3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7944460fd9eda18c7d8759fbe3c6bebe246"/>
  <p:tag name="ISPRING_RESOURCE_PATHS_HASH_PRESENTER" val="a24047e722e39e65f8b1f85179db209f56bd44"/>
</p:tagLst>
</file>

<file path=ppt/theme/theme1.xml><?xml version="1.0" encoding="utf-8"?>
<a:theme xmlns:a="http://schemas.openxmlformats.org/drawingml/2006/main" name="OC_template_updated">
  <a:themeElements>
    <a:clrScheme name="Custom 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708</Words>
  <Application>Microsoft Office PowerPoint</Application>
  <PresentationFormat>On-screen Show (4:3)</PresentationFormat>
  <Paragraphs>108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OC_template_updated</vt:lpstr>
      <vt:lpstr>Οργάνωση πληροφοριών Ταξινόμηση (Θ)</vt:lpstr>
      <vt:lpstr>Ευρετήρια = δείκτες προς το σημείο που βρίσκεται η πληροφορία Ευρετήρια = δείχνουν τον τρόπο έκφρασης της πληροφορίας</vt:lpstr>
      <vt:lpstr>Ευρετήρια που παραπέμπουν σε τεκμήρια</vt:lpstr>
      <vt:lpstr>Ευρετήρια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23</cp:revision>
  <dcterms:created xsi:type="dcterms:W3CDTF">2013-03-04T13:35:19Z</dcterms:created>
  <dcterms:modified xsi:type="dcterms:W3CDTF">2015-03-19T18:07:18Z</dcterms:modified>
</cp:coreProperties>
</file>