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4" r:id="rId4"/>
  </p:sldMasterIdLst>
  <p:notesMasterIdLst>
    <p:notesMasterId r:id="rId20"/>
  </p:notesMasterIdLst>
  <p:sldIdLst>
    <p:sldId id="281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1022-CCD4-4642-BAD7-D05F5A8392FE}" type="datetimeFigureOut">
              <a:rPr lang="el-GR" smtClean="0"/>
              <a:t>26/10/2015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6F996-371C-43E5-AE42-BC36726B1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3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992-B281-4612-B13D-BEBE0CEA1927}" type="datetime1">
              <a:rPr lang="el-GR" smtClean="0"/>
              <a:t>26/10/2015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29CC-6A2C-49D5-9767-5ECA758E1E29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57A8-902D-4C68-A117-9D38F0652D06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5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4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4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l-GR" dirty="0" smtClean="0"/>
              <a:t>Στυλ υποδείγματος κειμένου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8914-15E4-4378-B4FF-30CFFF5A4AC5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5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4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D78D-7A81-45E0-BED9-0C99A413C9BC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1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3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7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A56C-6F0E-41E2-9A43-6614DAF7B143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5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B2C-E22A-425B-AC7F-E353A50948A2}" type="datetime1">
              <a:rPr lang="el-GR" smtClean="0"/>
              <a:t>26/10/2015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EC73-ADB4-4475-94ED-4235D80E27CC}" type="datetime1">
              <a:rPr lang="el-GR" smtClean="0"/>
              <a:t>26/10/2015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BD26-F8D0-4B79-97CC-AD69813DA93E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90F-C529-4C28-A96C-F5107F06CEC9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2AE7-0B2B-41B0-9F6A-7C65CFE739BD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15BB6-A04C-4714-B797-758EB7509E60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7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οφθαλμικών φακών Ι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BOXING </a:t>
            </a:r>
            <a:r>
              <a:rPr lang="en-US" sz="2800" dirty="0" smtClean="0"/>
              <a:t>SYSTEM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Θεμιστοκλής </a:t>
            </a:r>
            <a:r>
              <a:rPr lang="el-GR" sz="2400" dirty="0" err="1" smtClean="0"/>
              <a:t>Γιαλελής</a:t>
            </a:r>
            <a:r>
              <a:rPr lang="el-GR" sz="24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Οπτικός, </a:t>
            </a:r>
            <a:r>
              <a:rPr lang="el-GR" sz="2400" dirty="0" err="1" smtClean="0"/>
              <a:t>MSc</a:t>
            </a:r>
            <a:r>
              <a:rPr lang="el-GR" sz="2400" dirty="0"/>
              <a:t>, </a:t>
            </a:r>
            <a:r>
              <a:rPr lang="el-GR" sz="2400" dirty="0" err="1"/>
              <a:t>PhD</a:t>
            </a:r>
            <a:r>
              <a:rPr lang="el-GR" sz="2400" dirty="0"/>
              <a:t> </a:t>
            </a:r>
            <a:r>
              <a:rPr lang="el-GR" sz="2400" dirty="0" err="1"/>
              <a:t>candidate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ΕΔΙΠ του τμήματος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371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0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/>
              <a:t>. «Τεχνολογία οφθαλμικών φακών 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4:</a:t>
            </a:r>
            <a:r>
              <a:rPr lang="el-GR" sz="2000" dirty="0" smtClean="0"/>
              <a:t> </a:t>
            </a:r>
            <a:r>
              <a:rPr lang="en-US" sz="2000" dirty="0"/>
              <a:t>BOXING SYSTEM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916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άδεια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061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BOXING </a:t>
            </a:r>
            <a:r>
              <a:rPr lang="en-US" dirty="0" smtClean="0"/>
              <a:t>SYSTEM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pic>
        <p:nvPicPr>
          <p:cNvPr id="5122" name="Picture 2" descr="C:\Users\themis\Desktop\boxin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72816"/>
            <a:ext cx="5567114" cy="32792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4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BOXING SYSTEM </a:t>
            </a:r>
            <a:r>
              <a:rPr lang="en-US" sz="3200" b="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l-GR" dirty="0" smtClean="0"/>
              <a:t>Α= Οριζόντια απόσταση σκελετού</a:t>
            </a:r>
          </a:p>
          <a:p>
            <a:pPr marL="137160" indent="0">
              <a:buNone/>
            </a:pPr>
            <a:r>
              <a:rPr lang="en-US" dirty="0" smtClean="0"/>
              <a:t>DBL=</a:t>
            </a:r>
            <a:r>
              <a:rPr lang="el-GR" dirty="0" smtClean="0"/>
              <a:t> Γέφυρα</a:t>
            </a:r>
          </a:p>
          <a:p>
            <a:pPr marL="137160" indent="0">
              <a:buNone/>
            </a:pPr>
            <a:r>
              <a:rPr lang="en-US" dirty="0" smtClean="0"/>
              <a:t>PD=</a:t>
            </a:r>
            <a:r>
              <a:rPr lang="el-GR" dirty="0" smtClean="0"/>
              <a:t> </a:t>
            </a:r>
            <a:r>
              <a:rPr lang="el-GR" dirty="0" err="1" smtClean="0"/>
              <a:t>Κορική</a:t>
            </a:r>
            <a:r>
              <a:rPr lang="el-GR" dirty="0" smtClean="0"/>
              <a:t> απόσταση</a:t>
            </a:r>
          </a:p>
          <a:p>
            <a:pPr marL="137160" indent="0">
              <a:buNone/>
            </a:pPr>
            <a:r>
              <a:rPr lang="en-US" dirty="0" smtClean="0"/>
              <a:t>ED= </a:t>
            </a:r>
            <a:r>
              <a:rPr lang="el-GR" dirty="0" smtClean="0"/>
              <a:t>μέγιστη διάμετρος σκελετού</a:t>
            </a:r>
          </a:p>
          <a:p>
            <a:pPr marL="137160" indent="0">
              <a:buNone/>
            </a:pPr>
            <a:r>
              <a:rPr lang="el-GR" dirty="0" smtClean="0"/>
              <a:t>(</a:t>
            </a:r>
            <a:r>
              <a:rPr lang="en-US" dirty="0" smtClean="0"/>
              <a:t>A+DBL)-PD=</a:t>
            </a:r>
            <a:r>
              <a:rPr lang="el-GR" dirty="0" smtClean="0"/>
              <a:t>Συνολική </a:t>
            </a:r>
            <a:r>
              <a:rPr lang="el-GR" dirty="0" err="1" smtClean="0"/>
              <a:t>εσωκέντρωση</a:t>
            </a:r>
            <a:r>
              <a:rPr lang="el-GR" dirty="0" smtClean="0"/>
              <a:t> </a:t>
            </a:r>
          </a:p>
          <a:p>
            <a:pPr marL="137160" indent="0">
              <a:buNone/>
            </a:pPr>
            <a:r>
              <a:rPr lang="el-GR" dirty="0" smtClean="0"/>
              <a:t>(</a:t>
            </a:r>
            <a:r>
              <a:rPr lang="en-US" dirty="0" smtClean="0"/>
              <a:t>A+DBL)-PD/2=</a:t>
            </a:r>
            <a:r>
              <a:rPr lang="el-GR" dirty="0" smtClean="0"/>
              <a:t> </a:t>
            </a:r>
            <a:r>
              <a:rPr lang="el-GR" dirty="0" err="1" smtClean="0"/>
              <a:t>εσωκέντρωση</a:t>
            </a:r>
            <a:r>
              <a:rPr lang="el-GR" dirty="0" smtClean="0"/>
              <a:t> για κάθε φακό</a:t>
            </a:r>
          </a:p>
          <a:p>
            <a:pPr marL="137160" indent="0">
              <a:buNone/>
            </a:pPr>
            <a:r>
              <a:rPr lang="en-US" dirty="0" smtClean="0"/>
              <a:t>ED+ total decentration+2mm=</a:t>
            </a:r>
            <a:r>
              <a:rPr lang="el-GR" dirty="0"/>
              <a:t> </a:t>
            </a:r>
            <a:r>
              <a:rPr lang="el-GR" dirty="0" smtClean="0"/>
              <a:t>διάμετρος άκοπου φακού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7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ΜΕΤΡΗΣΗ ΚΟΡΙΚΗΣ </a:t>
            </a:r>
            <a:r>
              <a:rPr lang="el-GR" dirty="0" smtClean="0"/>
              <a:t>ΑΠΟΣΤΑΣΗΣ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dirty="0"/>
          </a:p>
        </p:txBody>
      </p:sp>
      <p:pic>
        <p:nvPicPr>
          <p:cNvPr id="6146" name="Picture 2" descr="C:\Users\themis\Desktop\korik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700808"/>
            <a:ext cx="4839221" cy="40491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7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ΜΕΤΡΗΣΗ ΚΟΡΙΚΗΣ ΑΠΟΣΤΑΣΗΣ</a:t>
            </a:r>
            <a:r>
              <a:rPr lang="en-US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en-US" sz="3200" b="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l-GR" dirty="0"/>
              <a:t>Έ</a:t>
            </a:r>
            <a:r>
              <a:rPr lang="el-GR" dirty="0" smtClean="0"/>
              <a:t>χει μεγάλη σημασία εξεταστής και εξεταζόμενος  να έχουν τους οφθαλμούς τους στο ίδιο ύψος.</a:t>
            </a:r>
          </a:p>
          <a:p>
            <a:pPr marL="137160" indent="0">
              <a:buNone/>
            </a:pPr>
            <a:r>
              <a:rPr lang="el-GR" dirty="0" smtClean="0"/>
              <a:t>Αν ο σκελετός έχει πλαστικά ( </a:t>
            </a:r>
            <a:r>
              <a:rPr lang="en-US" dirty="0" smtClean="0"/>
              <a:t>demo lenses) </a:t>
            </a:r>
            <a:r>
              <a:rPr lang="el-GR" dirty="0" smtClean="0"/>
              <a:t>σχεδιάζουμε με υαλογράφο ένα σταυρό μπροστά από το κέντρο των κορών. </a:t>
            </a:r>
            <a:r>
              <a:rPr lang="el-GR" dirty="0"/>
              <a:t>Έ</a:t>
            </a:r>
            <a:r>
              <a:rPr lang="el-GR" dirty="0" smtClean="0"/>
              <a:t>τσι έχουμε με ακρίβεια αφενός τα κέντρα (οπτικά κέντρα) και αφετέρου το ύψος του οπτικού κέντρου.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56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ΠΡΑΚΤΙΚΟ </a:t>
            </a:r>
            <a:r>
              <a:rPr lang="el-GR" dirty="0" smtClean="0"/>
              <a:t>ΜΕΡΟΣ</a:t>
            </a:r>
            <a:r>
              <a:rPr lang="en-US" dirty="0" smtClean="0"/>
              <a:t>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l-GR" dirty="0" smtClean="0"/>
              <a:t>Α) Μετρήστε και καταγράψτε στο χαρτί τις διαστάσεις προσώπου και δοθέντος σκελετού και στη συνέχεια συμπληρώστε τον πιο κάτω πίνακα</a:t>
            </a:r>
          </a:p>
          <a:p>
            <a:pPr marL="137160" indent="0">
              <a:buNone/>
            </a:pPr>
            <a:r>
              <a:rPr lang="el-GR" sz="2400" dirty="0" err="1" smtClean="0"/>
              <a:t>Κορική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sz="2400" dirty="0" smtClean="0"/>
              <a:t>PD</a:t>
            </a:r>
            <a:r>
              <a:rPr lang="en-US" dirty="0" smtClean="0"/>
              <a:t>)/</a:t>
            </a:r>
            <a:r>
              <a:rPr lang="el-GR" sz="2400" dirty="0" smtClean="0"/>
              <a:t>Μέγιστο</a:t>
            </a:r>
            <a:r>
              <a:rPr lang="el-GR" dirty="0" smtClean="0"/>
              <a:t> </a:t>
            </a:r>
            <a:r>
              <a:rPr lang="el-GR" sz="2400" dirty="0" smtClean="0"/>
              <a:t>άνοιγμα</a:t>
            </a:r>
            <a:r>
              <a:rPr lang="el-GR" dirty="0" smtClean="0"/>
              <a:t>/ </a:t>
            </a:r>
            <a:r>
              <a:rPr lang="el-GR" sz="2400" dirty="0" err="1" smtClean="0"/>
              <a:t>Κορική</a:t>
            </a:r>
            <a:r>
              <a:rPr lang="el-GR" dirty="0" smtClean="0"/>
              <a:t> </a:t>
            </a:r>
            <a:r>
              <a:rPr lang="el-GR" sz="2400" dirty="0" smtClean="0"/>
              <a:t>σκελετού/Γέφυρα</a:t>
            </a:r>
          </a:p>
          <a:p>
            <a:pPr marL="137160" indent="0">
              <a:buNone/>
            </a:pPr>
            <a:endParaRPr lang="el-GR" sz="2400" dirty="0"/>
          </a:p>
          <a:p>
            <a:pPr marL="137160" indent="0">
              <a:buNone/>
            </a:pPr>
            <a:endParaRPr lang="el-GR" sz="2400" dirty="0" smtClean="0"/>
          </a:p>
          <a:p>
            <a:pPr marL="137160" indent="0">
              <a:buNone/>
            </a:pPr>
            <a:r>
              <a:rPr lang="el-GR" sz="2400" dirty="0" smtClean="0"/>
              <a:t>Να υπολογίσετε τη μέγιστη διάμετρο φακού που θα χρειασθείτε </a:t>
            </a:r>
          </a:p>
          <a:p>
            <a:pPr marL="137160" indent="0">
              <a:buNone/>
            </a:pPr>
            <a:r>
              <a:rPr lang="el-GR" sz="2400" dirty="0" smtClean="0"/>
              <a:t>για τη συνταγή που θα σας δοθεί.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3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ΠΡΑΚΤΙΚΟ ΜΕΡΟΣ</a:t>
            </a:r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en-US" sz="3200" b="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l-GR" dirty="0" smtClean="0"/>
              <a:t>Μετρήστε τους φακούς που σας δόθηκαν και γράψτε τη συνταγή σύμφωνα με τις δυνάμεις των φακών και τις μετρήσεις σας.</a:t>
            </a:r>
          </a:p>
          <a:p>
            <a:pPr marL="137160" indent="0">
              <a:buNone/>
            </a:pPr>
            <a:r>
              <a:rPr lang="el-GR" dirty="0" smtClean="0"/>
              <a:t>Δ.Ο </a:t>
            </a:r>
          </a:p>
          <a:p>
            <a:pPr marL="137160" indent="0">
              <a:buNone/>
            </a:pPr>
            <a:r>
              <a:rPr lang="el-GR" dirty="0" smtClean="0"/>
              <a:t>ΜΑΚΡΙΑ </a:t>
            </a:r>
          </a:p>
          <a:p>
            <a:pPr marL="137160" indent="0">
              <a:buNone/>
            </a:pPr>
            <a:r>
              <a:rPr lang="en-US" dirty="0" smtClean="0"/>
              <a:t>SPH/CYL/AXIS</a:t>
            </a:r>
          </a:p>
          <a:p>
            <a:pPr marL="137160" indent="0">
              <a:buNone/>
            </a:pPr>
            <a:r>
              <a:rPr lang="el-GR" dirty="0" smtClean="0"/>
              <a:t>ΚΟΝΤΑ</a:t>
            </a:r>
          </a:p>
          <a:p>
            <a:pPr marL="137160" indent="0">
              <a:buNone/>
            </a:pPr>
            <a:r>
              <a:rPr lang="en-US" dirty="0" smtClean="0"/>
              <a:t>SPH/CYL/AXIS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9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ΠΡΑΚΤΙΚΟ ΜΕΡΟΣ</a:t>
            </a:r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en-US" sz="3200" b="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l-GR" dirty="0" smtClean="0"/>
              <a:t>Α.Ο</a:t>
            </a:r>
          </a:p>
          <a:p>
            <a:pPr marL="137160" indent="0">
              <a:buNone/>
            </a:pPr>
            <a:r>
              <a:rPr lang="el-GR" dirty="0" smtClean="0"/>
              <a:t>ΜΑΚΡΙΑ </a:t>
            </a:r>
            <a:endParaRPr lang="en-US" dirty="0"/>
          </a:p>
          <a:p>
            <a:pPr marL="137160" indent="0">
              <a:buNone/>
            </a:pPr>
            <a:r>
              <a:rPr lang="en-US" dirty="0" smtClean="0"/>
              <a:t>SPH/CYL/AXIS</a:t>
            </a:r>
          </a:p>
          <a:p>
            <a:pPr marL="137160" indent="0">
              <a:buNone/>
            </a:pPr>
            <a:r>
              <a:rPr lang="el-GR" dirty="0" smtClean="0"/>
              <a:t>ΚΟΝΤΑ</a:t>
            </a:r>
          </a:p>
          <a:p>
            <a:pPr marL="137160" indent="0">
              <a:buNone/>
            </a:pPr>
            <a:r>
              <a:rPr lang="en-US" dirty="0" smtClean="0"/>
              <a:t>SPH/CYL/AXIS 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PD…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8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24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847</TotalTime>
  <Words>810</Words>
  <Application>Microsoft Office PowerPoint</Application>
  <PresentationFormat>Προβολή στην οθόνη (4:3)</PresentationFormat>
  <Paragraphs>110</Paragraphs>
  <Slides>15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Αποκορύφωμα</vt:lpstr>
      <vt:lpstr>exo-opistho_simeiomata</vt:lpstr>
      <vt:lpstr>1_exo-opistho_simeiomata</vt:lpstr>
      <vt:lpstr>OC_template_updated</vt:lpstr>
      <vt:lpstr>Τεχνολογία οφθαλμικών φακών Ι (Ε)</vt:lpstr>
      <vt:lpstr>BOXING SYSTEM 1/2</vt:lpstr>
      <vt:lpstr>BOXING SYSTEM 2/2</vt:lpstr>
      <vt:lpstr>ΜΕΤΡΗΣΗ ΚΟΡΙΚΗΣ ΑΠΟΣΤΑΣΗΣ 1/2</vt:lpstr>
      <vt:lpstr>ΜΕΤΡΗΣΗ ΚΟΡΙΚΗΣ ΑΠΟΣΤΑΣΗΣ 2/2</vt:lpstr>
      <vt:lpstr>ΠΡΑΚΤΙΚΟ ΜΕΡΟΣ 1/3</vt:lpstr>
      <vt:lpstr>ΠΡΑΚΤΙΚΟ ΜΕΡΟΣ 2/3</vt:lpstr>
      <vt:lpstr>ΠΡΑΚΤΙΚΟ ΜΕΡΟΣ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τεχνολογια οφθαλμικων φακων I</dc:title>
  <dc:creator>themis</dc:creator>
  <cp:lastModifiedBy>fkaram2</cp:lastModifiedBy>
  <cp:revision>50</cp:revision>
  <dcterms:created xsi:type="dcterms:W3CDTF">2015-10-25T07:36:07Z</dcterms:created>
  <dcterms:modified xsi:type="dcterms:W3CDTF">2015-10-26T13:43:02Z</dcterms:modified>
</cp:coreProperties>
</file>