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8"/>
  </p:notesMasterIdLst>
  <p:handoutMasterIdLst>
    <p:handoutMasterId r:id="rId19"/>
  </p:handoutMasterIdLst>
  <p:sldIdLst>
    <p:sldId id="293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94" r:id="rId11"/>
    <p:sldId id="295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7104063" cy="10234613"/>
  <p:custDataLst>
    <p:tags r:id="rId2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82"/>
    <a:srgbClr val="F3A14F"/>
    <a:srgbClr val="E8C0B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431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3441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2202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120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56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0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2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7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18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9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114044"/>
            <a:ext cx="9144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2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Eιδικά θέματα βάσεων χωρικών δεδομένων και θεωρία συστημάτων -Θ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3096542"/>
            <a:ext cx="8712968" cy="2132657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l-GR" sz="2000" b="1" dirty="0" smtClean="0"/>
              <a:t>Ενότητα </a:t>
            </a:r>
            <a:r>
              <a:rPr lang="en-US" sz="2000" b="1" dirty="0" smtClean="0"/>
              <a:t> </a:t>
            </a:r>
            <a:r>
              <a:rPr lang="el-GR" sz="2000" b="1" dirty="0" smtClean="0"/>
              <a:t>8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Ιδιαιτερότητες των βάσεων χωρικών δεδομένων</a:t>
            </a:r>
            <a:endParaRPr lang="el-G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000" dirty="0"/>
              <a:t>Δήμος </a:t>
            </a:r>
            <a:r>
              <a:rPr lang="el-GR" sz="2000" dirty="0" smtClean="0"/>
              <a:t>Πανταζής</a:t>
            </a:r>
            <a:r>
              <a:rPr lang="en-US" sz="2000" smtClean="0"/>
              <a:t> </a:t>
            </a:r>
            <a:r>
              <a:rPr lang="el-GR" sz="2000" smtClean="0"/>
              <a:t>Dr</a:t>
            </a:r>
            <a:r>
              <a:rPr lang="el-GR" sz="2000" dirty="0"/>
              <a:t>, MSc, Αγρ.Τοπ.Μηχ. ΑΠΘ - Καθηγητής ΤΕΙ Αθήνας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l-GR" sz="2000" dirty="0"/>
              <a:t>Τμήμα </a:t>
            </a:r>
            <a:r>
              <a:rPr lang="el-GR" sz="2000" dirty="0" smtClean="0"/>
              <a:t>πολιτικών Μηχανικών ΤΕ και Μηχανικών Τοπογραφίας &amp; Γεωπληροφορικής ΤΕ</a:t>
            </a:r>
          </a:p>
          <a:p>
            <a:pPr>
              <a:spcBef>
                <a:spcPts val="0"/>
              </a:spcBef>
            </a:pPr>
            <a:r>
              <a:rPr lang="el-GR" sz="2000" dirty="0" smtClean="0"/>
              <a:t>Κατεύθυνση Μηχανικών Τοπογραφίας και Γεωπληροφορικής ΤΕ</a:t>
            </a:r>
            <a:endParaRPr lang="en-US" sz="20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7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8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Δήμος Πανταζής 2014</a:t>
            </a:r>
            <a:r>
              <a:rPr lang="el-GR" sz="2000" dirty="0"/>
              <a:t>. </a:t>
            </a:r>
            <a:r>
              <a:rPr lang="el-GR" sz="2000" dirty="0" smtClean="0"/>
              <a:t>Δήμος Πανταζής</a:t>
            </a:r>
            <a:r>
              <a:rPr lang="el-GR" sz="2000" dirty="0"/>
              <a:t>. «Eιδικά θέματα βάσεων χωρικών δεδομένων και θεωρία συστημάτων. Ενότητα 8</a:t>
            </a:r>
            <a:r>
              <a:rPr lang="el-GR" sz="2000" dirty="0" smtClean="0"/>
              <a:t>: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Ιδιαιτερότητες των βάσεων χωρικών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δεδομένων</a:t>
            </a:r>
            <a:r>
              <a:rPr lang="el-GR" sz="2000" dirty="0" smtClean="0"/>
              <a:t>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853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1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509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Αθήνας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ΒΧΔ / ΣΔΒΧΔ </a:t>
            </a:r>
            <a:r>
              <a:rPr lang="en-US" dirty="0" smtClean="0"/>
              <a:t>Vs </a:t>
            </a:r>
            <a:r>
              <a:rPr lang="el-GR" dirty="0" smtClean="0"/>
              <a:t>ΒΔ / ΣΔΒΔ </a:t>
            </a:r>
            <a:r>
              <a:rPr lang="el-GR" sz="3600" b="0" dirty="0" smtClean="0"/>
              <a:t>1/3</a:t>
            </a:r>
            <a:endParaRPr lang="en-US" sz="3600" b="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Ανάλυση</a:t>
            </a:r>
            <a:endParaRPr lang="el-GR" dirty="0"/>
          </a:p>
          <a:p>
            <a:pPr lvl="1"/>
            <a:r>
              <a:rPr lang="el-GR" dirty="0"/>
              <a:t>Χωρικά δεδομένα / Αλφαριθμητικά δεδομένα \\\\\\\\  Αλφαριθμητικά δεδομένα</a:t>
            </a:r>
          </a:p>
          <a:p>
            <a:pPr lvl="1"/>
            <a:r>
              <a:rPr lang="el-GR" dirty="0"/>
              <a:t>Μεταδεδομένα</a:t>
            </a:r>
          </a:p>
          <a:p>
            <a:pPr lvl="1"/>
            <a:r>
              <a:rPr lang="el-GR" dirty="0"/>
              <a:t>Λεξικά δεδομένων</a:t>
            </a:r>
          </a:p>
          <a:p>
            <a:pPr lvl="1"/>
            <a:r>
              <a:rPr lang="el-GR" dirty="0"/>
              <a:t>Κλίμακα / ΓΣΑ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ΒΧΔ / ΣΔΒΧΔ </a:t>
            </a:r>
            <a:r>
              <a:rPr lang="en-US" dirty="0" smtClean="0"/>
              <a:t>Vs </a:t>
            </a:r>
            <a:r>
              <a:rPr lang="el-GR" dirty="0" smtClean="0"/>
              <a:t>ΒΔ / ΣΔΒΔ </a:t>
            </a:r>
            <a:r>
              <a:rPr lang="el-GR" sz="3600" b="0" dirty="0" smtClean="0">
                <a:solidFill>
                  <a:prstClr val="black"/>
                </a:solidFill>
              </a:rPr>
              <a:t>2/3</a:t>
            </a:r>
            <a:endParaRPr lang="en-US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Σχεδιασμός</a:t>
            </a:r>
            <a:endParaRPr lang="el-GR" dirty="0"/>
          </a:p>
          <a:p>
            <a:pPr lvl="1"/>
            <a:r>
              <a:rPr lang="el-GR" dirty="0"/>
              <a:t>Ελάχιστα τα «ειδικά» CASE-tools, και όσα υπάρχουν είναι ενσωματωμένα σε συγκεκριμένα GIS λογισμικά</a:t>
            </a:r>
          </a:p>
          <a:p>
            <a:pPr lvl="1"/>
            <a:r>
              <a:rPr lang="el-GR" dirty="0"/>
              <a:t>Μοντέλα (Ε/Ρ, UML)</a:t>
            </a:r>
          </a:p>
          <a:p>
            <a:pPr lvl="2"/>
            <a:r>
              <a:rPr lang="el-GR" dirty="0"/>
              <a:t>Διαφορές</a:t>
            </a:r>
          </a:p>
          <a:p>
            <a:pPr lvl="2"/>
            <a:r>
              <a:rPr lang="el-GR" dirty="0"/>
              <a:t>Αποτύπωση των τοπολογικών σχέσεων (βλέπε παρακάτω)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ΒΧΔ / ΣΔΒΧΔ </a:t>
            </a:r>
            <a:r>
              <a:rPr lang="en-US" dirty="0" smtClean="0"/>
              <a:t>Vs </a:t>
            </a:r>
            <a:r>
              <a:rPr lang="el-GR" dirty="0" smtClean="0"/>
              <a:t>ΒΔ / ΣΔΒΔ </a:t>
            </a:r>
            <a:r>
              <a:rPr lang="el-GR" sz="3600" b="0" dirty="0" smtClean="0">
                <a:solidFill>
                  <a:prstClr val="black"/>
                </a:solidFill>
              </a:rPr>
              <a:t>3/3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l-GR" dirty="0"/>
          </a:p>
          <a:p>
            <a:pPr lvl="1"/>
            <a:r>
              <a:rPr lang="el-GR" dirty="0"/>
              <a:t>Πέρασμα τις περισσότερες φορές όχι αυτόματα στο λογικοφυσικό μοντέλο του GIS – Αναγκαία η μετάφραση…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Σχέσεις…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Τοπολογικές σχέσεις</a:t>
            </a:r>
          </a:p>
          <a:p>
            <a:r>
              <a:rPr lang="el-GR" dirty="0"/>
              <a:t>Απαγορευμένες σχέσεις…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Έλεγχος 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Παρόμοιοι έλεγχοι</a:t>
            </a:r>
          </a:p>
          <a:p>
            <a:r>
              <a:rPr lang="el-GR" dirty="0"/>
              <a:t>Ειδικοί έλεγχοι</a:t>
            </a:r>
          </a:p>
          <a:p>
            <a:r>
              <a:rPr lang="el-GR" dirty="0" smtClean="0"/>
              <a:t>Ποιότητα…ΒΧΔ</a:t>
            </a:r>
            <a:r>
              <a:rPr lang="el-GR" dirty="0"/>
              <a:t>…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Βάσεις Αλφαριθμητικών Δεδομένων</a:t>
            </a:r>
          </a:p>
          <a:p>
            <a:r>
              <a:rPr lang="el-GR" dirty="0" smtClean="0"/>
              <a:t>Σε Βάσεις Χωρικών Δεδομένων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Ενημέρωση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Ενημέρωση ΒΑΔ</a:t>
            </a:r>
          </a:p>
          <a:p>
            <a:r>
              <a:rPr lang="el-GR" dirty="0" smtClean="0"/>
              <a:t>Ενημέρωση ΒΧΔ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3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0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OC_template_updated</Template>
  <TotalTime>865</TotalTime>
  <Words>754</Words>
  <Application>Microsoft Office PowerPoint</Application>
  <PresentationFormat>Προβολή στην οθόνη (4:3)</PresentationFormat>
  <Paragraphs>105</Paragraphs>
  <Slides>15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15</vt:i4>
      </vt:variant>
    </vt:vector>
  </HeadingPairs>
  <TitlesOfParts>
    <vt:vector size="17" baseType="lpstr">
      <vt:lpstr>OC_template_updated</vt:lpstr>
      <vt:lpstr>1_OC_template_updated</vt:lpstr>
      <vt:lpstr>Eιδικά θέματα βάσεων χωρικών δεδομένων και θεωρία συστημάτων -Θ</vt:lpstr>
      <vt:lpstr>ΒΧΔ / ΣΔΒΧΔ Vs ΒΔ / ΣΔΒΔ 1/3</vt:lpstr>
      <vt:lpstr>ΒΧΔ / ΣΔΒΧΔ Vs ΒΔ / ΣΔΒΔ 2/3</vt:lpstr>
      <vt:lpstr>ΒΧΔ / ΣΔΒΧΔ Vs ΒΔ / ΣΔΒΔ 3/3</vt:lpstr>
      <vt:lpstr>Σχέσεις…</vt:lpstr>
      <vt:lpstr>Έλεγχος </vt:lpstr>
      <vt:lpstr>Εισαγωγή δεδομένων</vt:lpstr>
      <vt:lpstr>Ενημέρωση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natasakar new</cp:lastModifiedBy>
  <cp:revision>61</cp:revision>
  <dcterms:created xsi:type="dcterms:W3CDTF">2013-05-20T07:14:41Z</dcterms:created>
  <dcterms:modified xsi:type="dcterms:W3CDTF">2015-12-08T11:14:54Z</dcterms:modified>
</cp:coreProperties>
</file>