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13"/>
  </p:notesMasterIdLst>
  <p:handoutMasterIdLst>
    <p:handoutMasterId r:id="rId14"/>
  </p:handoutMasterIdLst>
  <p:sldIdLst>
    <p:sldId id="293" r:id="rId3"/>
    <p:sldId id="332" r:id="rId4"/>
    <p:sldId id="333" r:id="rId5"/>
    <p:sldId id="331" r:id="rId6"/>
    <p:sldId id="295" r:id="rId7"/>
    <p:sldId id="296" r:id="rId8"/>
    <p:sldId id="297" r:id="rId9"/>
    <p:sldId id="298" r:id="rId10"/>
    <p:sldId id="299" r:id="rId11"/>
    <p:sldId id="300" r:id="rId12"/>
  </p:sldIdLst>
  <p:sldSz cx="9144000" cy="6858000" type="screen4x3"/>
  <p:notesSz cx="7104063" cy="10234613"/>
  <p:custDataLst>
    <p:tags r:id="rId1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15/12/2015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15/12/2015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τίτλος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pPr lvl="0"/>
            <a:r>
              <a:rPr lang="el-GR" sz="2000" b="1" dirty="0" smtClean="0"/>
              <a:t>Ενότητα </a:t>
            </a:r>
            <a:r>
              <a:rPr lang="en-US" sz="2000" b="1" dirty="0"/>
              <a:t> </a:t>
            </a:r>
            <a:r>
              <a:rPr lang="en-US" sz="2000" b="1" dirty="0" smtClean="0"/>
              <a:t>1</a:t>
            </a:r>
            <a:r>
              <a:rPr lang="el-GR" sz="2000" b="1" dirty="0"/>
              <a:t>3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/>
              <a:t>Συμπεράσματα - Προοπτικές</a:t>
            </a:r>
          </a:p>
          <a:p>
            <a:r>
              <a:rPr lang="el-GR" sz="2000"/>
              <a:t>Δήμος Πανταζής </a:t>
            </a:r>
            <a:r>
              <a:rPr lang="el-GR" sz="2000" dirty="0" smtClean="0"/>
              <a:t>Dr, MSc, Αγρ.Τοπ.Μηχ. ΑΠΘ - Καθηγητής ΤΕΙ Αθήνας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l-GR" sz="2000" dirty="0" smtClean="0"/>
              <a:t>Τμήμα 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</a:t>
            </a:r>
            <a:r>
              <a:rPr lang="el-GR" smtClean="0"/>
              <a:t>ιδικά θέματα βάσεων χωρικών δεδομένων και θεωρία συστημάτων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mtClean="0"/>
              <a:t>ΣΥΜΠΕΡΑΣΜΑΤΑ – ΠΡΟΟΠΤΙΚΕΣ – ΑΞΙΟΛΟΓΗΣΗ</a:t>
            </a:r>
          </a:p>
          <a:p>
            <a:endParaRPr lang="el-GR" smtClean="0"/>
          </a:p>
          <a:p>
            <a:pPr lvl="1"/>
            <a:r>
              <a:rPr lang="el-GR" smtClean="0"/>
              <a:t>Το μάθημα περιελάμβανε τρείς βασικές επιστημονικές ενότητες :</a:t>
            </a:r>
          </a:p>
          <a:p>
            <a:pPr lvl="3"/>
            <a:r>
              <a:rPr lang="el-GR" smtClean="0"/>
              <a:t>Τα συστήματα πληροφοριών και την θεωρία Συστημάτων, καθώς και τις μεθόδους/ μεθοδολογίες ανάπτυξης και υλοποίησης συστημάτων</a:t>
            </a:r>
          </a:p>
          <a:p>
            <a:pPr lvl="3"/>
            <a:r>
              <a:rPr lang="el-GR" smtClean="0"/>
              <a:t>Ειδικά θέματα Βάσεων Χωρικών Δεδομένων</a:t>
            </a:r>
          </a:p>
          <a:p>
            <a:pPr lvl="3"/>
            <a:r>
              <a:rPr lang="el-GR" smtClean="0"/>
              <a:t>Την ολοκλήρωση / ένταξή  των ΒΧΔ / ΣΓΠ σε ΣΠ</a:t>
            </a:r>
          </a:p>
          <a:p>
            <a:pPr lvl="3"/>
            <a:endParaRPr lang="el-GR" smtClean="0"/>
          </a:p>
          <a:p>
            <a:pPr lvl="1"/>
            <a:r>
              <a:rPr lang="el-GR" smtClean="0"/>
              <a:t>Κάθε ενότητα είχε θεωρητικό και πρακτικό μέρος εφαρμογής των νέων γνώσεων</a:t>
            </a:r>
          </a:p>
          <a:p>
            <a:pPr lvl="3"/>
            <a:endParaRPr lang="el-GR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9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Προοπτικές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600" dirty="0" smtClean="0"/>
              <a:t>Το μάθημα αποτελεί σημαντικό βοήθημα τόσο για τον προπτυχιακό και μεταπτυχιακό φοιτητή όσο και για τον επαγγελματία. Η συνεχής προσπάθεια για την  βελτίωση του συνεχίζεται με στόχο να </a:t>
            </a:r>
            <a:r>
              <a:rPr lang="el-GR" sz="2600" dirty="0" smtClean="0"/>
              <a:t>επιτευχ</a:t>
            </a:r>
            <a:r>
              <a:rPr lang="el-GR" sz="2600" dirty="0" smtClean="0"/>
              <a:t>θ</a:t>
            </a:r>
            <a:r>
              <a:rPr lang="el-GR" sz="2600" dirty="0" smtClean="0"/>
              <a:t>εί </a:t>
            </a:r>
            <a:r>
              <a:rPr lang="el-GR" sz="2600" dirty="0" smtClean="0"/>
              <a:t>ένα υψηλότατο επίπεδο ποιότητας.</a:t>
            </a:r>
          </a:p>
          <a:p>
            <a:endParaRPr lang="el-GR" sz="2600" dirty="0" smtClean="0"/>
          </a:p>
          <a:p>
            <a:r>
              <a:rPr lang="el-GR" sz="2600" dirty="0" smtClean="0"/>
              <a:t>Η κριτική του αξιολόγηση έχει ήδη συντελέσει στο να προγραμματιστούν οι επόμενες βελτιωτικές διορθωτικές κινήσεις.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1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5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</a:t>
            </a:r>
            <a:r>
              <a:rPr lang="el-GR" sz="2000" dirty="0" smtClean="0"/>
              <a:t>συστημάτων - Θ. </a:t>
            </a:r>
            <a:r>
              <a:rPr lang="el-GR" sz="2000" dirty="0"/>
              <a:t>Ενότητα </a:t>
            </a:r>
            <a:r>
              <a:rPr lang="en-US" sz="2000" dirty="0" smtClean="0"/>
              <a:t>1</a:t>
            </a:r>
            <a:r>
              <a:rPr lang="el-GR" sz="2000" dirty="0"/>
              <a:t>3</a:t>
            </a:r>
            <a:r>
              <a:rPr lang="el-GR" sz="2000" dirty="0" smtClean="0"/>
              <a:t>: </a:t>
            </a:r>
            <a:r>
              <a:rPr lang="el-G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Συμπεράσματα - Προοπτικές</a:t>
            </a:r>
            <a:r>
              <a:rPr lang="el-GR" sz="2000" dirty="0" smtClean="0"/>
              <a:t>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897</TotalTime>
  <Words>751</Words>
  <Application>Microsoft Office PowerPoint</Application>
  <PresentationFormat>Προβολή στην οθόνη (4:3)</PresentationFormat>
  <Paragraphs>85</Paragraphs>
  <Slides>10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10</vt:i4>
      </vt:variant>
    </vt:vector>
  </HeadingPairs>
  <TitlesOfParts>
    <vt:vector size="12" baseType="lpstr">
      <vt:lpstr>OC_template_updated</vt:lpstr>
      <vt:lpstr>1_OC_template_updated</vt:lpstr>
      <vt:lpstr>Eιδικά θέματα βάσεων χωρικών δεδομένων και θεωρία συστημάτων -Θ</vt:lpstr>
      <vt:lpstr>Eιδικά θέματα βάσεων χωρικών δεδομένων και θεωρία συστημάτων</vt:lpstr>
      <vt:lpstr>Προοπτικές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fkaram2</cp:lastModifiedBy>
  <cp:revision>79</cp:revision>
  <dcterms:created xsi:type="dcterms:W3CDTF">2013-05-20T07:14:41Z</dcterms:created>
  <dcterms:modified xsi:type="dcterms:W3CDTF">2015-12-15T15:19:37Z</dcterms:modified>
</cp:coreProperties>
</file>