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23"/>
  </p:notesMasterIdLst>
  <p:handoutMasterIdLst>
    <p:handoutMasterId r:id="rId24"/>
  </p:handoutMasterIdLst>
  <p:sldIdLst>
    <p:sldId id="256" r:id="rId6"/>
    <p:sldId id="302" r:id="rId7"/>
    <p:sldId id="301" r:id="rId8"/>
    <p:sldId id="296" r:id="rId9"/>
    <p:sldId id="299" r:id="rId10"/>
    <p:sldId id="298" r:id="rId11"/>
    <p:sldId id="304" r:id="rId12"/>
    <p:sldId id="307" r:id="rId13"/>
    <p:sldId id="308" r:id="rId14"/>
    <p:sldId id="305" r:id="rId15"/>
    <p:sldId id="257" r:id="rId16"/>
    <p:sldId id="267" r:id="rId17"/>
    <p:sldId id="269" r:id="rId18"/>
    <p:sldId id="276" r:id="rId19"/>
    <p:sldId id="277" r:id="rId20"/>
    <p:sldId id="271" r:id="rId21"/>
    <p:sldId id="274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8/12/2015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manual_of_therapeutic_exercise_and_massage,_designed_for_the_use_of_physicians,_students_and_masseurs_(1917)_(14597676619)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ommons.wikimedia.org/wiki/User:F%C3%A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manual_of_therapeutic_exercise_and_massage,_designed_for_the_use_of_physicians,_students_and_masseurs_(1917)_(14597696828)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ommons.wikimedia.org/wiki/User:F%C3%A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manual_of_therapeutic_exercise_and_massage,_designed_for_the_use_of_physicians,_students_and_masseurs_(1917)_(14761344226)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ommons.wikimedia.org/wiki/User:F%C3%A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nasmyo.com/myomassology-massag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mbawellbeingcentre.com.au/massage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ndycfritz.blogspot.gr/2013/09/how-to-describe-what-we-do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Ε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Άνω </a:t>
            </a:r>
            <a:r>
              <a:rPr lang="el-GR" sz="2600" dirty="0"/>
              <a:t>ά</a:t>
            </a:r>
            <a:r>
              <a:rPr lang="el-GR" sz="2600" dirty="0" smtClean="0"/>
              <a:t>κρο - Εφαρμογές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sz="3200" b="0" dirty="0"/>
              <a:t>2</a:t>
            </a:r>
            <a:r>
              <a:rPr lang="el-GR" sz="3200" b="0" dirty="0" smtClean="0"/>
              <a:t>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Picture 2" descr="http://www.sheenasmyo.com/Massage-Techniqu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3" t="68254" b="4233"/>
          <a:stretch>
            <a:fillRect/>
          </a:stretch>
        </p:blipFill>
        <p:spPr bwMode="auto">
          <a:xfrm>
            <a:off x="683568" y="1196752"/>
            <a:ext cx="5688632" cy="492801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444208" y="1628800"/>
            <a:ext cx="2386608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Ανάτριψη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 points,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tender points,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μυϊκή γαστέρα,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προσφύσεις μυών.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</a:t>
            </a:r>
            <a:r>
              <a:rPr lang="el-GR" sz="2000" dirty="0"/>
              <a:t>«Τεχνικές Μάλαξης (Ε).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Άνω άκρο - </a:t>
            </a:r>
            <a:r>
              <a:rPr lang="el-GR" sz="2000" dirty="0" smtClean="0"/>
              <a:t>Εφαρμογές».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Καθιστή Θέση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 descr="File:A manual of therapeutic exercise and massage, designed for the use of physicians, students and masseurs (1917) (1459767661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r="6365"/>
          <a:stretch>
            <a:fillRect/>
          </a:stretch>
        </p:blipFill>
        <p:spPr bwMode="auto">
          <a:xfrm>
            <a:off x="971600" y="1196752"/>
            <a:ext cx="4248472" cy="55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436096" y="1196752"/>
            <a:ext cx="30963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Ζύμωμα</a:t>
            </a:r>
          </a:p>
          <a:p>
            <a:pPr marL="355600"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noProof="0" dirty="0">
                <a:latin typeface="+mn-lt"/>
              </a:rPr>
              <a:t>Έ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μφαση στην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μάζα  των</a:t>
            </a:r>
            <a:r>
              <a:rPr lang="el-GR" sz="2400" noProof="0" dirty="0">
                <a:latin typeface="+mn-lt"/>
              </a:rPr>
              <a:t>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καμπτήρων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μυών του αγκώνα.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5396" y="5879013"/>
            <a:ext cx="383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 manual of therapeutic exercise and massage, designed for the use of physicians, students and masseurs (1917) (14597676619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Fæ"/>
              </a:rPr>
              <a:t>Fæ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Καθιστή </a:t>
            </a:r>
            <a:r>
              <a:rPr lang="el-GR" dirty="0" smtClean="0"/>
              <a:t>Θέση </a:t>
            </a:r>
            <a:r>
              <a:rPr lang="el-GR" sz="3200" b="0" dirty="0" smtClean="0"/>
              <a:t>2/3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14" descr="File:A manual of therapeutic exercise and massage, designed for the use of physicians, students and masseurs (1917) (145976968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/>
          <a:stretch>
            <a:fillRect/>
          </a:stretch>
        </p:blipFill>
        <p:spPr bwMode="auto">
          <a:xfrm>
            <a:off x="827584" y="1124744"/>
            <a:ext cx="4408213" cy="53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436096" y="1124744"/>
            <a:ext cx="2952328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Διάταση στις δομές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βραχιονίου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(συνδετικός ιστός,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περιτονίες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5396" y="5879013"/>
            <a:ext cx="383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 manual of therapeutic exercise and massage, designed for the use of physicians, students and masseurs (1917) (14597696828)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Fæ"/>
              </a:rPr>
              <a:t>Fæ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Καθιστή Θέση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6" descr="File:A manual of therapeutic exercise and massage, designed for the use of physicians, students and masseurs (1917) (147613442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8194"/>
            <a:ext cx="5256584" cy="541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724128" y="1124744"/>
            <a:ext cx="310668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Αντιβράχιο.</a:t>
            </a:r>
          </a:p>
          <a:p>
            <a:pPr marL="355600"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Ραχιαία περιοχή, χειρισμός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εν τω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βάθει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μάλαξης.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804248" y="1124744"/>
            <a:ext cx="2026568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413428" y="5805264"/>
            <a:ext cx="3839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 manual of therapeutic exercise and massage, designed for the use of physicians, students and masseurs (1917) (14761344226</a:t>
            </a:r>
            <a:r>
              <a:rPr lang="en-US" sz="1200" dirty="0" smtClean="0">
                <a:latin typeface="+mn-lt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Fæ"/>
              </a:rPr>
              <a:t>Fæ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Ύπτια Κατάκλιση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2051" name="Picture 3" descr="C:\Documents and Settings\dora\Τα έγγραφά μου\εδω εδω εδω Τεχνικες Μάλαξης\ΕΙΣΗΓΗΣΕΙΣ ΜΑΘΗΜΑΤΟΣ\ΜΑΘΗΜΑΤΑ\14-06-12\σάρωση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2694909" cy="241674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052" name="Picture 4" descr="C:\Documents and Settings\dora\Τα έγγραφά μου\εδω εδω εδω Τεχνικες Μάλαξης\ΕΙΣΗΓΗΣΕΙΣ ΜΑΘΗΜΑΤΟΣ\ΜΑΘΗΜΑΤΑ\14-06-12\σάρωση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4464496" cy="4217766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053" name="Picture 5" descr="C:\Documents and Settings\dora\Τα έγγραφά μου\εδω εδω εδω Τεχνικες Μάλαξης\ΕΙΣΗΓΗΣΕΙΣ ΜΑΘΗΜΑΤΟΣ\ΜΑΘΗΜΑΤΑ\14-06-12\σάρωση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2724150" cy="25654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2699792" y="623731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980728"/>
            <a:ext cx="4464496" cy="1080120"/>
          </a:xfrm>
        </p:spPr>
        <p:txBody>
          <a:bodyPr/>
          <a:lstStyle/>
          <a:p>
            <a:r>
              <a:rPr lang="el-GR" dirty="0" smtClean="0"/>
              <a:t>Θωπεία, ζύμωμα  από ύπτια κατάκλιση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Αντιβράχιο 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2" descr="C:\Documents and Settings\dora\Τα έγγραφά μου\εδω εδω εδω Τεχνικες Μάλαξης\ΕΙΣΗΓΗΣΕΙΣ ΜΑΘΗΜΑΤΟΣ\ΜΑΘΗΜΑΤΑ\14-06-12\σάρωση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44" t="1695" b="-8574"/>
          <a:stretch>
            <a:fillRect/>
          </a:stretch>
        </p:blipFill>
        <p:spPr bwMode="auto">
          <a:xfrm>
            <a:off x="2483768" y="1196752"/>
            <a:ext cx="4620283" cy="5040313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2483768" y="5805264"/>
            <a:ext cx="4680520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/>
              <a:t>Ανάτριψη</a:t>
            </a:r>
            <a:endParaRPr lang="el-GR" sz="2400" dirty="0"/>
          </a:p>
        </p:txBody>
      </p:sp>
      <p:sp>
        <p:nvSpPr>
          <p:cNvPr id="7" name="TextBox 5"/>
          <p:cNvSpPr txBox="1"/>
          <p:nvPr/>
        </p:nvSpPr>
        <p:spPr>
          <a:xfrm>
            <a:off x="3599892" y="6309320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Δωροθέας Μακρυγιάννη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</a:t>
            </a:r>
            <a:r>
              <a:rPr lang="el-GR" sz="3200" b="0" dirty="0"/>
              <a:t>1</a:t>
            </a:r>
            <a:r>
              <a:rPr lang="el-GR" sz="3200" b="0" dirty="0" smtClean="0"/>
              <a:t>/2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56792"/>
            <a:ext cx="2592288" cy="3528392"/>
          </a:xfrm>
        </p:spPr>
        <p:txBody>
          <a:bodyPr>
            <a:normAutofit/>
          </a:bodyPr>
          <a:lstStyle/>
          <a:p>
            <a:r>
              <a:rPr lang="el-GR" dirty="0" err="1" smtClean="0"/>
              <a:t>Ανάτριψη</a:t>
            </a:r>
            <a:r>
              <a:rPr lang="el-GR" dirty="0" smtClean="0"/>
              <a:t> σε:</a:t>
            </a:r>
          </a:p>
          <a:p>
            <a:pPr>
              <a:buNone/>
            </a:pPr>
            <a:r>
              <a:rPr lang="el-GR" dirty="0" smtClean="0"/>
              <a:t>     </a:t>
            </a:r>
            <a:r>
              <a:rPr lang="en-US" dirty="0" smtClean="0"/>
              <a:t>trigger points,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  <a:r>
              <a:rPr lang="en-US" dirty="0" smtClean="0"/>
              <a:t> tender points,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μυϊκή γαστέρα,</a:t>
            </a:r>
          </a:p>
          <a:p>
            <a:pPr>
              <a:buNone/>
            </a:pPr>
            <a:r>
              <a:rPr lang="el-GR" dirty="0" smtClean="0"/>
              <a:t>     προσφύσεις μυών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5" name="Picture 2" descr="http://www.sheenasmyo.com/Massage-Techniqu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2" t="68254" r="25620" b="4366"/>
          <a:stretch>
            <a:fillRect/>
          </a:stretch>
        </p:blipFill>
        <p:spPr bwMode="auto">
          <a:xfrm>
            <a:off x="3059832" y="1556792"/>
            <a:ext cx="5616624" cy="48421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4"/>
          <p:cNvSpPr/>
          <p:nvPr/>
        </p:nvSpPr>
        <p:spPr>
          <a:xfrm>
            <a:off x="4752020" y="6399150"/>
            <a:ext cx="223224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sheenasmyo.com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Μεγάλης Πίεσης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3" descr="C:\Documents and Settings\dora\Τα έγγραφά μου\6273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032448" cy="50361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1043608" y="6525344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yambawellbeingcentre.com.au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004048" y="1556792"/>
            <a:ext cx="332271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Χειρισμός μεγάλης πίεσης. Διευκολύνει το λεμφικό σύστημα.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Μεγάλης Πίεσης </a:t>
            </a:r>
            <a:r>
              <a:rPr lang="el-GR" sz="3200" b="0" dirty="0" smtClean="0"/>
              <a:t>2/2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5" name="Picture 7" descr="C:\Documents and Settings\dora\Τα έγγραφά μου\combined 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3816424" cy="517481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1727684" y="6525344"/>
            <a:ext cx="2736304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200" dirty="0" smtClean="0">
                <a:hlinkClick r:id="rId3"/>
              </a:rPr>
              <a:t>sandycfritz.blogspot.gr</a:t>
            </a:r>
            <a:endParaRPr lang="el-GR" sz="1200" dirty="0"/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364088" y="1268760"/>
            <a:ext cx="309634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δυνάμεις που αναπτύσσονται στον συνδετικό ιστό ανάλογα με την πίεση που ασκείται.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455</TotalTime>
  <Words>827</Words>
  <Application>Microsoft Office PowerPoint</Application>
  <PresentationFormat>Προβολή στην οθόνη (4:3)</PresentationFormat>
  <Paragraphs>110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Τεχνικές Μάλαξης (Ε)</vt:lpstr>
      <vt:lpstr>Καθιστή Θέση 1/3</vt:lpstr>
      <vt:lpstr>Καθιστή Θέση 2/3</vt:lpstr>
      <vt:lpstr>Καθιστή Θέση 3/3</vt:lpstr>
      <vt:lpstr>Ύπτια Κατάκλιση</vt:lpstr>
      <vt:lpstr>Αντιβράχιο  </vt:lpstr>
      <vt:lpstr>Ανάτριψη 1/2 </vt:lpstr>
      <vt:lpstr>Χειρισμός Μεγάλης Πίεσης 1/2</vt:lpstr>
      <vt:lpstr>Χειρισμός Μεγάλης Πίεσης 2/2 </vt:lpstr>
      <vt:lpstr>Ανάτριψη 2/2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Μάλαξης (Ε)</dc:title>
  <dc:creator>opencourses@teiath.gr</dc:creator>
  <cp:lastModifiedBy>fkaram2</cp:lastModifiedBy>
  <cp:revision>24</cp:revision>
  <dcterms:created xsi:type="dcterms:W3CDTF">2015-08-26T08:42:46Z</dcterms:created>
  <dcterms:modified xsi:type="dcterms:W3CDTF">2015-12-08T08:28:09Z</dcterms:modified>
</cp:coreProperties>
</file>