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77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1DC38-ED38-4FF5-942A-3AA05F0812BC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6218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t.uoa.gr/dietaryG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el-GR" sz="2600" dirty="0" smtClean="0"/>
              <a:t>: Γιατί τρεφόμαστε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Γιατί τρεφόμαστε;».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/>
              <a:t>Γιατί τρεφόμαστε </a:t>
            </a:r>
            <a:r>
              <a:rPr lang="el-GR" altLang="el-GR" sz="3600" dirty="0" smtClean="0"/>
              <a:t>;</a:t>
            </a:r>
            <a:endParaRPr lang="el-GR" altLang="el-G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dirty="0"/>
              <a:t>Ενέργεια</a:t>
            </a:r>
          </a:p>
          <a:p>
            <a:pPr>
              <a:buNone/>
            </a:pPr>
            <a:r>
              <a:rPr lang="el-GR" altLang="el-GR" sz="2800" dirty="0" smtClean="0"/>
              <a:t>Απαραίτητα θρεπτικά συστατικά</a:t>
            </a:r>
            <a:r>
              <a:rPr lang="en-US" altLang="el-GR" sz="2800" dirty="0" smtClean="0"/>
              <a:t> (nutrients)</a:t>
            </a:r>
            <a:endParaRPr lang="el-GR" altLang="el-GR" sz="2800" dirty="0" smtClean="0"/>
          </a:p>
          <a:p>
            <a:r>
              <a:rPr lang="el-GR" altLang="el-GR" sz="2800" dirty="0" smtClean="0"/>
              <a:t>Λιπίδια</a:t>
            </a:r>
            <a:endParaRPr lang="el-GR" altLang="el-GR" sz="2800" dirty="0"/>
          </a:p>
          <a:p>
            <a:r>
              <a:rPr lang="el-GR" altLang="el-GR" sz="2800" dirty="0"/>
              <a:t>Υδατάνθρακες</a:t>
            </a:r>
          </a:p>
          <a:p>
            <a:r>
              <a:rPr lang="el-GR" altLang="el-GR" sz="2800" dirty="0"/>
              <a:t>Πρωτεΐνες</a:t>
            </a:r>
          </a:p>
          <a:p>
            <a:r>
              <a:rPr lang="el-GR" altLang="el-GR" sz="2800" dirty="0"/>
              <a:t>Βιταμίνες</a:t>
            </a:r>
          </a:p>
          <a:p>
            <a:r>
              <a:rPr lang="el-GR" altLang="el-GR" sz="2800" dirty="0"/>
              <a:t>Άλατα / Ιχνοστοιχεία</a:t>
            </a:r>
          </a:p>
          <a:p>
            <a:r>
              <a:rPr lang="el-GR" altLang="el-GR" sz="2800" dirty="0" smtClean="0"/>
              <a:t>Νερό</a:t>
            </a:r>
          </a:p>
          <a:p>
            <a:pPr>
              <a:buNone/>
            </a:pPr>
            <a:r>
              <a:rPr lang="el-GR" altLang="el-GR" sz="2800" dirty="0" smtClean="0"/>
              <a:t>Μη θρεπτικά συστατικά (</a:t>
            </a:r>
            <a:r>
              <a:rPr lang="en-US" altLang="el-GR" sz="2800" dirty="0" smtClean="0"/>
              <a:t>non nutrients)</a:t>
            </a:r>
            <a:endParaRPr lang="el-GR" altLang="el-GR" sz="2800" dirty="0"/>
          </a:p>
          <a:p>
            <a:r>
              <a:rPr lang="el-GR" altLang="el-GR" sz="2800" dirty="0" smtClean="0"/>
              <a:t>Αντιοξειδωτικές ουσίες</a:t>
            </a:r>
            <a:endParaRPr lang="en-US" altLang="el-GR" sz="2800" dirty="0" smtClean="0"/>
          </a:p>
          <a:p>
            <a:r>
              <a:rPr lang="el-GR" altLang="el-GR" sz="2800" dirty="0" smtClean="0"/>
              <a:t>Άγνωστες </a:t>
            </a:r>
            <a:r>
              <a:rPr lang="el-GR" altLang="el-GR" sz="2800" dirty="0"/>
              <a:t>ουσίες </a:t>
            </a:r>
            <a:r>
              <a:rPr lang="el-GR" altLang="el-GR" sz="2800" dirty="0" smtClean="0"/>
              <a:t>;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7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Ελαιόλαδο, σπορέλαια, βούτυρο</a:t>
            </a:r>
            <a:r>
              <a:rPr lang="el-GR" altLang="el-GR" dirty="0"/>
              <a:t>, </a:t>
            </a:r>
            <a:r>
              <a:rPr lang="el-GR" altLang="el-GR" dirty="0" smtClean="0"/>
              <a:t>μαργαρίνη</a:t>
            </a:r>
            <a:endParaRPr lang="el-GR" altLang="el-GR" dirty="0"/>
          </a:p>
          <a:p>
            <a:r>
              <a:rPr lang="el-GR" altLang="el-GR" dirty="0" smtClean="0"/>
              <a:t>Παχιά τεμάχια από κρέας και αλλαντικά πχ </a:t>
            </a:r>
            <a:r>
              <a:rPr lang="en-US" altLang="el-GR" dirty="0" smtClean="0"/>
              <a:t>bacon</a:t>
            </a:r>
            <a:endParaRPr lang="el-GR" altLang="el-GR" dirty="0"/>
          </a:p>
          <a:p>
            <a:r>
              <a:rPr lang="el-GR" altLang="el-GR" dirty="0" smtClean="0"/>
              <a:t>Τηγανισμένες τροφές</a:t>
            </a:r>
          </a:p>
          <a:p>
            <a:r>
              <a:rPr lang="el-GR" altLang="el-GR" dirty="0" smtClean="0"/>
              <a:t>Αρκετά γλυκά</a:t>
            </a:r>
            <a:endParaRPr lang="el-GR" altLang="el-GR" dirty="0"/>
          </a:p>
          <a:p>
            <a:r>
              <a:rPr lang="el-GR" altLang="el-GR" dirty="0" smtClean="0"/>
              <a:t>Τυρί </a:t>
            </a:r>
          </a:p>
          <a:p>
            <a:r>
              <a:rPr lang="el-GR" altLang="el-GR" dirty="0" smtClean="0"/>
              <a:t>Ξηροί καρποί (συστήνονται)</a:t>
            </a:r>
          </a:p>
          <a:p>
            <a:r>
              <a:rPr lang="el-GR" altLang="el-GR" dirty="0" smtClean="0"/>
              <a:t>παχύ ψάρι</a:t>
            </a:r>
            <a:r>
              <a:rPr lang="en-US" altLang="el-GR" dirty="0" smtClean="0"/>
              <a:t>,</a:t>
            </a:r>
            <a:r>
              <a:rPr lang="el-GR" altLang="el-GR" dirty="0" smtClean="0"/>
              <a:t> δε θεωρείται τροφή με ψηλή συγκέντρωση σε λίπος αλλά σημαντική πηγή ω3-λιπαρών οξέων </a:t>
            </a:r>
            <a:r>
              <a:rPr lang="en-US" altLang="el-GR" dirty="0" smtClean="0"/>
              <a:t>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4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 περιέχονται: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Κυρίως στις αμυλούχες τροφές</a:t>
            </a:r>
          </a:p>
          <a:p>
            <a:r>
              <a:rPr lang="el-GR" altLang="el-GR" dirty="0"/>
              <a:t>Δημητριακά και προϊόντα τους</a:t>
            </a:r>
          </a:p>
          <a:p>
            <a:pPr lvl="1"/>
            <a:r>
              <a:rPr lang="el-GR" altLang="el-GR" dirty="0"/>
              <a:t>Ψωμί, παξιμάδια, ζυμαρικά</a:t>
            </a:r>
            <a:r>
              <a:rPr lang="el-GR" altLang="el-GR" dirty="0" smtClean="0"/>
              <a:t>, ρύζι</a:t>
            </a:r>
            <a:endParaRPr lang="el-GR" altLang="el-GR" dirty="0"/>
          </a:p>
          <a:p>
            <a:pPr lvl="1"/>
            <a:r>
              <a:rPr lang="el-GR" altLang="el-GR" dirty="0" smtClean="0"/>
              <a:t>Μπισκότα, κέικ, τσουρέκι</a:t>
            </a:r>
          </a:p>
          <a:p>
            <a:r>
              <a:rPr lang="el-GR" altLang="el-GR" dirty="0" smtClean="0"/>
              <a:t>Πατάτες</a:t>
            </a:r>
            <a:endParaRPr lang="el-GR" altLang="el-GR" dirty="0"/>
          </a:p>
          <a:p>
            <a:r>
              <a:rPr lang="el-GR" altLang="el-GR" dirty="0" smtClean="0"/>
              <a:t>Όσπρια</a:t>
            </a:r>
            <a:endParaRPr lang="en-US" altLang="el-GR" dirty="0" smtClean="0"/>
          </a:p>
          <a:p>
            <a:r>
              <a:rPr lang="el-GR" altLang="el-GR" dirty="0" smtClean="0"/>
              <a:t>Ξηροί καρποί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/>
              <a:t>Αλλά και στα φρούτα, λαχανικά</a:t>
            </a:r>
          </a:p>
        </p:txBody>
      </p:sp>
    </p:spTree>
    <p:extLst>
      <p:ext uri="{BB962C8B-B14F-4D97-AF65-F5344CB8AC3E}">
        <p14:creationId xmlns:p14="http://schemas.microsoft.com/office/powerpoint/2010/main" val="28666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Πρωτεΐνη περιέχεται κυρίως: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Κρέας</a:t>
            </a:r>
          </a:p>
          <a:p>
            <a:r>
              <a:rPr lang="el-GR" altLang="el-GR" dirty="0" smtClean="0"/>
              <a:t>κοτόπουλο</a:t>
            </a:r>
            <a:endParaRPr lang="el-GR" altLang="el-GR" dirty="0"/>
          </a:p>
          <a:p>
            <a:r>
              <a:rPr lang="el-GR" altLang="el-GR" dirty="0"/>
              <a:t>Ψάρι</a:t>
            </a:r>
          </a:p>
          <a:p>
            <a:r>
              <a:rPr lang="el-GR" altLang="el-GR" dirty="0"/>
              <a:t>Αυγό</a:t>
            </a:r>
          </a:p>
          <a:p>
            <a:r>
              <a:rPr lang="el-GR" altLang="el-GR" dirty="0"/>
              <a:t>Γαλακτοκομικά προϊόντα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335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Μεσογειακή Διατροφ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886450" cy="6643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9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για διάβασμα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http://www.nut.uoa.gr/dietaryGR.html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53</TotalTime>
  <Words>713</Words>
  <Application>Microsoft Office PowerPoint</Application>
  <PresentationFormat>Προβολή στην οθόνη (4:3)</PresentationFormat>
  <Paragraphs>105</Paragraphs>
  <Slides>14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16" baseType="lpstr">
      <vt:lpstr>template</vt:lpstr>
      <vt:lpstr>OC_template_updated</vt:lpstr>
      <vt:lpstr>Διατροφή-Διαιτολογία</vt:lpstr>
      <vt:lpstr>Γιατί τρεφόμαστε ;</vt:lpstr>
      <vt:lpstr>Λιπίδια</vt:lpstr>
      <vt:lpstr>Υδατάνθρακες περιέχονται:</vt:lpstr>
      <vt:lpstr>Πρωτεΐνη περιέχεται κυρίως:</vt:lpstr>
      <vt:lpstr>Παρουσίαση του PowerPoint</vt:lpstr>
      <vt:lpstr>Συστάσεις για διάβασμα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17</cp:revision>
  <dcterms:created xsi:type="dcterms:W3CDTF">2015-07-21T13:01:13Z</dcterms:created>
  <dcterms:modified xsi:type="dcterms:W3CDTF">2015-12-23T12:26:40Z</dcterms:modified>
</cp:coreProperties>
</file>