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7" r:id="rId14"/>
    <p:sldId id="262" r:id="rId15"/>
    <p:sldId id="264" r:id="rId16"/>
    <p:sldId id="277" r:id="rId17"/>
    <p:sldId id="278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27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</a:t>
            </a:r>
            <a:r>
              <a:rPr lang="el-GR" sz="2800" dirty="0" smtClean="0"/>
              <a:t>Άσκηση 14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</a:t>
            </a:r>
            <a:r>
              <a:rPr lang="el-GR" sz="2400" dirty="0" smtClean="0"/>
              <a:t>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l-GR" sz="3200" b="0" dirty="0" smtClean="0"/>
              <a:t>9</a:t>
            </a:r>
            <a:r>
              <a:rPr lang="en-US" sz="3200" b="0" dirty="0" smtClean="0"/>
              <a:t>/10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Βήμα 3.</a:t>
                </a:r>
                <a:r>
                  <a:rPr lang="el-GR" dirty="0"/>
                  <a:t> Προσθήκη Γραφικής Παράστασης του </a:t>
                </a:r>
                <a:r>
                  <a:rPr lang="el-GR" dirty="0" smtClean="0"/>
                  <a:t>Τριωνύμου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</a:t>
                </a:r>
                <a:r>
                  <a:rPr lang="en-US" dirty="0" smtClean="0"/>
                  <a:t>GUI.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/>
                  <a:t>Επιστρέψτε στη σχεδίαση του GUI και προσθέστε:</a:t>
                </a:r>
              </a:p>
              <a:p>
                <a:pPr lvl="1"/>
                <a:r>
                  <a:rPr lang="el-GR" dirty="0" smtClean="0"/>
                  <a:t>Ένα </a:t>
                </a:r>
                <a:r>
                  <a:rPr lang="el-GR" dirty="0"/>
                  <a:t>(1) </a:t>
                </a:r>
                <a:r>
                  <a:rPr lang="el-GR" b="1" dirty="0"/>
                  <a:t>πλαίσιο AXES </a:t>
                </a:r>
                <a:r>
                  <a:rPr lang="el-GR" dirty="0"/>
                  <a:t>για την απεικόνιση γραφικής παράστασης,</a:t>
                </a:r>
              </a:p>
              <a:p>
                <a:pPr lvl="1"/>
                <a:r>
                  <a:rPr lang="el-GR" dirty="0" smtClean="0"/>
                  <a:t>Ένα </a:t>
                </a:r>
                <a:r>
                  <a:rPr lang="el-GR" dirty="0"/>
                  <a:t>(1) </a:t>
                </a:r>
                <a:r>
                  <a:rPr lang="el-GR" b="1" dirty="0"/>
                  <a:t>πλήκτρο </a:t>
                </a:r>
                <a:r>
                  <a:rPr lang="el-GR" dirty="0"/>
                  <a:t>(τύπου ΟΚ) που θα υπολογίζει και σχεδιάζει τα </a:t>
                </a:r>
                <a:r>
                  <a:rPr lang="el-GR" b="1" dirty="0"/>
                  <a:t>x </a:t>
                </a:r>
                <a:r>
                  <a:rPr lang="el-GR" dirty="0" smtClean="0"/>
                  <a:t>και </a:t>
                </a:r>
                <a:r>
                  <a:rPr lang="el-GR" b="1" dirty="0"/>
                  <a:t>y</a:t>
                </a:r>
                <a:r>
                  <a:rPr lang="el-GR" dirty="0"/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l-GR" dirty="0" smtClean="0"/>
                  <a:t>Στο </a:t>
                </a:r>
                <a:r>
                  <a:rPr lang="el-GR" dirty="0" err="1"/>
                  <a:t>υποπρόγραμμα</a:t>
                </a:r>
                <a:r>
                  <a:rPr lang="el-GR" dirty="0"/>
                  <a:t>-συνάρτηση </a:t>
                </a:r>
                <a:r>
                  <a:rPr lang="el-GR" b="1" dirty="0" err="1"/>
                  <a:t>callback</a:t>
                </a:r>
                <a:r>
                  <a:rPr lang="el-GR" b="1" dirty="0"/>
                  <a:t> του πλήκτρου </a:t>
                </a:r>
                <a:r>
                  <a:rPr lang="el-GR" dirty="0"/>
                  <a:t>θα προσθέσετε τις </a:t>
                </a:r>
                <a:r>
                  <a:rPr lang="el-GR" dirty="0" smtClean="0"/>
                  <a:t>παρακάτω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εντολές </a:t>
                </a:r>
                <a:r>
                  <a:rPr lang="el-GR" dirty="0"/>
                  <a:t>οι οποίες περιλαμβάνουν 3 ενέργειες:</a:t>
                </a:r>
              </a:p>
              <a:p>
                <a:pPr lvl="1"/>
                <a:r>
                  <a:rPr lang="el-GR" dirty="0" smtClean="0"/>
                  <a:t>Διαβάζουν </a:t>
                </a:r>
                <a:r>
                  <a:rPr lang="el-GR" dirty="0"/>
                  <a:t>τα περιεχόμενα των τριών πλαισίων EDIT (όπως και στο βήμα 2),</a:t>
                </a:r>
              </a:p>
              <a:p>
                <a:pPr lvl="1"/>
                <a:r>
                  <a:rPr lang="el-GR" dirty="0" smtClean="0"/>
                  <a:t>Δημιουργούν </a:t>
                </a:r>
                <a:r>
                  <a:rPr lang="el-GR" dirty="0"/>
                  <a:t>τα </a:t>
                </a:r>
                <a:r>
                  <a:rPr lang="el-GR" b="1" dirty="0"/>
                  <a:t>x </a:t>
                </a:r>
                <a:r>
                  <a:rPr lang="el-GR" dirty="0"/>
                  <a:t>(από -5 έως +5) και τα αντίστοιχα </a:t>
                </a:r>
                <a:r>
                  <a:rPr lang="el-GR" b="1" dirty="0"/>
                  <a:t>y </a:t>
                </a:r>
                <a:r>
                  <a:rPr lang="el-GR" dirty="0"/>
                  <a:t>του τριωνύμου, και,</a:t>
                </a:r>
              </a:p>
              <a:p>
                <a:pPr lvl="1"/>
                <a:r>
                  <a:rPr lang="el-GR" dirty="0" smtClean="0"/>
                  <a:t>Σχεδιάζουν </a:t>
                </a:r>
                <a:r>
                  <a:rPr lang="el-GR" dirty="0"/>
                  <a:t>τα </a:t>
                </a:r>
                <a:r>
                  <a:rPr lang="el-GR" b="1" dirty="0"/>
                  <a:t>x </a:t>
                </a:r>
                <a:r>
                  <a:rPr lang="el-GR" dirty="0" smtClean="0"/>
                  <a:t>και </a:t>
                </a:r>
                <a:r>
                  <a:rPr lang="el-GR" b="1" dirty="0"/>
                  <a:t>y </a:t>
                </a:r>
                <a:r>
                  <a:rPr lang="el-GR" dirty="0"/>
                  <a:t>με την </a:t>
                </a:r>
                <a:r>
                  <a:rPr lang="el-GR" dirty="0" err="1"/>
                  <a:t>plot</a:t>
                </a:r>
                <a:r>
                  <a:rPr lang="el-GR" dirty="0"/>
                  <a:t> στέλνοντας τα αποτελέσματα στο πλαίσιο AXES.</a:t>
                </a:r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330" r="-444" b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0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sz="3200" b="0" dirty="0" smtClean="0"/>
              <a:t>10/10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= str2double(get(handles.edit1,'String'));</a:t>
            </a:r>
          </a:p>
          <a:p>
            <a:pPr marL="0" indent="0">
              <a:buNone/>
            </a:pPr>
            <a:r>
              <a:rPr lang="en-US" dirty="0"/>
              <a:t>B = str2double(get(handles.edit2,'String'));</a:t>
            </a:r>
          </a:p>
          <a:p>
            <a:pPr marL="0" indent="0">
              <a:buNone/>
            </a:pPr>
            <a:r>
              <a:rPr lang="en-US" dirty="0"/>
              <a:t>C = str2double(get(handles.edit3,'String'));</a:t>
            </a:r>
          </a:p>
          <a:p>
            <a:pPr marL="0" indent="0">
              <a:buNone/>
            </a:pPr>
            <a:r>
              <a:rPr lang="es-ES" dirty="0"/>
              <a:t>x = -5:0.1:5; y = A.*x.^2+B.*x+C;</a:t>
            </a:r>
          </a:p>
          <a:p>
            <a:pPr marL="0" indent="0">
              <a:buNone/>
            </a:pPr>
            <a:r>
              <a:rPr lang="en-US" dirty="0"/>
              <a:t>plot(handles.axes1,x,y)</a:t>
            </a:r>
          </a:p>
          <a:p>
            <a:pPr marL="0" indent="0">
              <a:buNone/>
            </a:pPr>
            <a:r>
              <a:rPr lang="en-US" dirty="0"/>
              <a:t>set(handles.axes1,'XGrid','on','YGrid','on</a:t>
            </a:r>
            <a:r>
              <a:rPr lang="en-US" dirty="0" smtClean="0"/>
              <a:t>')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dirty="0"/>
              <a:t>Εκτελέστε ξανά το GUI από το πλήκτρο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450" y="4365104"/>
            <a:ext cx="507750" cy="3175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827584" y="4682604"/>
            <a:ext cx="7592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(RUN FIGURE) και δοκιμάστε τη </a:t>
            </a:r>
            <a:r>
              <a:rPr lang="el-GR" sz="2400" dirty="0" smtClean="0">
                <a:latin typeface="+mn-lt"/>
              </a:rPr>
              <a:t>λειτουργία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των </a:t>
            </a:r>
            <a:r>
              <a:rPr lang="el-GR" sz="2400" dirty="0">
                <a:latin typeface="+mn-lt"/>
              </a:rPr>
              <a:t>γραφικών παραστάσεων για διάφορες περιπτώσεις τριωνύμων.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67544" y="561027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400" dirty="0">
                <a:latin typeface="+mn-lt"/>
              </a:rPr>
              <a:t>Προσθέσετε στο GUI ότι άλλο χρειάζεται ώστε να δίνετε εσείς τα όρια του x, αντί </a:t>
            </a:r>
            <a:r>
              <a:rPr lang="el-GR" sz="2400" dirty="0" smtClean="0">
                <a:latin typeface="+mn-lt"/>
              </a:rPr>
              <a:t>να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είναι </a:t>
            </a:r>
            <a:r>
              <a:rPr lang="el-GR" sz="2400" dirty="0">
                <a:latin typeface="+mn-lt"/>
              </a:rPr>
              <a:t>σταθερά [-5, 5].</a:t>
            </a:r>
          </a:p>
        </p:txBody>
      </p:sp>
    </p:spTree>
    <p:extLst>
      <p:ext uri="{BB962C8B-B14F-4D97-AF65-F5344CB8AC3E}">
        <p14:creationId xmlns:p14="http://schemas.microsoft.com/office/powerpoint/2010/main" val="1537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14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  <a:r>
              <a:rPr lang="el-GR" sz="2000" dirty="0" smtClean="0"/>
              <a:t>Άσκηση 14».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sz="3200" b="0" dirty="0" smtClean="0"/>
              <a:t>1/10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b="1" dirty="0" smtClean="0">
                    <a:solidFill>
                      <a:srgbClr val="820000"/>
                    </a:solidFill>
                  </a:rPr>
                  <a:t>Μέρος Α, </a:t>
                </a:r>
                <a:r>
                  <a:rPr lang="el-GR" b="1" dirty="0">
                    <a:solidFill>
                      <a:srgbClr val="820000"/>
                    </a:solidFill>
                  </a:rPr>
                  <a:t>Λύση του Τριωνύμου με </a:t>
                </a:r>
                <a:r>
                  <a:rPr lang="el-GR" b="1" dirty="0" err="1">
                    <a:solidFill>
                      <a:srgbClr val="820000"/>
                    </a:solidFill>
                  </a:rPr>
                  <a:t>Υποπρόγραμμα</a:t>
                </a:r>
                <a:r>
                  <a:rPr lang="el-GR" b="1" dirty="0">
                    <a:solidFill>
                      <a:srgbClr val="820000"/>
                    </a:solidFill>
                  </a:rPr>
                  <a:t> (Συνάρτηση) και Χρήση </a:t>
                </a:r>
                <a:r>
                  <a:rPr lang="el-GR" b="1" dirty="0" smtClean="0">
                    <a:solidFill>
                      <a:srgbClr val="820000"/>
                    </a:solidFill>
                  </a:rPr>
                  <a:t>GUI</a:t>
                </a:r>
              </a:p>
              <a:p>
                <a:pPr marL="0" indent="0">
                  <a:buNone/>
                </a:pPr>
                <a:r>
                  <a:rPr lang="el-GR" dirty="0"/>
                  <a:t>Στην άσκηση αυτή θα δημιουργήσετε ένα πρόγραμμα το οποίο, αντί του </a:t>
                </a:r>
                <a:r>
                  <a:rPr lang="el-GR" dirty="0" err="1" smtClean="0"/>
                  <a:t>Command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Window</a:t>
                </a:r>
                <a:r>
                  <a:rPr lang="el-GR" dirty="0"/>
                  <a:t>, θα χρησιμοποιεί ένα GUI (</a:t>
                </a:r>
                <a:r>
                  <a:rPr lang="el-GR" dirty="0" err="1"/>
                  <a:t>Graphical</a:t>
                </a:r>
                <a:r>
                  <a:rPr lang="el-GR" dirty="0"/>
                  <a:t> </a:t>
                </a:r>
                <a:r>
                  <a:rPr lang="el-GR" dirty="0" err="1"/>
                  <a:t>User</a:t>
                </a:r>
                <a:r>
                  <a:rPr lang="el-GR" dirty="0"/>
                  <a:t> </a:t>
                </a:r>
                <a:r>
                  <a:rPr lang="el-GR" dirty="0" err="1"/>
                  <a:t>Interface</a:t>
                </a:r>
                <a:r>
                  <a:rPr lang="el-GR" dirty="0"/>
                  <a:t> - Γραφική </a:t>
                </a:r>
                <a:r>
                  <a:rPr lang="el-GR" dirty="0" err="1" smtClean="0"/>
                  <a:t>Διεπαφή</a:t>
                </a:r>
                <a:r>
                  <a:rPr lang="el-GR" dirty="0" smtClean="0"/>
                  <a:t> Χρήστη</a:t>
                </a:r>
                <a:r>
                  <a:rPr lang="el-GR" dirty="0"/>
                  <a:t>) για την είσοδο των δεδομένων και την εμφάνιση των λύσεων του </a:t>
                </a:r>
                <a:r>
                  <a:rPr lang="el-GR" dirty="0" smtClean="0"/>
                  <a:t>προβλήματος του </a:t>
                </a:r>
                <a:r>
                  <a:rPr lang="el-GR" dirty="0"/>
                  <a:t>τριωνύμου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err="1" smtClean="0"/>
                  <a:t>π.χ</a:t>
                </a:r>
                <a:r>
                  <a:rPr lang="en-US" dirty="0" smtClean="0"/>
                  <a:t>.: </a:t>
                </a:r>
              </a:p>
              <a:p>
                <a:pPr marL="0" indent="0">
                  <a:buNone/>
                </a:pPr>
                <a:r>
                  <a:rPr lang="el-GR" dirty="0"/>
                  <a:t>Η γραφική </a:t>
                </a:r>
                <a:r>
                  <a:rPr lang="el-GR" dirty="0" err="1"/>
                  <a:t>διεπαφή</a:t>
                </a:r>
                <a:r>
                  <a:rPr lang="el-GR" dirty="0"/>
                  <a:t> χρήστη (GUI) θα έχει περίπου την παραπάνω μορφή όπου τα </a:t>
                </a:r>
                <a:r>
                  <a:rPr lang="el-GR" dirty="0" smtClean="0"/>
                  <a:t>δεδομένα</a:t>
                </a:r>
                <a:r>
                  <a:rPr lang="en-US" dirty="0" smtClean="0"/>
                  <a:t> </a:t>
                </a:r>
                <a:r>
                  <a:rPr lang="el-GR" dirty="0" smtClean="0"/>
                  <a:t>(A</a:t>
                </a:r>
                <a:r>
                  <a:rPr lang="el-GR" dirty="0"/>
                  <a:t>, B, C) θα συμπληρώνονται από τον χρήστη στις αντίστοιχες θέσεις και όταν πατηθεί </a:t>
                </a:r>
                <a:r>
                  <a:rPr lang="el-GR" dirty="0" smtClean="0"/>
                  <a:t>το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πλήκτρο </a:t>
                </a:r>
                <a:r>
                  <a:rPr lang="el-GR" dirty="0"/>
                  <a:t>ΛΥΣΗ θα εμφανίζονται οι λύσεις (x1, x2).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67" r="-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65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sz="3200" b="0" dirty="0" smtClean="0"/>
              <a:t>2/10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/>
          <a:lstStyle/>
          <a:p>
            <a:r>
              <a:rPr lang="el-GR" dirty="0"/>
              <a:t>Συγκεκριμένα, όταν πατηθεί το πλήκτρο ΛΥΣΗ από τον χρήστη θα καλείται μια </a:t>
            </a:r>
            <a:r>
              <a:rPr lang="el-GR" dirty="0" smtClean="0"/>
              <a:t>συνάρτηση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υποπρόγραμμα</a:t>
            </a:r>
            <a:r>
              <a:rPr lang="el-GR" dirty="0" smtClean="0"/>
              <a:t>/διαδικασία</a:t>
            </a:r>
            <a:r>
              <a:rPr lang="el-GR" dirty="0"/>
              <a:t>) που θα διερευνά και θα λύνει το τριώνυμο. Πρόκειται για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πρόγραμμα </a:t>
            </a:r>
            <a:r>
              <a:rPr lang="el-GR" dirty="0"/>
              <a:t>που έχετε ήδη ολοκληρώσει στην άσκηση 3 και το οποίο με μικρές αλλαγές </a:t>
            </a:r>
            <a:r>
              <a:rPr lang="el-GR" dirty="0" smtClean="0"/>
              <a:t>θα</a:t>
            </a:r>
            <a:r>
              <a:rPr lang="en-US" dirty="0" smtClean="0"/>
              <a:t> </a:t>
            </a:r>
            <a:r>
              <a:rPr lang="el-GR" dirty="0" smtClean="0"/>
              <a:t>μετατραπεί </a:t>
            </a:r>
            <a:r>
              <a:rPr lang="el-GR" dirty="0"/>
              <a:t>σε </a:t>
            </a:r>
            <a:r>
              <a:rPr lang="el-GR" dirty="0" err="1"/>
              <a:t>υποπρόγραμμα</a:t>
            </a:r>
            <a:r>
              <a:rPr lang="el-GR" dirty="0"/>
              <a:t>-συνάρτηση ώστε να το καλούν άλλα προγράμματα </a:t>
            </a:r>
            <a:r>
              <a:rPr lang="el-GR" dirty="0" err="1" smtClean="0"/>
              <a:t>MatLab</a:t>
            </a:r>
            <a:r>
              <a:rPr lang="en-US" dirty="0" smtClean="0"/>
              <a:t> </a:t>
            </a:r>
            <a:r>
              <a:rPr lang="el-GR" dirty="0" smtClean="0"/>
              <a:t>(π.χ</a:t>
            </a:r>
            <a:r>
              <a:rPr lang="el-GR" dirty="0"/>
              <a:t>. το GUI).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4" y="4029361"/>
            <a:ext cx="6207657" cy="20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sz="3200" b="0" dirty="0" smtClean="0"/>
              <a:t>3/10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2775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Βήμα 1.</a:t>
            </a:r>
            <a:r>
              <a:rPr lang="el-GR" dirty="0"/>
              <a:t> Δημιουργία </a:t>
            </a:r>
            <a:r>
              <a:rPr lang="el-GR" dirty="0" err="1"/>
              <a:t>Υποπρογράμματος</a:t>
            </a:r>
            <a:r>
              <a:rPr lang="el-GR" dirty="0"/>
              <a:t> (συνάρτηση </a:t>
            </a:r>
            <a:r>
              <a:rPr lang="el-GR" dirty="0" err="1"/>
              <a:t>MatLab</a:t>
            </a:r>
            <a:r>
              <a:rPr lang="el-GR" dirty="0"/>
              <a:t>) από το υπάρχον </a:t>
            </a:r>
            <a:r>
              <a:rPr lang="el-GR" dirty="0" smtClean="0"/>
              <a:t>πρόγραμμα.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Θα </a:t>
            </a:r>
            <a:r>
              <a:rPr lang="el-GR" dirty="0"/>
              <a:t>βασιστείτε σε προηγούμενο πρόγραμμα σας (Άσκηση 3 - </a:t>
            </a:r>
            <a:r>
              <a:rPr lang="el-GR" dirty="0" err="1"/>
              <a:t>MatLab</a:t>
            </a:r>
            <a:r>
              <a:rPr lang="el-GR" dirty="0"/>
              <a:t>) για τη Λύση </a:t>
            </a:r>
            <a:r>
              <a:rPr lang="el-GR" dirty="0" smtClean="0"/>
              <a:t>και </a:t>
            </a:r>
            <a:r>
              <a:rPr lang="el-GR" dirty="0" smtClean="0"/>
              <a:t>τη</a:t>
            </a:r>
            <a:r>
              <a:rPr lang="en-US" dirty="0" smtClean="0"/>
              <a:t> </a:t>
            </a:r>
            <a:r>
              <a:rPr lang="el-GR" dirty="0" smtClean="0"/>
              <a:t>Διερεύνηση </a:t>
            </a:r>
            <a:r>
              <a:rPr lang="el-GR" dirty="0"/>
              <a:t>του Τριωνύμου. Με βάση το πρόγραμμα αυτό, θα δημιουργήστε </a:t>
            </a:r>
            <a:r>
              <a:rPr lang="el-GR" dirty="0" smtClean="0"/>
              <a:t>μια</a:t>
            </a:r>
            <a:r>
              <a:rPr lang="en-US" dirty="0" smtClean="0"/>
              <a:t> </a:t>
            </a:r>
            <a:r>
              <a:rPr lang="el-GR" dirty="0" smtClean="0"/>
              <a:t>συνάρτηση</a:t>
            </a:r>
            <a:r>
              <a:rPr lang="en-US" dirty="0" smtClean="0"/>
              <a:t> </a:t>
            </a:r>
            <a:r>
              <a:rPr lang="el-GR" dirty="0" err="1" smtClean="0"/>
              <a:t>function</a:t>
            </a:r>
            <a:r>
              <a:rPr lang="el-GR" dirty="0" smtClean="0"/>
              <a:t> </a:t>
            </a:r>
            <a:r>
              <a:rPr lang="el-GR" dirty="0"/>
              <a:t>[x1,x2] = </a:t>
            </a:r>
            <a:r>
              <a:rPr lang="el-GR" dirty="0" err="1"/>
              <a:t>lysitriwnymou</a:t>
            </a:r>
            <a:r>
              <a:rPr lang="el-GR" dirty="0"/>
              <a:t> (A, B, C) η οποία θα δέχεται τους 3 συντελεστές (</a:t>
            </a:r>
            <a:r>
              <a:rPr lang="el-GR" dirty="0" smtClean="0"/>
              <a:t>A,</a:t>
            </a:r>
            <a:r>
              <a:rPr lang="en-US" dirty="0" smtClean="0"/>
              <a:t> </a:t>
            </a:r>
            <a:r>
              <a:rPr lang="el-GR" dirty="0" smtClean="0"/>
              <a:t>B</a:t>
            </a:r>
            <a:r>
              <a:rPr lang="el-GR" dirty="0"/>
              <a:t>, C) και θα επιστρέφει τις 2 απαντήσεις (x1, x2) οι οποίες θα περιέχουν είτε τις </a:t>
            </a:r>
            <a:r>
              <a:rPr lang="el-GR" dirty="0" smtClean="0"/>
              <a:t>λύσεις</a:t>
            </a:r>
            <a:r>
              <a:rPr lang="en-US" dirty="0" smtClean="0"/>
              <a:t> </a:t>
            </a:r>
            <a:r>
              <a:rPr lang="el-GR" dirty="0" smtClean="0"/>
              <a:t>(αριθμούς</a:t>
            </a:r>
            <a:r>
              <a:rPr lang="el-GR" dirty="0"/>
              <a:t>) είτε τα σχετικά μηνύματα. Για να γίνει αυτό: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Αντιγράφετε </a:t>
            </a:r>
            <a:r>
              <a:rPr lang="el-GR" dirty="0"/>
              <a:t>τον κώδικά σας σε ένα νέο </a:t>
            </a:r>
            <a:r>
              <a:rPr lang="el-GR" dirty="0" smtClean="0"/>
              <a:t>αρχείο.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Αφαιρείτε </a:t>
            </a:r>
            <a:r>
              <a:rPr lang="el-GR" dirty="0"/>
              <a:t>τις εντολές εισόδου/εξόδου (Ι/Ο) όπως: </a:t>
            </a:r>
            <a:r>
              <a:rPr lang="el-GR" dirty="0" err="1"/>
              <a:t>input</a:t>
            </a:r>
            <a:r>
              <a:rPr lang="el-GR" dirty="0"/>
              <a:t>, </a:t>
            </a:r>
            <a:r>
              <a:rPr lang="el-GR" dirty="0" err="1"/>
              <a:t>disp</a:t>
            </a:r>
            <a:r>
              <a:rPr lang="el-GR" dirty="0"/>
              <a:t>, </a:t>
            </a:r>
            <a:r>
              <a:rPr lang="el-GR" dirty="0" err="1"/>
              <a:t>sprintf</a:t>
            </a:r>
            <a:r>
              <a:rPr lang="el-GR" dirty="0"/>
              <a:t>, κλπ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Προσθέτετε</a:t>
            </a:r>
            <a:r>
              <a:rPr lang="el-GR" dirty="0"/>
              <a:t>, σαν πρώτη εντολή, τον ορισμό της συνάρτησης </a:t>
            </a:r>
            <a:r>
              <a:rPr lang="el-GR" dirty="0" err="1"/>
              <a:t>function</a:t>
            </a:r>
            <a:r>
              <a:rPr lang="el-GR" dirty="0"/>
              <a:t> όπως </a:t>
            </a:r>
            <a:r>
              <a:rPr lang="el-GR" dirty="0" smtClean="0"/>
              <a:t>δίνεται</a:t>
            </a:r>
            <a:r>
              <a:rPr lang="en-US" dirty="0" smtClean="0"/>
              <a:t> </a:t>
            </a:r>
            <a:r>
              <a:rPr lang="el-GR" dirty="0" smtClean="0"/>
              <a:t>πιο </a:t>
            </a:r>
            <a:r>
              <a:rPr lang="el-GR" dirty="0" smtClean="0"/>
              <a:t>πάνω.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Ελέγχετε </a:t>
            </a:r>
            <a:r>
              <a:rPr lang="el-GR" dirty="0"/>
              <a:t>ότι οι μεταβλητές σας (A, B, C, X1, X2) είναι σωστές (κεφαλαία, πεζά, κλπ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5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sz="3200" b="0" dirty="0" smtClean="0"/>
              <a:t>4/10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l-GR" dirty="0"/>
              <a:t>Αποθηκεύετε το πρόγραμμα με όνομα ίδιο με αυτό της συνάρτησης (δηλ.:</a:t>
            </a:r>
            <a:r>
              <a:rPr lang="en-US" dirty="0"/>
              <a:t> </a:t>
            </a:r>
            <a:r>
              <a:rPr lang="el-GR" dirty="0" err="1"/>
              <a:t>lysitriwnymou.m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/>
              <a:t>Τέλος, εκτελείτε τη συνάρτηση δοκιμαστικά για μερικές τιμές των συντελεστών (</a:t>
            </a:r>
            <a:r>
              <a:rPr lang="el-GR" dirty="0" smtClean="0"/>
              <a:t>A,B</a:t>
            </a:r>
            <a:r>
              <a:rPr lang="el-GR" dirty="0"/>
              <a:t>, C) για να βεβαιωθείτε ότι λειτουργεί σωστά και ότι δίνει τις παρακάτω τιμές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μηνύματα</a:t>
            </a:r>
            <a:r>
              <a:rPr lang="el-GR" dirty="0"/>
              <a:t>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098057"/>
                  </p:ext>
                </p:extLst>
              </p:nvPr>
            </p:nvGraphicFramePr>
            <p:xfrm>
              <a:off x="2195736" y="3501008"/>
              <a:ext cx="5544617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11516"/>
                    <a:gridCol w="1121585"/>
                    <a:gridCol w="22115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ΤΡΙΩΝΥΜΟ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Χ1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X2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+2=0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1.0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+2=0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-1.0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+2=0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‘(Γραμμική</a:t>
                          </a:r>
                          <a:r>
                            <a:rPr lang="el-GR" baseline="0" dirty="0" smtClean="0"/>
                            <a:t> Εξίσωση)</a:t>
                          </a:r>
                          <a:r>
                            <a:rPr lang="el-GR" dirty="0" smtClean="0"/>
                            <a:t>’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+2=0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‘Λύση</a:t>
                          </a:r>
                          <a:r>
                            <a:rPr lang="en-US" dirty="0" smtClean="0"/>
                            <a:t>:</a:t>
                          </a:r>
                          <a:r>
                            <a:rPr lang="el-GR" dirty="0" smtClean="0"/>
                            <a:t>’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‘ΑΔΥΝΑΤΗ’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+0=0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‘Λύση</a:t>
                          </a:r>
                          <a:r>
                            <a:rPr lang="en-US" dirty="0" smtClean="0"/>
                            <a:t>:</a:t>
                          </a:r>
                          <a:r>
                            <a:rPr lang="el-GR" dirty="0" smtClean="0"/>
                            <a:t>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‘ΑΟΡΙΣΤΗ’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+2=0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‘Λύσεις</a:t>
                          </a:r>
                          <a:r>
                            <a:rPr lang="en-US" dirty="0" smtClean="0"/>
                            <a:t>:</a:t>
                          </a:r>
                          <a:r>
                            <a:rPr lang="el-GR" dirty="0" smtClean="0"/>
                            <a:t>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‘ΜΙΓΑΔΙΚΕΣ’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098057"/>
                  </p:ext>
                </p:extLst>
              </p:nvPr>
            </p:nvGraphicFramePr>
            <p:xfrm>
              <a:off x="2195736" y="3501008"/>
              <a:ext cx="5544617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11516"/>
                    <a:gridCol w="1121585"/>
                    <a:gridCol w="22115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ΤΡΙΩΝΥΜΟ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Χ1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X2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5" t="-108197" r="-15124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1.0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5" t="-208197" r="-15124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-1.0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5" t="-308197" r="-15124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‘(Γραμμική</a:t>
                          </a:r>
                          <a:r>
                            <a:rPr lang="el-GR" baseline="0" dirty="0" smtClean="0"/>
                            <a:t> Εξίσωση)</a:t>
                          </a:r>
                          <a:r>
                            <a:rPr lang="el-GR" dirty="0" smtClean="0"/>
                            <a:t>’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5" t="-408197" r="-15124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‘Λύση</a:t>
                          </a:r>
                          <a:r>
                            <a:rPr lang="en-US" dirty="0" smtClean="0"/>
                            <a:t>:</a:t>
                          </a:r>
                          <a:r>
                            <a:rPr lang="el-GR" dirty="0" smtClean="0"/>
                            <a:t>’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‘ΑΔΥΝΑΤΗ’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5" t="-508197" r="-15124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‘Λύση</a:t>
                          </a:r>
                          <a:r>
                            <a:rPr lang="en-US" dirty="0" smtClean="0"/>
                            <a:t>:</a:t>
                          </a:r>
                          <a:r>
                            <a:rPr lang="el-GR" dirty="0" smtClean="0"/>
                            <a:t>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‘ΑΟΡΙΣΤΗ’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5" t="-608197" r="-15124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‘Λύσεις</a:t>
                          </a:r>
                          <a:r>
                            <a:rPr lang="en-US" dirty="0" smtClean="0"/>
                            <a:t>:</a:t>
                          </a:r>
                          <a:r>
                            <a:rPr lang="el-GR" dirty="0" smtClean="0"/>
                            <a:t>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 smtClean="0"/>
                            <a:t>‘ΜΙΓΑΔΙΚΕΣ’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38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l-GR" sz="3200" b="0" dirty="0" smtClean="0"/>
              <a:t>5</a:t>
            </a:r>
            <a:r>
              <a:rPr lang="en-US" sz="3200" b="0" dirty="0" smtClean="0"/>
              <a:t>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Βήμα 2</a:t>
            </a:r>
            <a:r>
              <a:rPr lang="el-GR" dirty="0"/>
              <a:t>. Δημιουργία GUI για τα Δεδομένα </a:t>
            </a:r>
            <a:r>
              <a:rPr lang="el-GR" dirty="0" smtClean="0"/>
              <a:t>και </a:t>
            </a:r>
            <a:r>
              <a:rPr lang="el-GR" dirty="0"/>
              <a:t>την Εμφάνιση των </a:t>
            </a:r>
            <a:r>
              <a:rPr lang="el-GR" dirty="0" smtClean="0"/>
              <a:t>Αποτελεσμάτων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Ανοίγετε τον EDITOR για GUI από το: </a:t>
            </a:r>
            <a:r>
              <a:rPr lang="el-GR" b="1" dirty="0" err="1"/>
              <a:t>Start</a:t>
            </a:r>
            <a:r>
              <a:rPr lang="el-GR" b="1" dirty="0"/>
              <a:t>&gt;MATLAB&gt;GUIDE</a:t>
            </a:r>
            <a:r>
              <a:rPr lang="el-GR" dirty="0"/>
              <a:t>, ή, δίνοντας </a:t>
            </a:r>
            <a:r>
              <a:rPr lang="el-GR" dirty="0" smtClean="0"/>
              <a:t>: </a:t>
            </a:r>
            <a:r>
              <a:rPr lang="en-US" b="1" dirty="0" smtClean="0"/>
              <a:t>&gt;&gt;</a:t>
            </a:r>
            <a:r>
              <a:rPr lang="en-US" b="1" dirty="0"/>
              <a:t>guide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Επιλέγετε </a:t>
            </a:r>
            <a:r>
              <a:rPr lang="el-GR" dirty="0"/>
              <a:t>τη δημιουργία νέου GUI: </a:t>
            </a:r>
            <a:r>
              <a:rPr lang="el-GR" b="1" dirty="0" err="1"/>
              <a:t>Blank</a:t>
            </a:r>
            <a:r>
              <a:rPr lang="el-GR" b="1" dirty="0"/>
              <a:t> GUI (</a:t>
            </a:r>
            <a:r>
              <a:rPr lang="el-GR" b="1" dirty="0" err="1"/>
              <a:t>Default</a:t>
            </a:r>
            <a:r>
              <a:rPr lang="el-GR" b="1" dirty="0"/>
              <a:t>)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Στον </a:t>
            </a:r>
            <a:r>
              <a:rPr lang="el-GR" dirty="0"/>
              <a:t>καμβά που εμφανίζετε θα τοποθετήσετε τα αντικείμενα που απαιτούνται δηλαδή:</a:t>
            </a:r>
          </a:p>
          <a:p>
            <a:pPr lvl="1"/>
            <a:r>
              <a:rPr lang="el-GR" dirty="0" smtClean="0"/>
              <a:t>Τρία </a:t>
            </a:r>
            <a:r>
              <a:rPr lang="el-GR" dirty="0"/>
              <a:t>(3) </a:t>
            </a:r>
            <a:r>
              <a:rPr lang="el-GR" b="1" dirty="0"/>
              <a:t>πλαίσια EDIT </a:t>
            </a:r>
            <a:r>
              <a:rPr lang="el-GR" dirty="0"/>
              <a:t>για τα δεδομένα A,B, </a:t>
            </a:r>
            <a:r>
              <a:rPr lang="el-GR" dirty="0" smtClean="0"/>
              <a:t>και </a:t>
            </a:r>
            <a:r>
              <a:rPr lang="el-GR" dirty="0"/>
              <a:t>C,</a:t>
            </a:r>
          </a:p>
          <a:p>
            <a:pPr lvl="1"/>
            <a:r>
              <a:rPr lang="el-GR" dirty="0" smtClean="0"/>
              <a:t>Δύο </a:t>
            </a:r>
            <a:r>
              <a:rPr lang="el-GR" dirty="0"/>
              <a:t>(2) </a:t>
            </a:r>
            <a:r>
              <a:rPr lang="el-GR" b="1" dirty="0"/>
              <a:t>πλαίσια TXT </a:t>
            </a:r>
            <a:r>
              <a:rPr lang="el-GR" dirty="0"/>
              <a:t>για τα αποτελέσματα x1 </a:t>
            </a:r>
            <a:r>
              <a:rPr lang="el-GR" dirty="0" smtClean="0"/>
              <a:t>και </a:t>
            </a:r>
            <a:r>
              <a:rPr lang="el-GR" dirty="0"/>
              <a:t>x2,</a:t>
            </a:r>
          </a:p>
          <a:p>
            <a:pPr lvl="1"/>
            <a:r>
              <a:rPr lang="el-GR" dirty="0" smtClean="0"/>
              <a:t>Ένα </a:t>
            </a:r>
            <a:r>
              <a:rPr lang="el-GR" dirty="0"/>
              <a:t>(1) </a:t>
            </a:r>
            <a:r>
              <a:rPr lang="el-GR" b="1" dirty="0"/>
              <a:t>πλήκτρο </a:t>
            </a:r>
            <a:r>
              <a:rPr lang="el-GR" dirty="0"/>
              <a:t>(τύπου ΟΚ) που θα εκτελεί τη λύση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4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l-GR" sz="3200" b="0" dirty="0" smtClean="0"/>
              <a:t>6</a:t>
            </a:r>
            <a:r>
              <a:rPr lang="en-US" sz="3200" b="0" dirty="0" smtClean="0"/>
              <a:t>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l-GR" dirty="0"/>
              <a:t>Αποθηκεύετε το σχέδιό σας με το όνομα </a:t>
            </a:r>
            <a:r>
              <a:rPr lang="el-GR" b="1" dirty="0" err="1"/>
              <a:t>lysitriwnymouGUI</a:t>
            </a:r>
            <a:r>
              <a:rPr lang="el-GR" b="1" dirty="0"/>
              <a:t> </a:t>
            </a:r>
            <a:r>
              <a:rPr lang="el-GR" dirty="0"/>
              <a:t>οπότε και δημιουργούνται αυτόματα δύο (2) αρχεία τα</a:t>
            </a:r>
            <a:r>
              <a:rPr lang="el-GR" b="1" dirty="0"/>
              <a:t>: </a:t>
            </a:r>
            <a:r>
              <a:rPr lang="en-US" b="1" dirty="0" err="1"/>
              <a:t>lysitriwnymouGUI.fig</a:t>
            </a:r>
            <a:r>
              <a:rPr lang="en-US" b="1" dirty="0"/>
              <a:t> </a:t>
            </a:r>
            <a:r>
              <a:rPr lang="el-GR" b="1" dirty="0" smtClean="0"/>
              <a:t>και</a:t>
            </a:r>
            <a:r>
              <a:rPr lang="en-US" b="1" dirty="0" smtClean="0"/>
              <a:t> </a:t>
            </a:r>
            <a:r>
              <a:rPr lang="en-US" b="1" dirty="0" err="1"/>
              <a:t>lysitriwnymouGUI.m</a:t>
            </a:r>
            <a:r>
              <a:rPr lang="en-US" dirty="0"/>
              <a:t>. </a:t>
            </a:r>
            <a:r>
              <a:rPr lang="el-GR" dirty="0"/>
              <a:t>Το πρώτο αρχείο περιέχει την εικόνα του GUI με τα αντικείμενα που σχεδιάσατε, και, το δεύτερο αρχείο περιέχει τον κώδικα του GUI. </a:t>
            </a:r>
            <a:r>
              <a:rPr lang="el-GR" b="1" dirty="0"/>
              <a:t>Ο κώδικας του GUI δημιουργείται αυτόματα, και δεν πρέπει να τον αλλοιώσετε</a:t>
            </a:r>
            <a:r>
              <a:rPr lang="el-GR" dirty="0"/>
              <a:t>. Επιτρέπεται μόνο να προσθέσετε στις σωστές θέσεις τις κατάλληλες εντολές.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2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l-GR" sz="3200" b="0" dirty="0" smtClean="0"/>
              <a:t>7</a:t>
            </a:r>
            <a:r>
              <a:rPr lang="en-US" sz="3200" b="0" dirty="0" smtClean="0"/>
              <a:t>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l-GR" dirty="0"/>
              <a:t>Στο </a:t>
            </a:r>
            <a:r>
              <a:rPr lang="el-GR" dirty="0" err="1"/>
              <a:t>υποπρόγραμμα</a:t>
            </a:r>
            <a:r>
              <a:rPr lang="el-GR" dirty="0"/>
              <a:t>-συνάρτηση </a:t>
            </a:r>
            <a:r>
              <a:rPr lang="el-GR" dirty="0" err="1"/>
              <a:t>callback</a:t>
            </a:r>
            <a:r>
              <a:rPr lang="el-GR" dirty="0"/>
              <a:t> του πλήκτρου θα προσθέσετε τις </a:t>
            </a:r>
            <a:r>
              <a:rPr lang="el-GR" dirty="0" smtClean="0"/>
              <a:t>παρακάτω εντολές </a:t>
            </a:r>
            <a:r>
              <a:rPr lang="el-GR" dirty="0"/>
              <a:t>οι οποίες περιλαμβάνουν 3 ενέργειες:</a:t>
            </a:r>
          </a:p>
          <a:p>
            <a:pPr lvl="1"/>
            <a:r>
              <a:rPr lang="el-GR" dirty="0" smtClean="0"/>
              <a:t>Διαβάζουν </a:t>
            </a:r>
            <a:r>
              <a:rPr lang="el-GR" dirty="0"/>
              <a:t>τα περιεχόμενα των τριών πλαισίων EDIT,</a:t>
            </a:r>
          </a:p>
          <a:p>
            <a:pPr lvl="1"/>
            <a:r>
              <a:rPr lang="el-GR" dirty="0" smtClean="0"/>
              <a:t>Καλούν </a:t>
            </a:r>
            <a:r>
              <a:rPr lang="el-GR" dirty="0"/>
              <a:t>τη συνάρτησή σας για τη λύση του τριωνύμου, και,</a:t>
            </a:r>
          </a:p>
          <a:p>
            <a:pPr lvl="1"/>
            <a:r>
              <a:rPr lang="el-GR" dirty="0" smtClean="0"/>
              <a:t>Στέλνουν </a:t>
            </a:r>
            <a:r>
              <a:rPr lang="el-GR" dirty="0"/>
              <a:t>τα αποτελέσματα στα δύο πλαίσια TXT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n-US" dirty="0"/>
              <a:t>A = str2double(get(handles.edit1,'String'));</a:t>
            </a:r>
          </a:p>
          <a:p>
            <a:pPr marL="0" indent="0" algn="ctr">
              <a:buNone/>
            </a:pPr>
            <a:r>
              <a:rPr lang="en-US" dirty="0"/>
              <a:t>B = str2double(get(handles.edit2,'String'));</a:t>
            </a:r>
          </a:p>
          <a:p>
            <a:pPr marL="0" indent="0" algn="ctr">
              <a:buNone/>
            </a:pPr>
            <a:r>
              <a:rPr lang="en-US" dirty="0"/>
              <a:t>C = str2double(get(handles.edit3,'String</a:t>
            </a:r>
            <a:r>
              <a:rPr lang="en-US" dirty="0" smtClean="0"/>
              <a:t>'));</a:t>
            </a:r>
            <a:endParaRPr lang="el-GR" dirty="0" smtClean="0"/>
          </a:p>
          <a:p>
            <a:pPr marL="0" indent="0" algn="ctr">
              <a:buNone/>
            </a:pPr>
            <a:r>
              <a:rPr lang="en-US" dirty="0"/>
              <a:t>[X1 X2] = </a:t>
            </a:r>
            <a:r>
              <a:rPr lang="en-US" dirty="0" err="1"/>
              <a:t>lysitriwnymou</a:t>
            </a:r>
            <a:r>
              <a:rPr lang="en-US" dirty="0"/>
              <a:t>(A,B,C);</a:t>
            </a:r>
          </a:p>
          <a:p>
            <a:pPr marL="0" indent="0" algn="ctr">
              <a:buNone/>
            </a:pPr>
            <a:r>
              <a:rPr lang="en-US" dirty="0"/>
              <a:t>set(handles.text1,'String',X1)</a:t>
            </a:r>
          </a:p>
          <a:p>
            <a:pPr marL="0" indent="0" algn="ctr">
              <a:buNone/>
            </a:pPr>
            <a:r>
              <a:rPr lang="en-US" dirty="0"/>
              <a:t>set(handles.text2,'String',X2)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8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GUI </a:t>
            </a:r>
            <a:r>
              <a:rPr lang="el-GR" dirty="0"/>
              <a:t>στο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l-GR" sz="3200" b="0" dirty="0" smtClean="0"/>
              <a:t>8</a:t>
            </a:r>
            <a:r>
              <a:rPr lang="en-US" sz="3200" b="0" dirty="0" smtClean="0"/>
              <a:t>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04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dirty="0"/>
              <a:t>Εκτελέστε το GUI από το πλήκτρο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90030"/>
            <a:ext cx="507750" cy="317500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57200" y="1699565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(RUN FIGURE) και δοκιμάστε τη λειτουργία </a:t>
            </a:r>
            <a:r>
              <a:rPr lang="el-GR" dirty="0" smtClean="0"/>
              <a:t>του για </a:t>
            </a:r>
            <a:r>
              <a:rPr lang="el-GR" dirty="0"/>
              <a:t>τις παραπάνω περιπτώσεις τριωνύμων (βλ. προηγούμενο βήμα).</a:t>
            </a:r>
          </a:p>
        </p:txBody>
      </p:sp>
    </p:spTree>
    <p:extLst>
      <p:ext uri="{BB962C8B-B14F-4D97-AF65-F5344CB8AC3E}">
        <p14:creationId xmlns:p14="http://schemas.microsoft.com/office/powerpoint/2010/main" val="38019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34e4f1ddd1bd041b16e6e8a7d223e2f1e67262b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1662</Words>
  <Application>Microsoft Office PowerPoint</Application>
  <PresentationFormat>Προβολή στην οθόνη (4:3)</PresentationFormat>
  <Paragraphs>157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OC_template_updated</vt:lpstr>
      <vt:lpstr>1_OC_template_updated</vt:lpstr>
      <vt:lpstr>Προγραμματισμός και Εφαρμογές Η/Υ (Ε)</vt:lpstr>
      <vt:lpstr>Δημιουργία GUI στο MatLab 1/10</vt:lpstr>
      <vt:lpstr>Δημιουργία GUI στο MatLab 2/10</vt:lpstr>
      <vt:lpstr>Δημιουργία GUI στο MatLab 3/10</vt:lpstr>
      <vt:lpstr>Δημιουργία GUI στο MatLab 4/10</vt:lpstr>
      <vt:lpstr>Δημιουργία GUI στο MatLab 5/10</vt:lpstr>
      <vt:lpstr>Δημιουργία GUI στο MatLab 6/10</vt:lpstr>
      <vt:lpstr>Δημιουργία GUI στο MatLab 7/10</vt:lpstr>
      <vt:lpstr>Δημιουργία GUI στο MatLab 8/10</vt:lpstr>
      <vt:lpstr>Δημιουργία GUI στο MatLab 9/10</vt:lpstr>
      <vt:lpstr>Δημιουργία GUI στο MatLab 10/10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48</cp:revision>
  <dcterms:created xsi:type="dcterms:W3CDTF">2013-03-04T13:35:19Z</dcterms:created>
  <dcterms:modified xsi:type="dcterms:W3CDTF">2015-05-15T12:55:16Z</dcterms:modified>
</cp:coreProperties>
</file>