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3792" r:id="rId2"/>
    <p:sldMasterId id="2147483803" r:id="rId3"/>
  </p:sldMasterIdLst>
  <p:notesMasterIdLst>
    <p:notesMasterId r:id="rId43"/>
  </p:notesMasterIdLst>
  <p:sldIdLst>
    <p:sldId id="378" r:id="rId4"/>
    <p:sldId id="389" r:id="rId5"/>
    <p:sldId id="367" r:id="rId6"/>
    <p:sldId id="387" r:id="rId7"/>
    <p:sldId id="380" r:id="rId8"/>
    <p:sldId id="382" r:id="rId9"/>
    <p:sldId id="364" r:id="rId10"/>
    <p:sldId id="385" r:id="rId11"/>
    <p:sldId id="391" r:id="rId12"/>
    <p:sldId id="392" r:id="rId13"/>
    <p:sldId id="359" r:id="rId14"/>
    <p:sldId id="409" r:id="rId15"/>
    <p:sldId id="377" r:id="rId16"/>
    <p:sldId id="393" r:id="rId17"/>
    <p:sldId id="369" r:id="rId18"/>
    <p:sldId id="383" r:id="rId19"/>
    <p:sldId id="388" r:id="rId20"/>
    <p:sldId id="390" r:id="rId21"/>
    <p:sldId id="353" r:id="rId22"/>
    <p:sldId id="351" r:id="rId23"/>
    <p:sldId id="355" r:id="rId24"/>
    <p:sldId id="357" r:id="rId25"/>
    <p:sldId id="358" r:id="rId26"/>
    <p:sldId id="312" r:id="rId27"/>
    <p:sldId id="314" r:id="rId28"/>
    <p:sldId id="315" r:id="rId29"/>
    <p:sldId id="410" r:id="rId30"/>
    <p:sldId id="415" r:id="rId31"/>
    <p:sldId id="418" r:id="rId32"/>
    <p:sldId id="421" r:id="rId33"/>
    <p:sldId id="420" r:id="rId34"/>
    <p:sldId id="374" r:id="rId35"/>
    <p:sldId id="422" r:id="rId36"/>
    <p:sldId id="423" r:id="rId37"/>
    <p:sldId id="424" r:id="rId38"/>
    <p:sldId id="425" r:id="rId39"/>
    <p:sldId id="426" r:id="rId40"/>
    <p:sldId id="427" r:id="rId41"/>
    <p:sldId id="428" r:id="rId42"/>
  </p:sldIdLst>
  <p:sldSz cx="9144000" cy="6858000" type="screen4x3"/>
  <p:notesSz cx="6858000" cy="9144000"/>
  <p:defaultTextStyle>
    <a:defPPr>
      <a:defRPr lang="el-GR"/>
    </a:defPPr>
    <a:lvl1pPr marL="0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2309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84619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76928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69237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61547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53856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46165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38474" algn="l" defTabSz="98461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89"/>
    <a:srgbClr val="28272D"/>
    <a:srgbClr val="FF2929"/>
    <a:srgbClr val="FF6565"/>
    <a:srgbClr val="FF3F3F"/>
    <a:srgbClr val="FFF3E5"/>
    <a:srgbClr val="ECEEFE"/>
    <a:srgbClr val="2525FF"/>
    <a:srgbClr val="E7E7F9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2686" autoAdjust="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EA2FA-439A-4724-B9C0-A515E3B8ED44}" type="doc">
      <dgm:prSet loTypeId="urn:microsoft.com/office/officeart/2005/8/layout/h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7595F1B-C551-4A6B-A281-37A7F64B513E}">
      <dgm:prSet phldrT="[Κείμενο]" custT="1"/>
      <dgm:spPr/>
      <dgm:t>
        <a:bodyPr anchor="ctr"/>
        <a:lstStyle/>
        <a:p>
          <a:pPr algn="ctr"/>
          <a:r>
            <a:rPr lang="el-GR" sz="2000" b="1" dirty="0" smtClean="0"/>
            <a:t>δόντι</a:t>
          </a:r>
          <a:endParaRPr lang="el-GR" sz="2000" b="1" dirty="0"/>
        </a:p>
      </dgm:t>
    </dgm:pt>
    <dgm:pt modelId="{5C7FAB80-B674-45A8-9E6D-BC46C9A89AE9}" type="parTrans" cxnId="{FDFA8950-02B0-49A7-BBEF-635B20C66BB3}">
      <dgm:prSet/>
      <dgm:spPr/>
      <dgm:t>
        <a:bodyPr/>
        <a:lstStyle/>
        <a:p>
          <a:endParaRPr lang="el-GR"/>
        </a:p>
      </dgm:t>
    </dgm:pt>
    <dgm:pt modelId="{C1678592-C687-4BFC-9175-3B741A3CA052}" type="sibTrans" cxnId="{FDFA8950-02B0-49A7-BBEF-635B20C66BB3}">
      <dgm:prSet/>
      <dgm:spPr/>
      <dgm:t>
        <a:bodyPr/>
        <a:lstStyle/>
        <a:p>
          <a:endParaRPr lang="el-GR"/>
        </a:p>
      </dgm:t>
    </dgm:pt>
    <dgm:pt modelId="{DAC71305-0071-476C-9983-97A52BCB339E}">
      <dgm:prSet phldrT="[Κείμενο]" custT="1"/>
      <dgm:spPr/>
      <dgm:t>
        <a:bodyPr/>
        <a:lstStyle/>
        <a:p>
          <a:pPr algn="ctr"/>
          <a:r>
            <a:rPr lang="el-GR" sz="2000" b="1" dirty="0" smtClean="0"/>
            <a:t>εμφύτευμα</a:t>
          </a:r>
          <a:endParaRPr lang="el-GR" sz="2000" b="1" dirty="0"/>
        </a:p>
      </dgm:t>
    </dgm:pt>
    <dgm:pt modelId="{359C55D4-A7D4-48BB-B4DC-1558836975B4}" type="parTrans" cxnId="{AD511027-876B-4AAE-A0A8-CC4FB932A24A}">
      <dgm:prSet/>
      <dgm:spPr/>
      <dgm:t>
        <a:bodyPr/>
        <a:lstStyle/>
        <a:p>
          <a:endParaRPr lang="el-GR"/>
        </a:p>
      </dgm:t>
    </dgm:pt>
    <dgm:pt modelId="{D5E6A95A-8DF1-40BB-BAA4-6D38B3CC2FF3}" type="sibTrans" cxnId="{AD511027-876B-4AAE-A0A8-CC4FB932A24A}">
      <dgm:prSet/>
      <dgm:spPr/>
      <dgm:t>
        <a:bodyPr/>
        <a:lstStyle/>
        <a:p>
          <a:endParaRPr lang="el-GR"/>
        </a:p>
      </dgm:t>
    </dgm:pt>
    <dgm:pt modelId="{C04A3B5B-FA5F-4DA3-8350-B46B5BE86E82}">
      <dgm:prSet phldrT="[Κείμενο]"/>
      <dgm:spPr/>
      <dgm:t>
        <a:bodyPr/>
        <a:lstStyle/>
        <a:p>
          <a:endParaRPr lang="el-GR" dirty="0"/>
        </a:p>
      </dgm:t>
    </dgm:pt>
    <dgm:pt modelId="{23A4575E-92E8-46DA-A33A-F60EB4572FD9}" type="parTrans" cxnId="{F14B9D71-A4B9-4F17-8815-B8468B403F89}">
      <dgm:prSet/>
      <dgm:spPr/>
      <dgm:t>
        <a:bodyPr/>
        <a:lstStyle/>
        <a:p>
          <a:endParaRPr lang="el-GR"/>
        </a:p>
      </dgm:t>
    </dgm:pt>
    <dgm:pt modelId="{8FB7BE39-1774-4423-B200-637D0C8767B6}" type="sibTrans" cxnId="{F14B9D71-A4B9-4F17-8815-B8468B403F89}">
      <dgm:prSet/>
      <dgm:spPr/>
      <dgm:t>
        <a:bodyPr/>
        <a:lstStyle/>
        <a:p>
          <a:endParaRPr lang="el-GR"/>
        </a:p>
      </dgm:t>
    </dgm:pt>
    <dgm:pt modelId="{A875D92B-94AE-4EA7-A548-BB8D32D2F05F}" type="pres">
      <dgm:prSet presAssocID="{036EA2FA-439A-4724-B9C0-A515E3B8ED4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0D642F5-4CA3-4389-BEFD-C6B63F628F9D}" type="pres">
      <dgm:prSet presAssocID="{47595F1B-C551-4A6B-A281-37A7F64B513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559315-64D5-45B5-BBFC-955200F73FD3}" type="pres">
      <dgm:prSet presAssocID="{47595F1B-C551-4A6B-A281-37A7F64B513E}" presName="image" presStyleLbl="fgImgPlace1" presStyleIdx="0" presStyleCnt="2" custScaleX="118256" custScaleY="121577" custLinFactNeighborX="-8114" custLinFactNeighborY="-3477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l-GR"/>
        </a:p>
      </dgm:t>
    </dgm:pt>
    <dgm:pt modelId="{3C061F05-D0D7-44A3-9B66-EDE8E58A2F2A}" type="pres">
      <dgm:prSet presAssocID="{47595F1B-C551-4A6B-A281-37A7F64B513E}" presName="childNode" presStyleLbl="node1" presStyleIdx="0" presStyleCnt="2" custScaleX="154289" custScaleY="105427" custLinFactNeighborX="-3867" custLinFactNeighborY="61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716C60-35FE-4F73-9A91-4774EC6E7938}" type="pres">
      <dgm:prSet presAssocID="{47595F1B-C551-4A6B-A281-37A7F64B513E}" presName="parentNode" presStyleLbl="revTx" presStyleIdx="0" presStyleCnt="2" custAng="5400000" custScaleY="22586" custLinFactX="117941" custLinFactNeighborX="200000" custLinFactNeighborY="-5252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D654FA-6931-498C-A916-7B20B6E3FBC1}" type="pres">
      <dgm:prSet presAssocID="{C1678592-C687-4BFC-9175-3B741A3CA052}" presName="sibTrans" presStyleCnt="0"/>
      <dgm:spPr/>
      <dgm:t>
        <a:bodyPr/>
        <a:lstStyle/>
        <a:p>
          <a:endParaRPr lang="el-GR"/>
        </a:p>
      </dgm:t>
    </dgm:pt>
    <dgm:pt modelId="{B4E75098-1B9E-4961-AE80-BFDD7EEE0962}" type="pres">
      <dgm:prSet presAssocID="{DAC71305-0071-476C-9983-97A52BCB339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C1835E-6478-4928-BDF7-3003763E6505}" type="pres">
      <dgm:prSet presAssocID="{DAC71305-0071-476C-9983-97A52BCB339E}" presName="image" presStyleLbl="fgImgPlace1" presStyleIdx="1" presStyleCnt="2" custScaleX="118126" custScaleY="121444" custLinFactNeighborX="-34180" custLinFactNeighborY="-347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l-GR"/>
        </a:p>
      </dgm:t>
    </dgm:pt>
    <dgm:pt modelId="{4A0D365F-BC9E-45A8-9AE2-D98E45B89E8B}" type="pres">
      <dgm:prSet presAssocID="{DAC71305-0071-476C-9983-97A52BCB339E}" presName="childNode" presStyleLbl="node1" presStyleIdx="1" presStyleCnt="2" custScaleX="162554" custScaleY="106439" custLinFactNeighborX="-10103" custLinFactNeighborY="723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D6D533-AE32-45D8-B7D9-FE84C03B671E}" type="pres">
      <dgm:prSet presAssocID="{DAC71305-0071-476C-9983-97A52BCB339E}" presName="parentNode" presStyleLbl="revTx" presStyleIdx="1" presStyleCnt="2" custAng="5400000" custScaleY="36387" custLinFactX="153482" custLinFactNeighborX="200000" custLinFactNeighborY="-5251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9FECA3E-0496-4805-A90D-D501C72C58ED}" type="presOf" srcId="{C04A3B5B-FA5F-4DA3-8350-B46B5BE86E82}" destId="{4A0D365F-BC9E-45A8-9AE2-D98E45B89E8B}" srcOrd="0" destOrd="0" presId="urn:microsoft.com/office/officeart/2005/8/layout/hList2#1"/>
    <dgm:cxn modelId="{79A69EFE-7CCA-4606-904B-E31F42364299}" type="presOf" srcId="{DAC71305-0071-476C-9983-97A52BCB339E}" destId="{61D6D533-AE32-45D8-B7D9-FE84C03B671E}" srcOrd="0" destOrd="0" presId="urn:microsoft.com/office/officeart/2005/8/layout/hList2#1"/>
    <dgm:cxn modelId="{FDFA8950-02B0-49A7-BBEF-635B20C66BB3}" srcId="{036EA2FA-439A-4724-B9C0-A515E3B8ED44}" destId="{47595F1B-C551-4A6B-A281-37A7F64B513E}" srcOrd="0" destOrd="0" parTransId="{5C7FAB80-B674-45A8-9E6D-BC46C9A89AE9}" sibTransId="{C1678592-C687-4BFC-9175-3B741A3CA052}"/>
    <dgm:cxn modelId="{BB744578-1C52-409E-A727-28F321A5BC5B}" type="presOf" srcId="{036EA2FA-439A-4724-B9C0-A515E3B8ED44}" destId="{A875D92B-94AE-4EA7-A548-BB8D32D2F05F}" srcOrd="0" destOrd="0" presId="urn:microsoft.com/office/officeart/2005/8/layout/hList2#1"/>
    <dgm:cxn modelId="{F2DA1818-BB99-449D-BB84-3FD7DAAA1C8B}" type="presOf" srcId="{47595F1B-C551-4A6B-A281-37A7F64B513E}" destId="{11716C60-35FE-4F73-9A91-4774EC6E7938}" srcOrd="0" destOrd="0" presId="urn:microsoft.com/office/officeart/2005/8/layout/hList2#1"/>
    <dgm:cxn modelId="{F14B9D71-A4B9-4F17-8815-B8468B403F89}" srcId="{DAC71305-0071-476C-9983-97A52BCB339E}" destId="{C04A3B5B-FA5F-4DA3-8350-B46B5BE86E82}" srcOrd="0" destOrd="0" parTransId="{23A4575E-92E8-46DA-A33A-F60EB4572FD9}" sibTransId="{8FB7BE39-1774-4423-B200-637D0C8767B6}"/>
    <dgm:cxn modelId="{AD511027-876B-4AAE-A0A8-CC4FB932A24A}" srcId="{036EA2FA-439A-4724-B9C0-A515E3B8ED44}" destId="{DAC71305-0071-476C-9983-97A52BCB339E}" srcOrd="1" destOrd="0" parTransId="{359C55D4-A7D4-48BB-B4DC-1558836975B4}" sibTransId="{D5E6A95A-8DF1-40BB-BAA4-6D38B3CC2FF3}"/>
    <dgm:cxn modelId="{C4093A7F-1F67-45B7-8F71-8162664D0EC1}" type="presParOf" srcId="{A875D92B-94AE-4EA7-A548-BB8D32D2F05F}" destId="{C0D642F5-4CA3-4389-BEFD-C6B63F628F9D}" srcOrd="0" destOrd="0" presId="urn:microsoft.com/office/officeart/2005/8/layout/hList2#1"/>
    <dgm:cxn modelId="{0E290C54-922B-4692-862D-B1B556AE4285}" type="presParOf" srcId="{C0D642F5-4CA3-4389-BEFD-C6B63F628F9D}" destId="{FB559315-64D5-45B5-BBFC-955200F73FD3}" srcOrd="0" destOrd="0" presId="urn:microsoft.com/office/officeart/2005/8/layout/hList2#1"/>
    <dgm:cxn modelId="{F1AE8F22-A8EA-4A8B-B02A-A78AD9A8B628}" type="presParOf" srcId="{C0D642F5-4CA3-4389-BEFD-C6B63F628F9D}" destId="{3C061F05-D0D7-44A3-9B66-EDE8E58A2F2A}" srcOrd="1" destOrd="0" presId="urn:microsoft.com/office/officeart/2005/8/layout/hList2#1"/>
    <dgm:cxn modelId="{FB0FDE6E-0338-4A8A-AD0E-CA679C4E2034}" type="presParOf" srcId="{C0D642F5-4CA3-4389-BEFD-C6B63F628F9D}" destId="{11716C60-35FE-4F73-9A91-4774EC6E7938}" srcOrd="2" destOrd="0" presId="urn:microsoft.com/office/officeart/2005/8/layout/hList2#1"/>
    <dgm:cxn modelId="{36C74E27-3879-4B63-8F84-04C6B172DC2D}" type="presParOf" srcId="{A875D92B-94AE-4EA7-A548-BB8D32D2F05F}" destId="{3DD654FA-6931-498C-A916-7B20B6E3FBC1}" srcOrd="1" destOrd="0" presId="urn:microsoft.com/office/officeart/2005/8/layout/hList2#1"/>
    <dgm:cxn modelId="{4897BC19-D3F1-4EC3-867D-0D6E6D894BA4}" type="presParOf" srcId="{A875D92B-94AE-4EA7-A548-BB8D32D2F05F}" destId="{B4E75098-1B9E-4961-AE80-BFDD7EEE0962}" srcOrd="2" destOrd="0" presId="urn:microsoft.com/office/officeart/2005/8/layout/hList2#1"/>
    <dgm:cxn modelId="{9442F926-7B19-4B7B-AC66-A33AD41BF5E4}" type="presParOf" srcId="{B4E75098-1B9E-4961-AE80-BFDD7EEE0962}" destId="{A3C1835E-6478-4928-BDF7-3003763E6505}" srcOrd="0" destOrd="0" presId="urn:microsoft.com/office/officeart/2005/8/layout/hList2#1"/>
    <dgm:cxn modelId="{840757E7-5388-442E-9F8A-E7FCBE0B0DE5}" type="presParOf" srcId="{B4E75098-1B9E-4961-AE80-BFDD7EEE0962}" destId="{4A0D365F-BC9E-45A8-9AE2-D98E45B89E8B}" srcOrd="1" destOrd="0" presId="urn:microsoft.com/office/officeart/2005/8/layout/hList2#1"/>
    <dgm:cxn modelId="{5F4D77D5-0F50-4EF6-A978-4E0C526D1569}" type="presParOf" srcId="{B4E75098-1B9E-4961-AE80-BFDD7EEE0962}" destId="{61D6D533-AE32-45D8-B7D9-FE84C03B671E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381952-B914-4D1B-A869-78547006B601}" type="doc">
      <dgm:prSet loTypeId="urn:microsoft.com/office/officeart/2005/8/layout/vList4#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D410378C-C9F5-4477-B683-8882449617AF}">
      <dgm:prSet custT="1"/>
      <dgm:spPr/>
      <dgm:t>
        <a:bodyPr/>
        <a:lstStyle/>
        <a:p>
          <a:pPr algn="ctr" rtl="0"/>
          <a:r>
            <a:rPr lang="el-GR" sz="2800" b="1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algn="ctr" rtl="0"/>
          <a:r>
            <a:rPr lang="el-GR" sz="2400" b="1" dirty="0" smtClean="0">
              <a:solidFill>
                <a:schemeClr val="tx1"/>
              </a:solidFill>
            </a:rPr>
            <a:t>Ακίνητη Επιεμφυτευματική Πρόσθεση</a:t>
          </a:r>
          <a:r>
            <a:rPr lang="el-GR" sz="2100" b="1" dirty="0" smtClean="0">
              <a:solidFill>
                <a:schemeClr val="tx2"/>
              </a:solidFill>
            </a:rPr>
            <a:t/>
          </a:r>
          <a:br>
            <a:rPr lang="el-GR" sz="2100" b="1" dirty="0" smtClean="0">
              <a:solidFill>
                <a:schemeClr val="tx2"/>
              </a:solidFill>
            </a:rPr>
          </a:br>
          <a:r>
            <a:rPr lang="el-GR" sz="2400" b="0" dirty="0" smtClean="0">
              <a:solidFill>
                <a:schemeClr val="tx1"/>
              </a:solidFill>
            </a:rPr>
            <a:t>Μερική Νωδότητα Οπισθίων Περιοχών</a:t>
          </a:r>
          <a:endParaRPr lang="el-GR" sz="2400" b="0" dirty="0">
            <a:solidFill>
              <a:schemeClr val="tx1"/>
            </a:solidFill>
          </a:endParaRPr>
        </a:p>
      </dgm:t>
    </dgm:pt>
    <dgm:pt modelId="{86F9A0D0-C95C-4340-BD59-53C612357972}" type="parTrans" cxnId="{F867EDED-509F-4D71-A32A-1F3C94C3D523}">
      <dgm:prSet/>
      <dgm:spPr/>
      <dgm:t>
        <a:bodyPr/>
        <a:lstStyle/>
        <a:p>
          <a:endParaRPr lang="el-GR" b="1">
            <a:solidFill>
              <a:schemeClr val="tx2"/>
            </a:solidFill>
          </a:endParaRPr>
        </a:p>
      </dgm:t>
    </dgm:pt>
    <dgm:pt modelId="{932AFA29-9130-4350-8445-01E599E8D364}" type="sibTrans" cxnId="{F867EDED-509F-4D71-A32A-1F3C94C3D523}">
      <dgm:prSet/>
      <dgm:spPr/>
      <dgm:t>
        <a:bodyPr/>
        <a:lstStyle/>
        <a:p>
          <a:endParaRPr lang="el-GR" b="1">
            <a:solidFill>
              <a:schemeClr val="tx2"/>
            </a:solidFill>
          </a:endParaRPr>
        </a:p>
      </dgm:t>
    </dgm:pt>
    <dgm:pt modelId="{557703A3-3C9B-4F31-872E-FD7240BD36F5}" type="pres">
      <dgm:prSet presAssocID="{09381952-B914-4D1B-A869-78547006B60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4505F67-5CBD-485A-BD7B-AA53780DC0D2}" type="pres">
      <dgm:prSet presAssocID="{D410378C-C9F5-4477-B683-8882449617AF}" presName="comp" presStyleCnt="0"/>
      <dgm:spPr/>
      <dgm:t>
        <a:bodyPr/>
        <a:lstStyle/>
        <a:p>
          <a:endParaRPr lang="el-GR"/>
        </a:p>
      </dgm:t>
    </dgm:pt>
    <dgm:pt modelId="{35848154-67AE-4773-9FFE-35983C4BF816}" type="pres">
      <dgm:prSet presAssocID="{D410378C-C9F5-4477-B683-8882449617AF}" presName="box" presStyleLbl="node1" presStyleIdx="0" presStyleCnt="1"/>
      <dgm:spPr/>
      <dgm:t>
        <a:bodyPr/>
        <a:lstStyle/>
        <a:p>
          <a:endParaRPr lang="el-GR"/>
        </a:p>
      </dgm:t>
    </dgm:pt>
    <dgm:pt modelId="{75D3F9FE-1905-4C8E-867C-DFB3278B233C}" type="pres">
      <dgm:prSet presAssocID="{D410378C-C9F5-4477-B683-8882449617AF}" presName="img" presStyleLbl="fgImgPlace1" presStyleIdx="0" presStyleCnt="1" custScaleY="118171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/>
      </dgm:spPr>
      <dgm:t>
        <a:bodyPr/>
        <a:lstStyle/>
        <a:p>
          <a:endParaRPr lang="el-GR"/>
        </a:p>
      </dgm:t>
    </dgm:pt>
    <dgm:pt modelId="{C40A216E-59BE-4C98-A538-178282340568}" type="pres">
      <dgm:prSet presAssocID="{D410378C-C9F5-4477-B683-8882449617A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67EDED-509F-4D71-A32A-1F3C94C3D523}" srcId="{09381952-B914-4D1B-A869-78547006B601}" destId="{D410378C-C9F5-4477-B683-8882449617AF}" srcOrd="0" destOrd="0" parTransId="{86F9A0D0-C95C-4340-BD59-53C612357972}" sibTransId="{932AFA29-9130-4350-8445-01E599E8D364}"/>
    <dgm:cxn modelId="{1C086E5C-1A81-41B3-ABE7-28B3B8A84CBB}" type="presOf" srcId="{D410378C-C9F5-4477-B683-8882449617AF}" destId="{35848154-67AE-4773-9FFE-35983C4BF816}" srcOrd="0" destOrd="0" presId="urn:microsoft.com/office/officeart/2005/8/layout/vList4#2"/>
    <dgm:cxn modelId="{0C935AC5-CBAB-45B7-83F3-651F87FFB1DF}" type="presOf" srcId="{09381952-B914-4D1B-A869-78547006B601}" destId="{557703A3-3C9B-4F31-872E-FD7240BD36F5}" srcOrd="0" destOrd="0" presId="urn:microsoft.com/office/officeart/2005/8/layout/vList4#2"/>
    <dgm:cxn modelId="{F436C4C0-3876-4C03-9F38-B34D4C01678A}" type="presOf" srcId="{D410378C-C9F5-4477-B683-8882449617AF}" destId="{C40A216E-59BE-4C98-A538-178282340568}" srcOrd="1" destOrd="0" presId="urn:microsoft.com/office/officeart/2005/8/layout/vList4#2"/>
    <dgm:cxn modelId="{DF11D870-3FFB-423D-9F46-5DE7A9616D37}" type="presParOf" srcId="{557703A3-3C9B-4F31-872E-FD7240BD36F5}" destId="{04505F67-5CBD-485A-BD7B-AA53780DC0D2}" srcOrd="0" destOrd="0" presId="urn:microsoft.com/office/officeart/2005/8/layout/vList4#2"/>
    <dgm:cxn modelId="{E3E945FE-E932-4897-AAB8-9229EDC5325F}" type="presParOf" srcId="{04505F67-5CBD-485A-BD7B-AA53780DC0D2}" destId="{35848154-67AE-4773-9FFE-35983C4BF816}" srcOrd="0" destOrd="0" presId="urn:microsoft.com/office/officeart/2005/8/layout/vList4#2"/>
    <dgm:cxn modelId="{2C355B8F-B07D-4E79-A37C-2144B84E223D}" type="presParOf" srcId="{04505F67-5CBD-485A-BD7B-AA53780DC0D2}" destId="{75D3F9FE-1905-4C8E-867C-DFB3278B233C}" srcOrd="1" destOrd="0" presId="urn:microsoft.com/office/officeart/2005/8/layout/vList4#2"/>
    <dgm:cxn modelId="{93A922DA-A8D4-466C-BDEF-E4738F2B1BB9}" type="presParOf" srcId="{04505F67-5CBD-485A-BD7B-AA53780DC0D2}" destId="{C40A216E-59BE-4C98-A538-178282340568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2FC629-559E-4649-BD5B-EACC97EC7C6A}" type="doc">
      <dgm:prSet loTypeId="urn:microsoft.com/office/officeart/2005/8/layout/vList4#3" loCatId="list" qsTypeId="urn:microsoft.com/office/officeart/2005/8/quickstyle/simple3" qsCatId="simple" csTypeId="urn:microsoft.com/office/officeart/2005/8/colors/accent0_1" csCatId="mainScheme" phldr="1"/>
      <dgm:spPr/>
    </dgm:pt>
    <dgm:pt modelId="{EB72C268-E6C5-4B51-B924-59C5436EA9A7}">
      <dgm:prSet phldrT="[Text]"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800" b="1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400" b="1" dirty="0" smtClean="0"/>
            <a:t>Ακίνητη Επιεμφυτευματική Πρόσθεση</a:t>
          </a:r>
          <a:r>
            <a:rPr lang="el-GR" sz="2400" dirty="0" smtClean="0"/>
            <a:t/>
          </a:r>
          <a:br>
            <a:rPr lang="el-GR" sz="2400" dirty="0" smtClean="0"/>
          </a:br>
          <a:r>
            <a:rPr lang="el-GR" sz="2400" dirty="0" smtClean="0"/>
            <a:t>Ολικής Νωδότητας</a:t>
          </a:r>
          <a:endParaRPr lang="el-GR" sz="2400" dirty="0"/>
        </a:p>
      </dgm:t>
    </dgm:pt>
    <dgm:pt modelId="{5CEC6B8A-2F52-4730-8D2E-37231A7E3032}" type="parTrans" cxnId="{F5262D15-5267-419B-8885-708031E96C4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715D39F9-34F5-4DB1-ADB1-E99F13EEB257}" type="sibTrans" cxnId="{F5262D15-5267-419B-8885-708031E96C4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67BFDFA8-B202-4A05-B875-8FDF7BA193B9}" type="pres">
      <dgm:prSet presAssocID="{C72FC629-559E-4649-BD5B-EACC97EC7C6A}" presName="linear" presStyleCnt="0">
        <dgm:presLayoutVars>
          <dgm:dir/>
          <dgm:resizeHandles val="exact"/>
        </dgm:presLayoutVars>
      </dgm:prSet>
      <dgm:spPr/>
    </dgm:pt>
    <dgm:pt modelId="{B046A22D-A7E6-48D8-B97B-79547DC2BB56}" type="pres">
      <dgm:prSet presAssocID="{EB72C268-E6C5-4B51-B924-59C5436EA9A7}" presName="comp" presStyleCnt="0"/>
      <dgm:spPr/>
    </dgm:pt>
    <dgm:pt modelId="{D48428EE-6F6D-4A5C-87C3-7DBB306639B4}" type="pres">
      <dgm:prSet presAssocID="{EB72C268-E6C5-4B51-B924-59C5436EA9A7}" presName="box" presStyleLbl="node1" presStyleIdx="0" presStyleCnt="1"/>
      <dgm:spPr/>
      <dgm:t>
        <a:bodyPr/>
        <a:lstStyle/>
        <a:p>
          <a:endParaRPr lang="el-GR"/>
        </a:p>
      </dgm:t>
    </dgm:pt>
    <dgm:pt modelId="{FA769C98-2AA3-4559-838F-3A692882ABE3}" type="pres">
      <dgm:prSet presAssocID="{EB72C268-E6C5-4B51-B924-59C5436EA9A7}" presName="img" presStyleLbl="fgImgPlace1" presStyleIdx="0" presStyleCnt="1" custScaleY="125025" custLinFactNeighborX="-52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BAD3DA-B1EF-46FE-85EE-1D2A4EE9B675}" type="pres">
      <dgm:prSet presAssocID="{EB72C268-E6C5-4B51-B924-59C5436EA9A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820EB18-1AE9-4066-A238-5E006E8B6996}" type="presOf" srcId="{EB72C268-E6C5-4B51-B924-59C5436EA9A7}" destId="{48BAD3DA-B1EF-46FE-85EE-1D2A4EE9B675}" srcOrd="1" destOrd="0" presId="urn:microsoft.com/office/officeart/2005/8/layout/vList4#3"/>
    <dgm:cxn modelId="{A9003AFC-4B38-4FFE-80C2-EC22C31FA77D}" type="presOf" srcId="{EB72C268-E6C5-4B51-B924-59C5436EA9A7}" destId="{D48428EE-6F6D-4A5C-87C3-7DBB306639B4}" srcOrd="0" destOrd="0" presId="urn:microsoft.com/office/officeart/2005/8/layout/vList4#3"/>
    <dgm:cxn modelId="{F5262D15-5267-419B-8885-708031E96C4F}" srcId="{C72FC629-559E-4649-BD5B-EACC97EC7C6A}" destId="{EB72C268-E6C5-4B51-B924-59C5436EA9A7}" srcOrd="0" destOrd="0" parTransId="{5CEC6B8A-2F52-4730-8D2E-37231A7E3032}" sibTransId="{715D39F9-34F5-4DB1-ADB1-E99F13EEB257}"/>
    <dgm:cxn modelId="{590B1FF7-C72F-4F83-B7D4-32A940E9A069}" type="presOf" srcId="{C72FC629-559E-4649-BD5B-EACC97EC7C6A}" destId="{67BFDFA8-B202-4A05-B875-8FDF7BA193B9}" srcOrd="0" destOrd="0" presId="urn:microsoft.com/office/officeart/2005/8/layout/vList4#3"/>
    <dgm:cxn modelId="{1286D835-88A5-49BF-B5F4-5843D60C1A15}" type="presParOf" srcId="{67BFDFA8-B202-4A05-B875-8FDF7BA193B9}" destId="{B046A22D-A7E6-48D8-B97B-79547DC2BB56}" srcOrd="0" destOrd="0" presId="urn:microsoft.com/office/officeart/2005/8/layout/vList4#3"/>
    <dgm:cxn modelId="{1B5FE0CA-BCB6-4601-886F-271422BDC2FD}" type="presParOf" srcId="{B046A22D-A7E6-48D8-B97B-79547DC2BB56}" destId="{D48428EE-6F6D-4A5C-87C3-7DBB306639B4}" srcOrd="0" destOrd="0" presId="urn:microsoft.com/office/officeart/2005/8/layout/vList4#3"/>
    <dgm:cxn modelId="{AE732897-25C6-4B3B-B33A-1A11A18980DE}" type="presParOf" srcId="{B046A22D-A7E6-48D8-B97B-79547DC2BB56}" destId="{FA769C98-2AA3-4559-838F-3A692882ABE3}" srcOrd="1" destOrd="0" presId="urn:microsoft.com/office/officeart/2005/8/layout/vList4#3"/>
    <dgm:cxn modelId="{1E154E87-9ABA-489A-8381-1DDFAC72A73A}" type="presParOf" srcId="{B046A22D-A7E6-48D8-B97B-79547DC2BB56}" destId="{48BAD3DA-B1EF-46FE-85EE-1D2A4EE9B67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58A428-9847-416E-8CF8-8D6D773F4745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1084801-1E3F-454B-AC15-B7E89F188B8E}">
      <dgm:prSet phldrT="[Text]" custT="1"/>
      <dgm:spPr/>
      <dgm:t>
        <a:bodyPr anchor="t"/>
        <a:lstStyle/>
        <a:p>
          <a:pPr algn="ctr">
            <a:spcAft>
              <a:spcPts val="0"/>
            </a:spcAft>
          </a:pPr>
          <a:r>
            <a:rPr lang="el-GR" sz="1800" b="1" dirty="0" smtClean="0">
              <a:latin typeface="+mn-lt"/>
              <a:cs typeface="Lucida Sans Unicode" pitchFamily="34" charset="0"/>
            </a:rPr>
            <a:t>-Συγκλεισιακή μορφολογία</a:t>
          </a:r>
        </a:p>
        <a:p>
          <a:pPr algn="ctr">
            <a:spcAft>
              <a:spcPts val="0"/>
            </a:spcAft>
          </a:pPr>
          <a:r>
            <a:rPr lang="el-GR" sz="1800" b="1" dirty="0" smtClean="0">
              <a:latin typeface="+mn-lt"/>
              <a:cs typeface="Lucida Sans Unicode" pitchFamily="34" charset="0"/>
            </a:rPr>
            <a:t>-Χαρακτηριστικά εμφυτεύματος</a:t>
          </a:r>
        </a:p>
        <a:p>
          <a:pPr algn="ctr">
            <a:spcAft>
              <a:spcPts val="0"/>
            </a:spcAft>
          </a:pPr>
          <a:endParaRPr lang="el-GR" sz="1800" b="1" dirty="0">
            <a:latin typeface="+mn-lt"/>
            <a:cs typeface="Lucida Sans Unicode" pitchFamily="34" charset="0"/>
          </a:endParaRPr>
        </a:p>
      </dgm:t>
    </dgm:pt>
    <dgm:pt modelId="{C218464A-8BC2-48A8-B9EE-2AA4DD170BDC}" type="parTrans" cxnId="{C323D7F7-3E24-492C-8C88-7884624FDF48}">
      <dgm:prSet/>
      <dgm:spPr/>
      <dgm:t>
        <a:bodyPr/>
        <a:lstStyle/>
        <a:p>
          <a:pPr algn="ctr"/>
          <a:endParaRPr lang="el-GR" sz="1600"/>
        </a:p>
      </dgm:t>
    </dgm:pt>
    <dgm:pt modelId="{29AAD8B9-034C-4E4F-86B4-170BC15542EF}" type="sibTrans" cxnId="{C323D7F7-3E24-492C-8C88-7884624FDF48}">
      <dgm:prSet/>
      <dgm:spPr/>
      <dgm:t>
        <a:bodyPr/>
        <a:lstStyle/>
        <a:p>
          <a:pPr algn="ctr"/>
          <a:endParaRPr lang="el-GR" sz="1600"/>
        </a:p>
      </dgm:t>
    </dgm:pt>
    <dgm:pt modelId="{B7063328-2C44-4B40-80BD-23094FCC1DF0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b="1" dirty="0" smtClean="0">
              <a:latin typeface="+mn-lt"/>
              <a:cs typeface="Lucida Sans Unicode" pitchFamily="34" charset="0"/>
            </a:rPr>
            <a:t>Συγκλεισιακές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l-GR" sz="2000" b="1" dirty="0" smtClean="0">
              <a:latin typeface="+mn-lt"/>
              <a:cs typeface="Lucida Sans Unicode" pitchFamily="34" charset="0"/>
            </a:rPr>
            <a:t>σχέσεις</a:t>
          </a:r>
          <a:endParaRPr lang="el-GR" sz="2000" b="1" dirty="0">
            <a:latin typeface="+mn-lt"/>
            <a:cs typeface="Lucida Sans Unicode" pitchFamily="34" charset="0"/>
          </a:endParaRPr>
        </a:p>
      </dgm:t>
    </dgm:pt>
    <dgm:pt modelId="{5174AD47-2480-4ACF-BC7C-73A23B49E93A}" type="parTrans" cxnId="{8DFDE49F-E5F0-45CA-A0DD-10D48F2DD4F5}">
      <dgm:prSet/>
      <dgm:spPr/>
      <dgm:t>
        <a:bodyPr/>
        <a:lstStyle/>
        <a:p>
          <a:pPr algn="ctr"/>
          <a:endParaRPr lang="el-GR" sz="1600"/>
        </a:p>
      </dgm:t>
    </dgm:pt>
    <dgm:pt modelId="{F8FFC41B-DBF4-45E7-8E30-C521E9DFD88F}" type="sibTrans" cxnId="{8DFDE49F-E5F0-45CA-A0DD-10D48F2DD4F5}">
      <dgm:prSet/>
      <dgm:spPr/>
      <dgm:t>
        <a:bodyPr/>
        <a:lstStyle/>
        <a:p>
          <a:pPr algn="ctr"/>
          <a:endParaRPr lang="el-GR" sz="1600"/>
        </a:p>
      </dgm:t>
    </dgm:pt>
    <dgm:pt modelId="{B7437E89-35E9-431D-B909-0793A4D80E35}">
      <dgm:prSet custT="1"/>
      <dgm:spPr/>
      <dgm:t>
        <a:bodyPr/>
        <a:lstStyle/>
        <a:p>
          <a:pPr algn="ctr"/>
          <a:r>
            <a:rPr lang="el-GR" sz="1200" b="1" dirty="0" smtClean="0"/>
            <a:t>Επιπέδωση ή ομαλοποίηση των οδηγών επικλινών επιπέδων κατά την προολίσθηση και πλαγιολισθήσεις </a:t>
          </a:r>
          <a:endParaRPr lang="el-GR" sz="1200" b="1" dirty="0"/>
        </a:p>
      </dgm:t>
    </dgm:pt>
    <dgm:pt modelId="{E4332FA3-09A1-43FF-97D7-EFE981558E13}" type="parTrans" cxnId="{B682F03F-8057-4392-8843-9CE3F81112B9}">
      <dgm:prSet/>
      <dgm:spPr/>
      <dgm:t>
        <a:bodyPr/>
        <a:lstStyle/>
        <a:p>
          <a:pPr algn="ctr"/>
          <a:endParaRPr lang="el-GR" dirty="0"/>
        </a:p>
      </dgm:t>
    </dgm:pt>
    <dgm:pt modelId="{B8C04613-BC91-4D3A-A222-DCA0828A71CB}" type="sibTrans" cxnId="{B682F03F-8057-4392-8843-9CE3F81112B9}">
      <dgm:prSet/>
      <dgm:spPr/>
      <dgm:t>
        <a:bodyPr/>
        <a:lstStyle/>
        <a:p>
          <a:pPr algn="ctr"/>
          <a:endParaRPr lang="el-GR"/>
        </a:p>
      </dgm:t>
    </dgm:pt>
    <dgm:pt modelId="{D0AD71BB-AF85-4DBE-87F1-EAF012D0AE31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GB" sz="1600" b="1" u="none" dirty="0" smtClean="0"/>
            <a:t>Class II</a:t>
          </a:r>
          <a:r>
            <a:rPr lang="el-GR" sz="1600" b="1" u="none" dirty="0" smtClean="0"/>
            <a:t> </a:t>
          </a:r>
        </a:p>
        <a:p>
          <a:pPr algn="ctr"/>
          <a:r>
            <a:rPr lang="el-GR" sz="1600" b="1" u="none" dirty="0" smtClean="0"/>
            <a:t> </a:t>
          </a:r>
          <a:r>
            <a:rPr lang="en-GB" sz="1600" b="1" u="none" dirty="0" smtClean="0"/>
            <a:t>Div I</a:t>
          </a:r>
          <a:endParaRPr lang="el-GR" sz="1600" b="1" u="none" dirty="0" smtClean="0"/>
        </a:p>
      </dgm:t>
    </dgm:pt>
    <dgm:pt modelId="{32AD10A8-A767-44CE-B3FC-C82C62C214DD}" type="parTrans" cxnId="{52CB42DB-A0AC-4E7C-87AD-5FA223DFAD06}">
      <dgm:prSet/>
      <dgm:spPr/>
      <dgm:t>
        <a:bodyPr/>
        <a:lstStyle/>
        <a:p>
          <a:pPr algn="ctr"/>
          <a:endParaRPr lang="el-GR" dirty="0"/>
        </a:p>
      </dgm:t>
    </dgm:pt>
    <dgm:pt modelId="{076348BD-DD31-4BD1-971A-32710EBD381A}" type="sibTrans" cxnId="{52CB42DB-A0AC-4E7C-87AD-5FA223DFAD06}">
      <dgm:prSet/>
      <dgm:spPr/>
      <dgm:t>
        <a:bodyPr/>
        <a:lstStyle/>
        <a:p>
          <a:pPr algn="ctr"/>
          <a:endParaRPr lang="el-GR"/>
        </a:p>
      </dgm:t>
    </dgm:pt>
    <dgm:pt modelId="{FEB0D2F8-C65E-49E7-96DB-E568F7B68172}">
      <dgm:prSet custT="1"/>
      <dgm:spPr/>
      <dgm:t>
        <a:bodyPr/>
        <a:lstStyle/>
        <a:p>
          <a:pPr algn="ctr"/>
          <a:r>
            <a:rPr lang="el-GR" sz="1400" b="1" dirty="0" smtClean="0"/>
            <a:t>ήπιος </a:t>
          </a:r>
          <a:r>
            <a:rPr lang="el-GR" sz="1400" b="1" u="sng" dirty="0" err="1" smtClean="0"/>
            <a:t>οπισθογναθισμός</a:t>
          </a:r>
          <a:endParaRPr lang="el-GR" sz="1400" b="1" u="sng" dirty="0" smtClean="0"/>
        </a:p>
      </dgm:t>
    </dgm:pt>
    <dgm:pt modelId="{D5FB612C-0C1D-4D79-BB16-3376BDA3615C}" type="parTrans" cxnId="{EC06C1BD-12DD-466B-9664-29A306D80FF9}">
      <dgm:prSet/>
      <dgm:spPr/>
      <dgm:t>
        <a:bodyPr/>
        <a:lstStyle/>
        <a:p>
          <a:pPr algn="ctr"/>
          <a:endParaRPr lang="el-GR" dirty="0"/>
        </a:p>
      </dgm:t>
    </dgm:pt>
    <dgm:pt modelId="{68A6790F-DB9E-4DD0-86D6-83556AC4FEBC}" type="sibTrans" cxnId="{EC06C1BD-12DD-466B-9664-29A306D80FF9}">
      <dgm:prSet/>
      <dgm:spPr/>
      <dgm:t>
        <a:bodyPr/>
        <a:lstStyle/>
        <a:p>
          <a:pPr algn="ctr"/>
          <a:endParaRPr lang="el-GR"/>
        </a:p>
      </dgm:t>
    </dgm:pt>
    <dgm:pt modelId="{63E36642-571C-43A0-9239-8B7DA076631E}">
      <dgm:prSet custT="1"/>
      <dgm:spPr/>
      <dgm:t>
        <a:bodyPr/>
        <a:lstStyle/>
        <a:p>
          <a:pPr algn="ctr"/>
          <a:r>
            <a:rPr lang="el-GR" sz="1200" b="1" dirty="0" smtClean="0"/>
            <a:t>Επίπεδη γλωσσική τομική επιφάνεια </a:t>
          </a:r>
        </a:p>
      </dgm:t>
    </dgm:pt>
    <dgm:pt modelId="{F9D0E65C-1544-46F0-8CDE-9CE12711C0E6}" type="parTrans" cxnId="{9057527F-B43D-40C2-9403-D455302A0EB1}">
      <dgm:prSet/>
      <dgm:spPr/>
      <dgm:t>
        <a:bodyPr/>
        <a:lstStyle/>
        <a:p>
          <a:pPr algn="ctr"/>
          <a:endParaRPr lang="el-GR"/>
        </a:p>
      </dgm:t>
    </dgm:pt>
    <dgm:pt modelId="{932B997F-C260-4925-B05B-FA1F8EE03358}" type="sibTrans" cxnId="{9057527F-B43D-40C2-9403-D455302A0EB1}">
      <dgm:prSet/>
      <dgm:spPr/>
      <dgm:t>
        <a:bodyPr/>
        <a:lstStyle/>
        <a:p>
          <a:pPr algn="ctr"/>
          <a:endParaRPr lang="el-GR"/>
        </a:p>
      </dgm:t>
    </dgm:pt>
    <dgm:pt modelId="{1802F8B0-48F8-4ED6-B889-349D64388B71}">
      <dgm:prSet custT="1"/>
      <dgm:spPr/>
      <dgm:t>
        <a:bodyPr/>
        <a:lstStyle/>
        <a:p>
          <a:pPr algn="ctr"/>
          <a:r>
            <a:rPr lang="el-GR" sz="1400" b="1" dirty="0" smtClean="0"/>
            <a:t> έντονος </a:t>
          </a:r>
          <a:r>
            <a:rPr lang="el-GR" sz="1400" b="1" u="sng" dirty="0" err="1" smtClean="0"/>
            <a:t>οπισθογναθισμός</a:t>
          </a:r>
          <a:r>
            <a:rPr lang="el-GR" sz="1400" b="1" u="sng" dirty="0" smtClean="0"/>
            <a:t> </a:t>
          </a:r>
        </a:p>
      </dgm:t>
    </dgm:pt>
    <dgm:pt modelId="{2908D3AD-73B5-4DDD-9EF5-9203898558C1}" type="parTrans" cxnId="{0656AF16-0902-4CF7-8013-28599D259022}">
      <dgm:prSet/>
      <dgm:spPr/>
      <dgm:t>
        <a:bodyPr/>
        <a:lstStyle/>
        <a:p>
          <a:pPr algn="ctr"/>
          <a:endParaRPr lang="el-GR" dirty="0"/>
        </a:p>
      </dgm:t>
    </dgm:pt>
    <dgm:pt modelId="{F0B51999-B941-4595-A7D1-5CEF4D9C5F1B}" type="sibTrans" cxnId="{0656AF16-0902-4CF7-8013-28599D259022}">
      <dgm:prSet/>
      <dgm:spPr/>
      <dgm:t>
        <a:bodyPr/>
        <a:lstStyle/>
        <a:p>
          <a:pPr algn="ctr"/>
          <a:endParaRPr lang="el-GR"/>
        </a:p>
      </dgm:t>
    </dgm:pt>
    <dgm:pt modelId="{CDB51F03-62CE-4646-8D08-0A1AD964EE9E}">
      <dgm:prSet custT="1"/>
      <dgm:spPr/>
      <dgm:t>
        <a:bodyPr/>
        <a:lstStyle/>
        <a:p>
          <a:pPr algn="ctr"/>
          <a:r>
            <a:rPr lang="el-GR" sz="1200" b="1" dirty="0" smtClean="0"/>
            <a:t>Οδηγά επίπεδα κατά την προολίσθηση τα εγγύς επικλινή των άνω προγομφίων </a:t>
          </a:r>
        </a:p>
      </dgm:t>
    </dgm:pt>
    <dgm:pt modelId="{E1136950-E49D-4AFE-9AF5-72BC45A51FF4}" type="parTrans" cxnId="{537AAC77-9CD2-4C8D-99C5-8F4840A80CC2}">
      <dgm:prSet/>
      <dgm:spPr/>
      <dgm:t>
        <a:bodyPr/>
        <a:lstStyle/>
        <a:p>
          <a:pPr algn="ctr"/>
          <a:endParaRPr lang="el-GR"/>
        </a:p>
      </dgm:t>
    </dgm:pt>
    <dgm:pt modelId="{45857532-8CBE-431F-A717-1ED14B304853}" type="sibTrans" cxnId="{537AAC77-9CD2-4C8D-99C5-8F4840A80CC2}">
      <dgm:prSet/>
      <dgm:spPr/>
      <dgm:t>
        <a:bodyPr/>
        <a:lstStyle/>
        <a:p>
          <a:pPr algn="ctr"/>
          <a:endParaRPr lang="el-GR"/>
        </a:p>
      </dgm:t>
    </dgm:pt>
    <dgm:pt modelId="{9AE23E0B-A708-4CB1-9AD8-736EEFE56E1F}">
      <dgm:prSet custT="1"/>
      <dgm:spPr/>
      <dgm:t>
        <a:bodyPr/>
        <a:lstStyle/>
        <a:p>
          <a:pPr algn="ctr"/>
          <a:r>
            <a:rPr lang="el-GR" sz="1400" b="1" dirty="0" smtClean="0"/>
            <a:t>Διάμετρος &lt; 3.75</a:t>
          </a:r>
          <a:r>
            <a:rPr lang="en-GB" sz="1400" b="1" dirty="0" smtClean="0"/>
            <a:t>mm</a:t>
          </a:r>
          <a:endParaRPr lang="el-GR" sz="1400" b="1" dirty="0" smtClean="0"/>
        </a:p>
        <a:p>
          <a:pPr algn="ctr"/>
          <a:r>
            <a:rPr lang="el-GR" sz="1400" b="1" dirty="0" smtClean="0"/>
            <a:t>Μήκος &gt; 10</a:t>
          </a:r>
          <a:r>
            <a:rPr lang="en-GB" sz="1400" b="1" dirty="0" smtClean="0"/>
            <a:t>mm</a:t>
          </a:r>
          <a:endParaRPr lang="el-GR" sz="1400" b="1" dirty="0" smtClean="0"/>
        </a:p>
        <a:p>
          <a:pPr algn="ctr"/>
          <a:r>
            <a:rPr lang="el-GR" sz="1400" b="1" dirty="0" smtClean="0"/>
            <a:t>Πάχος Παρειακού οστού 2</a:t>
          </a:r>
          <a:r>
            <a:rPr lang="en-GB" sz="1400" b="1" dirty="0" smtClean="0"/>
            <a:t>mm</a:t>
          </a:r>
          <a:endParaRPr lang="el-GR" sz="1400" b="1" dirty="0" smtClean="0"/>
        </a:p>
      </dgm:t>
    </dgm:pt>
    <dgm:pt modelId="{FA5AC7FD-26F6-4ADA-A7FB-A6162A7C60ED}" type="parTrans" cxnId="{20BD3E60-0868-40C8-AA8F-AA47FD04DC3A}">
      <dgm:prSet/>
      <dgm:spPr/>
      <dgm:t>
        <a:bodyPr/>
        <a:lstStyle/>
        <a:p>
          <a:pPr algn="ctr"/>
          <a:endParaRPr lang="el-GR" dirty="0"/>
        </a:p>
      </dgm:t>
    </dgm:pt>
    <dgm:pt modelId="{2DE4D075-3524-45BE-92AD-C2E49EB9F46B}" type="sibTrans" cxnId="{20BD3E60-0868-40C8-AA8F-AA47FD04DC3A}">
      <dgm:prSet/>
      <dgm:spPr/>
      <dgm:t>
        <a:bodyPr/>
        <a:lstStyle/>
        <a:p>
          <a:pPr algn="ctr"/>
          <a:endParaRPr lang="el-GR"/>
        </a:p>
      </dgm:t>
    </dgm:pt>
    <dgm:pt modelId="{F48A11BA-FA56-4463-B110-C7B42774D990}">
      <dgm:prSet custT="1"/>
      <dgm:spPr/>
      <dgm:t>
        <a:bodyPr/>
        <a:lstStyle/>
        <a:p>
          <a:pPr algn="ctr"/>
          <a:r>
            <a:rPr lang="el-GR" sz="1400" b="1" dirty="0" smtClean="0"/>
            <a:t>Αξονική κλίση</a:t>
          </a:r>
        </a:p>
        <a:p>
          <a:pPr algn="ctr"/>
          <a:r>
            <a:rPr lang="el-GR" sz="1400" b="1" dirty="0" smtClean="0"/>
            <a:t>&gt;30</a:t>
          </a:r>
          <a:r>
            <a:rPr lang="el-GR" sz="1400" b="1" baseline="30000" dirty="0" smtClean="0"/>
            <a:t>0 </a:t>
          </a:r>
          <a:r>
            <a:rPr lang="el-GR" sz="1400" b="1" baseline="0" dirty="0" smtClean="0"/>
            <a:t>αμφισβητήσιμη</a:t>
          </a:r>
          <a:endParaRPr lang="el-GR" sz="1400" b="1" dirty="0" smtClean="0"/>
        </a:p>
      </dgm:t>
    </dgm:pt>
    <dgm:pt modelId="{E790BCEA-BD64-4579-B0E7-5B968E022791}" type="parTrans" cxnId="{82A0ACFA-D591-4FA9-ABCE-ABAFF4CB4516}">
      <dgm:prSet/>
      <dgm:spPr/>
      <dgm:t>
        <a:bodyPr/>
        <a:lstStyle/>
        <a:p>
          <a:pPr algn="ctr"/>
          <a:endParaRPr lang="el-GR" dirty="0"/>
        </a:p>
      </dgm:t>
    </dgm:pt>
    <dgm:pt modelId="{E6B5FB36-40C3-491D-9A55-31F3B7F782FD}" type="sibTrans" cxnId="{82A0ACFA-D591-4FA9-ABCE-ABAFF4CB4516}">
      <dgm:prSet/>
      <dgm:spPr/>
      <dgm:t>
        <a:bodyPr/>
        <a:lstStyle/>
        <a:p>
          <a:pPr algn="ctr"/>
          <a:endParaRPr lang="el-GR"/>
        </a:p>
      </dgm:t>
    </dgm:pt>
    <dgm:pt modelId="{434836CD-5C75-4C6A-8F22-905ECF6CE5A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GB" sz="1600" b="1" u="none" dirty="0" smtClean="0">
              <a:solidFill>
                <a:schemeClr val="tx1"/>
              </a:solidFill>
            </a:rPr>
            <a:t>Class II</a:t>
          </a:r>
          <a:r>
            <a:rPr lang="el-GR" sz="1600" b="1" u="none" dirty="0" smtClean="0">
              <a:solidFill>
                <a:schemeClr val="tx1"/>
              </a:solidFill>
            </a:rPr>
            <a:t>  </a:t>
          </a:r>
          <a:endParaRPr lang="en-GB" sz="1600" b="1" u="none" dirty="0" smtClean="0">
            <a:solidFill>
              <a:schemeClr val="tx1"/>
            </a:solidFill>
          </a:endParaRPr>
        </a:p>
        <a:p>
          <a:pPr algn="ctr"/>
          <a:r>
            <a:rPr lang="en-GB" sz="1600" b="1" u="none" dirty="0" smtClean="0">
              <a:solidFill>
                <a:schemeClr val="tx1"/>
              </a:solidFill>
            </a:rPr>
            <a:t>Div II</a:t>
          </a:r>
          <a:endParaRPr lang="el-GR" sz="1600" b="1" u="none" dirty="0" smtClean="0">
            <a:solidFill>
              <a:schemeClr val="tx1"/>
            </a:solidFill>
          </a:endParaRPr>
        </a:p>
      </dgm:t>
    </dgm:pt>
    <dgm:pt modelId="{62886380-245E-4C4F-BAFC-7C601F326C9A}" type="parTrans" cxnId="{D67C46F8-0241-4E24-A377-FDFFFEDB53E5}">
      <dgm:prSet/>
      <dgm:spPr/>
      <dgm:t>
        <a:bodyPr/>
        <a:lstStyle/>
        <a:p>
          <a:pPr algn="ctr"/>
          <a:endParaRPr lang="el-GR"/>
        </a:p>
      </dgm:t>
    </dgm:pt>
    <dgm:pt modelId="{7968F847-9B63-4491-BD31-0C290D34273D}" type="sibTrans" cxnId="{D67C46F8-0241-4E24-A377-FDFFFEDB53E5}">
      <dgm:prSet/>
      <dgm:spPr/>
      <dgm:t>
        <a:bodyPr/>
        <a:lstStyle/>
        <a:p>
          <a:pPr algn="ctr"/>
          <a:endParaRPr lang="el-GR"/>
        </a:p>
      </dgm:t>
    </dgm:pt>
    <dgm:pt modelId="{CD913C48-EBE4-4B34-B75F-10A32F8BB392}">
      <dgm:prSet custT="1"/>
      <dgm:spPr/>
      <dgm:t>
        <a:bodyPr/>
        <a:lstStyle/>
        <a:p>
          <a:pPr algn="ctr"/>
          <a:r>
            <a:rPr lang="el-GR" sz="1200" b="1" dirty="0" smtClean="0"/>
            <a:t>Αύξηση της κάθετου διαστάσεως για δημιουργία νέας </a:t>
          </a:r>
          <a:r>
            <a:rPr lang="en-GB" sz="1200" b="1" dirty="0" smtClean="0"/>
            <a:t> </a:t>
          </a:r>
          <a:r>
            <a:rPr lang="el-GR" sz="1200" b="1" dirty="0" smtClean="0"/>
            <a:t>μη έντονης τομικής τροχιάς απαιτεί ολική προσθετική αποκατάσταση του φραγμού</a:t>
          </a:r>
          <a:endParaRPr lang="el-GR" sz="1200" b="1" dirty="0"/>
        </a:p>
      </dgm:t>
    </dgm:pt>
    <dgm:pt modelId="{58775C23-E912-4014-83BE-A9A48D04BD71}" type="parTrans" cxnId="{B5374E60-491B-4660-A614-68945E94BFC4}">
      <dgm:prSet/>
      <dgm:spPr/>
      <dgm:t>
        <a:bodyPr/>
        <a:lstStyle/>
        <a:p>
          <a:pPr algn="ctr"/>
          <a:endParaRPr lang="el-GR" dirty="0"/>
        </a:p>
      </dgm:t>
    </dgm:pt>
    <dgm:pt modelId="{CD366665-D531-41AB-8626-9E2540A68FC6}" type="sibTrans" cxnId="{B5374E60-491B-4660-A614-68945E94BFC4}">
      <dgm:prSet/>
      <dgm:spPr/>
      <dgm:t>
        <a:bodyPr/>
        <a:lstStyle/>
        <a:p>
          <a:pPr algn="ctr"/>
          <a:endParaRPr lang="el-GR"/>
        </a:p>
      </dgm:t>
    </dgm:pt>
    <dgm:pt modelId="{00DF8D83-A985-4101-8A7D-8F0D6FE16B3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GB" sz="1600" b="1" u="none" smtClean="0">
              <a:solidFill>
                <a:schemeClr val="tx1"/>
              </a:solidFill>
            </a:rPr>
            <a:t>Class III</a:t>
          </a:r>
          <a:endParaRPr lang="el-GR" sz="1600" b="1" u="none" dirty="0" smtClean="0">
            <a:solidFill>
              <a:schemeClr val="tx1"/>
            </a:solidFill>
          </a:endParaRPr>
        </a:p>
      </dgm:t>
    </dgm:pt>
    <dgm:pt modelId="{92AF8DFC-5B33-4964-9337-5E05CE7FC259}" type="parTrans" cxnId="{2B48C42D-0B11-4FB7-AB4C-9305E508D96E}">
      <dgm:prSet/>
      <dgm:spPr/>
      <dgm:t>
        <a:bodyPr/>
        <a:lstStyle/>
        <a:p>
          <a:pPr algn="ctr"/>
          <a:endParaRPr lang="el-GR"/>
        </a:p>
      </dgm:t>
    </dgm:pt>
    <dgm:pt modelId="{F2EBC493-43F9-4744-AF96-3DF400BDCDF7}" type="sibTrans" cxnId="{2B48C42D-0B11-4FB7-AB4C-9305E508D96E}">
      <dgm:prSet/>
      <dgm:spPr/>
      <dgm:t>
        <a:bodyPr/>
        <a:lstStyle/>
        <a:p>
          <a:pPr algn="ctr"/>
          <a:endParaRPr lang="el-GR"/>
        </a:p>
      </dgm:t>
    </dgm:pt>
    <dgm:pt modelId="{BA3C63C1-22BE-42C9-A2C1-04319588DB0B}">
      <dgm:prSet custT="1"/>
      <dgm:spPr/>
      <dgm:t>
        <a:bodyPr/>
        <a:lstStyle/>
        <a:p>
          <a:pPr algn="ctr"/>
          <a:r>
            <a:rPr lang="el-GR" sz="1200" b="1" dirty="0" smtClean="0"/>
            <a:t>Ήπια πρόσθια οδηγός που να εξασφαλίζει μικρή αποσυναμοργή πίσω δοντιών </a:t>
          </a:r>
          <a:endParaRPr lang="en-GB" sz="1200" b="1" dirty="0" smtClean="0"/>
        </a:p>
        <a:p>
          <a:pPr algn="ctr"/>
          <a:r>
            <a:rPr lang="el-GR" sz="1200" b="1" dirty="0" smtClean="0"/>
            <a:t>ή </a:t>
          </a:r>
          <a:endParaRPr lang="en-GB" sz="1200" b="1" dirty="0" smtClean="0"/>
        </a:p>
        <a:p>
          <a:pPr algn="ctr"/>
          <a:r>
            <a:rPr lang="el-GR" sz="1200" b="1" dirty="0" smtClean="0"/>
            <a:t>συνδυασμός πρόσθιας καθοδήγησης και με την συμμετοχή των προγομφίων </a:t>
          </a:r>
        </a:p>
      </dgm:t>
    </dgm:pt>
    <dgm:pt modelId="{C8AA18CE-9375-4C91-A81F-867A3A0822BD}" type="parTrans" cxnId="{F8FA0A84-FFDC-4506-8A80-296D4A6155F7}">
      <dgm:prSet/>
      <dgm:spPr/>
      <dgm:t>
        <a:bodyPr/>
        <a:lstStyle/>
        <a:p>
          <a:pPr algn="ctr"/>
          <a:endParaRPr lang="el-GR" dirty="0"/>
        </a:p>
      </dgm:t>
    </dgm:pt>
    <dgm:pt modelId="{586123DD-7C4A-47F3-96FC-B9D87030128A}" type="sibTrans" cxnId="{F8FA0A84-FFDC-4506-8A80-296D4A6155F7}">
      <dgm:prSet/>
      <dgm:spPr/>
      <dgm:t>
        <a:bodyPr/>
        <a:lstStyle/>
        <a:p>
          <a:pPr algn="ctr"/>
          <a:endParaRPr lang="el-GR"/>
        </a:p>
      </dgm:t>
    </dgm:pt>
    <dgm:pt modelId="{B4B0F780-2F3B-4CE9-B8AA-5FF21245C50A}">
      <dgm:prSet custT="1"/>
      <dgm:spPr/>
      <dgm:t>
        <a:bodyPr/>
        <a:lstStyle/>
        <a:p>
          <a:pPr algn="ctr"/>
          <a:r>
            <a:rPr lang="el-GR" sz="1200" b="1" dirty="0" smtClean="0"/>
            <a:t>Αυξάνει ο κίνδυνος εμβιομηχανικής αποτυχίας </a:t>
          </a:r>
        </a:p>
      </dgm:t>
    </dgm:pt>
    <dgm:pt modelId="{BAAB84A7-16B1-48C4-B0E7-640D4FF62AE6}" type="parTrans" cxnId="{2C5449F9-8B21-486F-BE28-4AFA43879130}">
      <dgm:prSet/>
      <dgm:spPr/>
      <dgm:t>
        <a:bodyPr/>
        <a:lstStyle/>
        <a:p>
          <a:pPr algn="ctr"/>
          <a:endParaRPr lang="el-GR" dirty="0"/>
        </a:p>
      </dgm:t>
    </dgm:pt>
    <dgm:pt modelId="{DB8C37C1-EF4F-4FB1-8949-07817BAEFD2D}" type="sibTrans" cxnId="{2C5449F9-8B21-486F-BE28-4AFA43879130}">
      <dgm:prSet/>
      <dgm:spPr/>
      <dgm:t>
        <a:bodyPr/>
        <a:lstStyle/>
        <a:p>
          <a:pPr algn="ctr"/>
          <a:endParaRPr lang="el-GR"/>
        </a:p>
      </dgm:t>
    </dgm:pt>
    <dgm:pt modelId="{34F21DD9-17E7-426D-A650-BE5112FCB19C}" type="pres">
      <dgm:prSet presAssocID="{9858A428-9847-416E-8CF8-8D6D773F47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F37478E-7CA0-4E78-AB5D-9670F775B306}" type="pres">
      <dgm:prSet presAssocID="{E1084801-1E3F-454B-AC15-B7E89F188B8E}" presName="root" presStyleCnt="0"/>
      <dgm:spPr/>
      <dgm:t>
        <a:bodyPr/>
        <a:lstStyle/>
        <a:p>
          <a:endParaRPr lang="el-GR"/>
        </a:p>
      </dgm:t>
    </dgm:pt>
    <dgm:pt modelId="{8B1F4259-FF51-4CA4-9CB9-85A8EE797D1A}" type="pres">
      <dgm:prSet presAssocID="{E1084801-1E3F-454B-AC15-B7E89F188B8E}" presName="rootComposite" presStyleCnt="0"/>
      <dgm:spPr/>
      <dgm:t>
        <a:bodyPr/>
        <a:lstStyle/>
        <a:p>
          <a:endParaRPr lang="el-GR"/>
        </a:p>
      </dgm:t>
    </dgm:pt>
    <dgm:pt modelId="{5F31A221-6A8C-49FE-9637-C9DE393132AC}" type="pres">
      <dgm:prSet presAssocID="{E1084801-1E3F-454B-AC15-B7E89F188B8E}" presName="rootText" presStyleLbl="node1" presStyleIdx="0" presStyleCnt="4" custScaleX="151993" custScaleY="177948" custLinFactNeighborX="-2379" custLinFactNeighborY="-3505"/>
      <dgm:spPr/>
      <dgm:t>
        <a:bodyPr/>
        <a:lstStyle/>
        <a:p>
          <a:endParaRPr lang="el-GR"/>
        </a:p>
      </dgm:t>
    </dgm:pt>
    <dgm:pt modelId="{62852170-5E8B-4936-96C2-979D83E8AE66}" type="pres">
      <dgm:prSet presAssocID="{E1084801-1E3F-454B-AC15-B7E89F188B8E}" presName="rootConnector" presStyleLbl="node1" presStyleIdx="0" presStyleCnt="4"/>
      <dgm:spPr/>
      <dgm:t>
        <a:bodyPr/>
        <a:lstStyle/>
        <a:p>
          <a:endParaRPr lang="el-GR"/>
        </a:p>
      </dgm:t>
    </dgm:pt>
    <dgm:pt modelId="{6F832DE9-A2B4-4799-B025-12B08001D4EA}" type="pres">
      <dgm:prSet presAssocID="{E1084801-1E3F-454B-AC15-B7E89F188B8E}" presName="childShape" presStyleCnt="0"/>
      <dgm:spPr/>
      <dgm:t>
        <a:bodyPr/>
        <a:lstStyle/>
        <a:p>
          <a:endParaRPr lang="el-GR"/>
        </a:p>
      </dgm:t>
    </dgm:pt>
    <dgm:pt modelId="{A2AD584E-A968-471D-8EB6-B5BEE500740F}" type="pres">
      <dgm:prSet presAssocID="{E4332FA3-09A1-43FF-97D7-EFE981558E13}" presName="Name13" presStyleLbl="parChTrans1D2" presStyleIdx="0" presStyleCnt="9"/>
      <dgm:spPr/>
      <dgm:t>
        <a:bodyPr/>
        <a:lstStyle/>
        <a:p>
          <a:endParaRPr lang="el-GR"/>
        </a:p>
      </dgm:t>
    </dgm:pt>
    <dgm:pt modelId="{61CCE211-D947-4A45-81A8-09907C0AE029}" type="pres">
      <dgm:prSet presAssocID="{B7437E89-35E9-431D-B909-0793A4D80E35}" presName="childText" presStyleLbl="bgAcc1" presStyleIdx="0" presStyleCnt="9" custScaleX="160784" custScaleY="179259" custLinFactNeighborX="3052" custLinFactNeighborY="1336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EA6013-AACA-4FA2-8468-CD5214DC4E87}" type="pres">
      <dgm:prSet presAssocID="{FA5AC7FD-26F6-4ADA-A7FB-A6162A7C60ED}" presName="Name13" presStyleLbl="parChTrans1D2" presStyleIdx="1" presStyleCnt="9"/>
      <dgm:spPr/>
      <dgm:t>
        <a:bodyPr/>
        <a:lstStyle/>
        <a:p>
          <a:endParaRPr lang="el-GR"/>
        </a:p>
      </dgm:t>
    </dgm:pt>
    <dgm:pt modelId="{B812ADB7-8728-480A-BCAC-0C5A2A048C89}" type="pres">
      <dgm:prSet presAssocID="{9AE23E0B-A708-4CB1-9AD8-736EEFE56E1F}" presName="childText" presStyleLbl="bgAcc1" presStyleIdx="1" presStyleCnt="9" custScaleX="162962" custScaleY="184881" custLinFactNeighborX="42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84DFC0-6A02-4027-9C53-B22F487A2167}" type="pres">
      <dgm:prSet presAssocID="{E790BCEA-BD64-4579-B0E7-5B968E022791}" presName="Name13" presStyleLbl="parChTrans1D2" presStyleIdx="2" presStyleCnt="9"/>
      <dgm:spPr/>
      <dgm:t>
        <a:bodyPr/>
        <a:lstStyle/>
        <a:p>
          <a:endParaRPr lang="el-GR"/>
        </a:p>
      </dgm:t>
    </dgm:pt>
    <dgm:pt modelId="{2D2957E7-5EF0-4F8F-99F4-BA6344F87CD4}" type="pres">
      <dgm:prSet presAssocID="{F48A11BA-FA56-4463-B110-C7B42774D990}" presName="childText" presStyleLbl="bgAcc1" presStyleIdx="2" presStyleCnt="9" custScaleX="163326" custLinFactNeighborX="4215" custLinFactNeighborY="-878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8172FA-1A8A-4062-86BC-6EE88C53A83B}" type="pres">
      <dgm:prSet presAssocID="{B7063328-2C44-4B40-80BD-23094FCC1DF0}" presName="root" presStyleCnt="0"/>
      <dgm:spPr/>
      <dgm:t>
        <a:bodyPr/>
        <a:lstStyle/>
        <a:p>
          <a:endParaRPr lang="el-GR"/>
        </a:p>
      </dgm:t>
    </dgm:pt>
    <dgm:pt modelId="{06F328F7-C860-4484-9A9C-7AA58446F3AE}" type="pres">
      <dgm:prSet presAssocID="{B7063328-2C44-4B40-80BD-23094FCC1DF0}" presName="rootComposite" presStyleCnt="0"/>
      <dgm:spPr/>
      <dgm:t>
        <a:bodyPr/>
        <a:lstStyle/>
        <a:p>
          <a:endParaRPr lang="el-GR"/>
        </a:p>
      </dgm:t>
    </dgm:pt>
    <dgm:pt modelId="{0B67BA8F-5DB9-4A4C-B14F-3DAE9F86FC44}" type="pres">
      <dgm:prSet presAssocID="{B7063328-2C44-4B40-80BD-23094FCC1DF0}" presName="rootText" presStyleLbl="node1" presStyleIdx="1" presStyleCnt="4" custScaleX="133511" custScaleY="110000" custLinFactNeighborX="6731" custLinFactNeighborY="-42"/>
      <dgm:spPr/>
      <dgm:t>
        <a:bodyPr/>
        <a:lstStyle/>
        <a:p>
          <a:endParaRPr lang="el-GR"/>
        </a:p>
      </dgm:t>
    </dgm:pt>
    <dgm:pt modelId="{361717CE-EBB7-4B9A-8894-C50CE67CDA4E}" type="pres">
      <dgm:prSet presAssocID="{B7063328-2C44-4B40-80BD-23094FCC1DF0}" presName="rootConnector" presStyleLbl="node1" presStyleIdx="1" presStyleCnt="4"/>
      <dgm:spPr/>
      <dgm:t>
        <a:bodyPr/>
        <a:lstStyle/>
        <a:p>
          <a:endParaRPr lang="el-GR"/>
        </a:p>
      </dgm:t>
    </dgm:pt>
    <dgm:pt modelId="{5217477C-73FA-4C34-B36B-BE72E4E730B9}" type="pres">
      <dgm:prSet presAssocID="{B7063328-2C44-4B40-80BD-23094FCC1DF0}" presName="childShape" presStyleCnt="0"/>
      <dgm:spPr/>
      <dgm:t>
        <a:bodyPr/>
        <a:lstStyle/>
        <a:p>
          <a:endParaRPr lang="el-GR"/>
        </a:p>
      </dgm:t>
    </dgm:pt>
    <dgm:pt modelId="{33007F50-9950-46CF-8744-AB95F010C717}" type="pres">
      <dgm:prSet presAssocID="{32AD10A8-A767-44CE-B3FC-C82C62C214DD}" presName="Name13" presStyleLbl="parChTrans1D2" presStyleIdx="3" presStyleCnt="9"/>
      <dgm:spPr/>
      <dgm:t>
        <a:bodyPr/>
        <a:lstStyle/>
        <a:p>
          <a:endParaRPr lang="el-GR"/>
        </a:p>
      </dgm:t>
    </dgm:pt>
    <dgm:pt modelId="{1803F7B6-7973-47BE-B29A-429876128FD1}" type="pres">
      <dgm:prSet presAssocID="{D0AD71BB-AF85-4DBE-87F1-EAF012D0AE31}" presName="childText" presStyleLbl="bgAcc1" presStyleIdx="3" presStyleCnt="9" custLinFactNeighborX="33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2D2CAF-C5A0-4CF3-8D96-B675A56BF392}" type="pres">
      <dgm:prSet presAssocID="{D5FB612C-0C1D-4D79-BB16-3376BDA3615C}" presName="Name13" presStyleLbl="parChTrans1D2" presStyleIdx="4" presStyleCnt="9"/>
      <dgm:spPr/>
      <dgm:t>
        <a:bodyPr/>
        <a:lstStyle/>
        <a:p>
          <a:endParaRPr lang="el-GR"/>
        </a:p>
      </dgm:t>
    </dgm:pt>
    <dgm:pt modelId="{F9F1568B-69E2-40DF-A431-B75EA8049322}" type="pres">
      <dgm:prSet presAssocID="{FEB0D2F8-C65E-49E7-96DB-E568F7B68172}" presName="childText" presStyleLbl="bgAcc1" presStyleIdx="4" presStyleCnt="9" custScaleX="129746" custScaleY="128310" custLinFactNeighborX="33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768F64C-1B06-4726-A841-71F617B3AA80}" type="pres">
      <dgm:prSet presAssocID="{2908D3AD-73B5-4DDD-9EF5-9203898558C1}" presName="Name13" presStyleLbl="parChTrans1D2" presStyleIdx="5" presStyleCnt="9"/>
      <dgm:spPr/>
      <dgm:t>
        <a:bodyPr/>
        <a:lstStyle/>
        <a:p>
          <a:endParaRPr lang="el-GR"/>
        </a:p>
      </dgm:t>
    </dgm:pt>
    <dgm:pt modelId="{8E757F4A-7E79-4FE8-9116-4A99C588360E}" type="pres">
      <dgm:prSet presAssocID="{1802F8B0-48F8-4ED6-B889-349D64388B71}" presName="childText" presStyleLbl="bgAcc1" presStyleIdx="5" presStyleCnt="9" custScaleX="132390" custScaleY="237090" custLinFactNeighborX="33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0CFD92-F528-408A-834A-CBB1C5B1C687}" type="pres">
      <dgm:prSet presAssocID="{434836CD-5C75-4C6A-8F22-905ECF6CE5A2}" presName="root" presStyleCnt="0"/>
      <dgm:spPr/>
      <dgm:t>
        <a:bodyPr/>
        <a:lstStyle/>
        <a:p>
          <a:endParaRPr lang="el-GR"/>
        </a:p>
      </dgm:t>
    </dgm:pt>
    <dgm:pt modelId="{344B38BF-B58A-4D3C-9DE9-9B137A8DD436}" type="pres">
      <dgm:prSet presAssocID="{434836CD-5C75-4C6A-8F22-905ECF6CE5A2}" presName="rootComposite" presStyleCnt="0"/>
      <dgm:spPr/>
      <dgm:t>
        <a:bodyPr/>
        <a:lstStyle/>
        <a:p>
          <a:endParaRPr lang="el-GR"/>
        </a:p>
      </dgm:t>
    </dgm:pt>
    <dgm:pt modelId="{57581F8D-1268-4E9C-A246-40F26E61B641}" type="pres">
      <dgm:prSet presAssocID="{434836CD-5C75-4C6A-8F22-905ECF6CE5A2}" presName="rootText" presStyleLbl="node1" presStyleIdx="2" presStyleCnt="4" custScaleX="84733" custLinFactY="33975" custLinFactNeighborX="-10674" custLinFactNeighborY="100000"/>
      <dgm:spPr/>
      <dgm:t>
        <a:bodyPr/>
        <a:lstStyle/>
        <a:p>
          <a:endParaRPr lang="el-GR"/>
        </a:p>
      </dgm:t>
    </dgm:pt>
    <dgm:pt modelId="{A4257462-052E-45C5-9C16-A48C7B0F4981}" type="pres">
      <dgm:prSet presAssocID="{434836CD-5C75-4C6A-8F22-905ECF6CE5A2}" presName="rootConnector" presStyleLbl="node1" presStyleIdx="2" presStyleCnt="4"/>
      <dgm:spPr/>
      <dgm:t>
        <a:bodyPr/>
        <a:lstStyle/>
        <a:p>
          <a:endParaRPr lang="el-GR"/>
        </a:p>
      </dgm:t>
    </dgm:pt>
    <dgm:pt modelId="{DAC403B0-344A-4D06-97CB-FF2FB2A977D7}" type="pres">
      <dgm:prSet presAssocID="{434836CD-5C75-4C6A-8F22-905ECF6CE5A2}" presName="childShape" presStyleCnt="0"/>
      <dgm:spPr/>
      <dgm:t>
        <a:bodyPr/>
        <a:lstStyle/>
        <a:p>
          <a:endParaRPr lang="el-GR"/>
        </a:p>
      </dgm:t>
    </dgm:pt>
    <dgm:pt modelId="{6A5DAFC9-AC1A-4328-B5B9-777127DB7D75}" type="pres">
      <dgm:prSet presAssocID="{58775C23-E912-4014-83BE-A9A48D04BD71}" presName="Name13" presStyleLbl="parChTrans1D2" presStyleIdx="6" presStyleCnt="9"/>
      <dgm:spPr/>
      <dgm:t>
        <a:bodyPr/>
        <a:lstStyle/>
        <a:p>
          <a:endParaRPr lang="el-GR"/>
        </a:p>
      </dgm:t>
    </dgm:pt>
    <dgm:pt modelId="{C80B89BA-35F4-42CC-AF66-38F60C5012CF}" type="pres">
      <dgm:prSet presAssocID="{CD913C48-EBE4-4B34-B75F-10A32F8BB392}" presName="childText" presStyleLbl="bgAcc1" presStyleIdx="6" presStyleCnt="9" custScaleX="133100" custScaleY="205194" custLinFactY="36055" custLinFactNeighborX="-11133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B91048-5D95-423F-B581-C3AD0388F227}" type="pres">
      <dgm:prSet presAssocID="{BAAB84A7-16B1-48C4-B0E7-640D4FF62AE6}" presName="Name13" presStyleLbl="parChTrans1D2" presStyleIdx="7" presStyleCnt="9"/>
      <dgm:spPr/>
      <dgm:t>
        <a:bodyPr/>
        <a:lstStyle/>
        <a:p>
          <a:endParaRPr lang="el-GR"/>
        </a:p>
      </dgm:t>
    </dgm:pt>
    <dgm:pt modelId="{0A8ECBCF-FAB1-49DC-98A8-6B6D76248581}" type="pres">
      <dgm:prSet presAssocID="{B4B0F780-2F3B-4CE9-B8AA-5FF21245C50A}" presName="childText" presStyleLbl="bgAcc1" presStyleIdx="7" presStyleCnt="9" custScaleX="136987" custScaleY="162754" custLinFactY="52006" custLinFactNeighborX="-3321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C2AA7C-9605-47D8-8617-8C8A981305ED}" type="pres">
      <dgm:prSet presAssocID="{00DF8D83-A985-4101-8A7D-8F0D6FE16B3B}" presName="root" presStyleCnt="0"/>
      <dgm:spPr/>
      <dgm:t>
        <a:bodyPr/>
        <a:lstStyle/>
        <a:p>
          <a:endParaRPr lang="el-GR"/>
        </a:p>
      </dgm:t>
    </dgm:pt>
    <dgm:pt modelId="{5AAD3971-95A2-43CA-BB44-A53CA29DDBA5}" type="pres">
      <dgm:prSet presAssocID="{00DF8D83-A985-4101-8A7D-8F0D6FE16B3B}" presName="rootComposite" presStyleCnt="0"/>
      <dgm:spPr/>
      <dgm:t>
        <a:bodyPr/>
        <a:lstStyle/>
        <a:p>
          <a:endParaRPr lang="el-GR"/>
        </a:p>
      </dgm:t>
    </dgm:pt>
    <dgm:pt modelId="{F06FB800-8CE3-4365-A049-1F860A2D6D5A}" type="pres">
      <dgm:prSet presAssocID="{00DF8D83-A985-4101-8A7D-8F0D6FE16B3B}" presName="rootText" presStyleLbl="node1" presStyleIdx="3" presStyleCnt="4" custScaleX="84733" custLinFactY="33975" custLinFactNeighborX="-542" custLinFactNeighborY="100000"/>
      <dgm:spPr/>
      <dgm:t>
        <a:bodyPr/>
        <a:lstStyle/>
        <a:p>
          <a:endParaRPr lang="el-GR"/>
        </a:p>
      </dgm:t>
    </dgm:pt>
    <dgm:pt modelId="{45CCA6ED-648A-4EC7-849F-037AEEB98081}" type="pres">
      <dgm:prSet presAssocID="{00DF8D83-A985-4101-8A7D-8F0D6FE16B3B}" presName="rootConnector" presStyleLbl="node1" presStyleIdx="3" presStyleCnt="4"/>
      <dgm:spPr/>
      <dgm:t>
        <a:bodyPr/>
        <a:lstStyle/>
        <a:p>
          <a:endParaRPr lang="el-GR"/>
        </a:p>
      </dgm:t>
    </dgm:pt>
    <dgm:pt modelId="{8F84709C-A6C7-4567-A3B9-89080CFEF0AC}" type="pres">
      <dgm:prSet presAssocID="{00DF8D83-A985-4101-8A7D-8F0D6FE16B3B}" presName="childShape" presStyleCnt="0"/>
      <dgm:spPr/>
      <dgm:t>
        <a:bodyPr/>
        <a:lstStyle/>
        <a:p>
          <a:endParaRPr lang="el-GR"/>
        </a:p>
      </dgm:t>
    </dgm:pt>
    <dgm:pt modelId="{D7B95F02-458D-465F-8F2B-92AC7C2C80D6}" type="pres">
      <dgm:prSet presAssocID="{C8AA18CE-9375-4C91-A81F-867A3A0822BD}" presName="Name13" presStyleLbl="parChTrans1D2" presStyleIdx="8" presStyleCnt="9"/>
      <dgm:spPr/>
      <dgm:t>
        <a:bodyPr/>
        <a:lstStyle/>
        <a:p>
          <a:endParaRPr lang="el-GR"/>
        </a:p>
      </dgm:t>
    </dgm:pt>
    <dgm:pt modelId="{32E55951-1CA3-4D30-9E5F-C5F40F999C6E}" type="pres">
      <dgm:prSet presAssocID="{BA3C63C1-22BE-42C9-A2C1-04319588DB0B}" presName="childText" presStyleLbl="bgAcc1" presStyleIdx="8" presStyleCnt="9" custScaleX="121000" custScaleY="456716" custLinFactY="60591" custLinFactNeighborX="-5334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F2E4742-D030-4BC4-83FD-3B49F0D84494}" type="presOf" srcId="{BA3C63C1-22BE-42C9-A2C1-04319588DB0B}" destId="{32E55951-1CA3-4D30-9E5F-C5F40F999C6E}" srcOrd="0" destOrd="0" presId="urn:microsoft.com/office/officeart/2005/8/layout/hierarchy3"/>
    <dgm:cxn modelId="{B072618A-B81C-434D-A4E2-C97110EB5D69}" type="presOf" srcId="{63E36642-571C-43A0-9239-8B7DA076631E}" destId="{F9F1568B-69E2-40DF-A431-B75EA8049322}" srcOrd="0" destOrd="1" presId="urn:microsoft.com/office/officeart/2005/8/layout/hierarchy3"/>
    <dgm:cxn modelId="{AE1C17C4-B5DD-4BBB-81F9-1616766CA52C}" type="presOf" srcId="{C8AA18CE-9375-4C91-A81F-867A3A0822BD}" destId="{D7B95F02-458D-465F-8F2B-92AC7C2C80D6}" srcOrd="0" destOrd="0" presId="urn:microsoft.com/office/officeart/2005/8/layout/hierarchy3"/>
    <dgm:cxn modelId="{EC06C1BD-12DD-466B-9664-29A306D80FF9}" srcId="{B7063328-2C44-4B40-80BD-23094FCC1DF0}" destId="{FEB0D2F8-C65E-49E7-96DB-E568F7B68172}" srcOrd="1" destOrd="0" parTransId="{D5FB612C-0C1D-4D79-BB16-3376BDA3615C}" sibTransId="{68A6790F-DB9E-4DD0-86D6-83556AC4FEBC}"/>
    <dgm:cxn modelId="{37FB8428-C4B7-4D6A-8119-C6045965014D}" type="presOf" srcId="{434836CD-5C75-4C6A-8F22-905ECF6CE5A2}" destId="{A4257462-052E-45C5-9C16-A48C7B0F4981}" srcOrd="1" destOrd="0" presId="urn:microsoft.com/office/officeart/2005/8/layout/hierarchy3"/>
    <dgm:cxn modelId="{8EB77607-D4E3-44CA-BB82-1EB924C8CB7D}" type="presOf" srcId="{CDB51F03-62CE-4646-8D08-0A1AD964EE9E}" destId="{8E757F4A-7E79-4FE8-9116-4A99C588360E}" srcOrd="0" destOrd="1" presId="urn:microsoft.com/office/officeart/2005/8/layout/hierarchy3"/>
    <dgm:cxn modelId="{D67C46F8-0241-4E24-A377-FDFFFEDB53E5}" srcId="{9858A428-9847-416E-8CF8-8D6D773F4745}" destId="{434836CD-5C75-4C6A-8F22-905ECF6CE5A2}" srcOrd="2" destOrd="0" parTransId="{62886380-245E-4C4F-BAFC-7C601F326C9A}" sibTransId="{7968F847-9B63-4491-BD31-0C290D34273D}"/>
    <dgm:cxn modelId="{82A0ACFA-D591-4FA9-ABCE-ABAFF4CB4516}" srcId="{E1084801-1E3F-454B-AC15-B7E89F188B8E}" destId="{F48A11BA-FA56-4463-B110-C7B42774D990}" srcOrd="2" destOrd="0" parTransId="{E790BCEA-BD64-4579-B0E7-5B968E022791}" sibTransId="{E6B5FB36-40C3-491D-9A55-31F3B7F782FD}"/>
    <dgm:cxn modelId="{52CB42DB-A0AC-4E7C-87AD-5FA223DFAD06}" srcId="{B7063328-2C44-4B40-80BD-23094FCC1DF0}" destId="{D0AD71BB-AF85-4DBE-87F1-EAF012D0AE31}" srcOrd="0" destOrd="0" parTransId="{32AD10A8-A767-44CE-B3FC-C82C62C214DD}" sibTransId="{076348BD-DD31-4BD1-971A-32710EBD381A}"/>
    <dgm:cxn modelId="{2B48C42D-0B11-4FB7-AB4C-9305E508D96E}" srcId="{9858A428-9847-416E-8CF8-8D6D773F4745}" destId="{00DF8D83-A985-4101-8A7D-8F0D6FE16B3B}" srcOrd="3" destOrd="0" parTransId="{92AF8DFC-5B33-4964-9337-5E05CE7FC259}" sibTransId="{F2EBC493-43F9-4744-AF96-3DF400BDCDF7}"/>
    <dgm:cxn modelId="{8DD20A55-ED89-4259-A95C-43107F5A1E33}" type="presOf" srcId="{CD913C48-EBE4-4B34-B75F-10A32F8BB392}" destId="{C80B89BA-35F4-42CC-AF66-38F60C5012CF}" srcOrd="0" destOrd="0" presId="urn:microsoft.com/office/officeart/2005/8/layout/hierarchy3"/>
    <dgm:cxn modelId="{0656AF16-0902-4CF7-8013-28599D259022}" srcId="{B7063328-2C44-4B40-80BD-23094FCC1DF0}" destId="{1802F8B0-48F8-4ED6-B889-349D64388B71}" srcOrd="2" destOrd="0" parTransId="{2908D3AD-73B5-4DDD-9EF5-9203898558C1}" sibTransId="{F0B51999-B941-4595-A7D1-5CEF4D9C5F1B}"/>
    <dgm:cxn modelId="{121E6DA8-36D9-419B-9F45-7062FD8F0218}" type="presOf" srcId="{B7063328-2C44-4B40-80BD-23094FCC1DF0}" destId="{0B67BA8F-5DB9-4A4C-B14F-3DAE9F86FC44}" srcOrd="0" destOrd="0" presId="urn:microsoft.com/office/officeart/2005/8/layout/hierarchy3"/>
    <dgm:cxn modelId="{8DFDE49F-E5F0-45CA-A0DD-10D48F2DD4F5}" srcId="{9858A428-9847-416E-8CF8-8D6D773F4745}" destId="{B7063328-2C44-4B40-80BD-23094FCC1DF0}" srcOrd="1" destOrd="0" parTransId="{5174AD47-2480-4ACF-BC7C-73A23B49E93A}" sibTransId="{F8FFC41B-DBF4-45E7-8E30-C521E9DFD88F}"/>
    <dgm:cxn modelId="{537AAC77-9CD2-4C8D-99C5-8F4840A80CC2}" srcId="{1802F8B0-48F8-4ED6-B889-349D64388B71}" destId="{CDB51F03-62CE-4646-8D08-0A1AD964EE9E}" srcOrd="0" destOrd="0" parTransId="{E1136950-E49D-4AFE-9AF5-72BC45A51FF4}" sibTransId="{45857532-8CBE-431F-A717-1ED14B304853}"/>
    <dgm:cxn modelId="{98D6F83B-5E70-4BEE-B69D-99796BA10464}" type="presOf" srcId="{E1084801-1E3F-454B-AC15-B7E89F188B8E}" destId="{62852170-5E8B-4936-96C2-979D83E8AE66}" srcOrd="1" destOrd="0" presId="urn:microsoft.com/office/officeart/2005/8/layout/hierarchy3"/>
    <dgm:cxn modelId="{5C681515-1E94-4429-A80D-1E3B65545115}" type="presOf" srcId="{2908D3AD-73B5-4DDD-9EF5-9203898558C1}" destId="{E768F64C-1B06-4726-A841-71F617B3AA80}" srcOrd="0" destOrd="0" presId="urn:microsoft.com/office/officeart/2005/8/layout/hierarchy3"/>
    <dgm:cxn modelId="{B5374E60-491B-4660-A614-68945E94BFC4}" srcId="{434836CD-5C75-4C6A-8F22-905ECF6CE5A2}" destId="{CD913C48-EBE4-4B34-B75F-10A32F8BB392}" srcOrd="0" destOrd="0" parTransId="{58775C23-E912-4014-83BE-A9A48D04BD71}" sibTransId="{CD366665-D531-41AB-8626-9E2540A68FC6}"/>
    <dgm:cxn modelId="{108C5241-1AEE-48D7-A761-12309C369A01}" type="presOf" srcId="{434836CD-5C75-4C6A-8F22-905ECF6CE5A2}" destId="{57581F8D-1268-4E9C-A246-40F26E61B641}" srcOrd="0" destOrd="0" presId="urn:microsoft.com/office/officeart/2005/8/layout/hierarchy3"/>
    <dgm:cxn modelId="{B682F03F-8057-4392-8843-9CE3F81112B9}" srcId="{E1084801-1E3F-454B-AC15-B7E89F188B8E}" destId="{B7437E89-35E9-431D-B909-0793A4D80E35}" srcOrd="0" destOrd="0" parTransId="{E4332FA3-09A1-43FF-97D7-EFE981558E13}" sibTransId="{B8C04613-BC91-4D3A-A222-DCA0828A71CB}"/>
    <dgm:cxn modelId="{68E0D58C-266B-4C19-9708-E68684C54690}" type="presOf" srcId="{E4332FA3-09A1-43FF-97D7-EFE981558E13}" destId="{A2AD584E-A968-471D-8EB6-B5BEE500740F}" srcOrd="0" destOrd="0" presId="urn:microsoft.com/office/officeart/2005/8/layout/hierarchy3"/>
    <dgm:cxn modelId="{FC0E600B-A870-4505-BBD2-39D0EC38ECE2}" type="presOf" srcId="{D5FB612C-0C1D-4D79-BB16-3376BDA3615C}" destId="{F42D2CAF-C5A0-4CF3-8D96-B675A56BF392}" srcOrd="0" destOrd="0" presId="urn:microsoft.com/office/officeart/2005/8/layout/hierarchy3"/>
    <dgm:cxn modelId="{D0A15EEF-3C6D-4E45-840E-D97C61A5B569}" type="presOf" srcId="{9AE23E0B-A708-4CB1-9AD8-736EEFE56E1F}" destId="{B812ADB7-8728-480A-BCAC-0C5A2A048C89}" srcOrd="0" destOrd="0" presId="urn:microsoft.com/office/officeart/2005/8/layout/hierarchy3"/>
    <dgm:cxn modelId="{7122E1E6-C24D-4E78-A629-FFE3F9EE77FA}" type="presOf" srcId="{E790BCEA-BD64-4579-B0E7-5B968E022791}" destId="{6484DFC0-6A02-4027-9C53-B22F487A2167}" srcOrd="0" destOrd="0" presId="urn:microsoft.com/office/officeart/2005/8/layout/hierarchy3"/>
    <dgm:cxn modelId="{6D6D7ACA-95DC-4306-9D4A-35C6AE4C969C}" type="presOf" srcId="{58775C23-E912-4014-83BE-A9A48D04BD71}" destId="{6A5DAFC9-AC1A-4328-B5B9-777127DB7D75}" srcOrd="0" destOrd="0" presId="urn:microsoft.com/office/officeart/2005/8/layout/hierarchy3"/>
    <dgm:cxn modelId="{F8FA0A84-FFDC-4506-8A80-296D4A6155F7}" srcId="{00DF8D83-A985-4101-8A7D-8F0D6FE16B3B}" destId="{BA3C63C1-22BE-42C9-A2C1-04319588DB0B}" srcOrd="0" destOrd="0" parTransId="{C8AA18CE-9375-4C91-A81F-867A3A0822BD}" sibTransId="{586123DD-7C4A-47F3-96FC-B9D87030128A}"/>
    <dgm:cxn modelId="{742B16A8-614B-4390-AE8C-6C61A98601BD}" type="presOf" srcId="{FA5AC7FD-26F6-4ADA-A7FB-A6162A7C60ED}" destId="{6AEA6013-AACA-4FA2-8468-CD5214DC4E87}" srcOrd="0" destOrd="0" presId="urn:microsoft.com/office/officeart/2005/8/layout/hierarchy3"/>
    <dgm:cxn modelId="{71D2E4AC-DCA8-4C21-A128-419F9BE164E9}" type="presOf" srcId="{E1084801-1E3F-454B-AC15-B7E89F188B8E}" destId="{5F31A221-6A8C-49FE-9637-C9DE393132AC}" srcOrd="0" destOrd="0" presId="urn:microsoft.com/office/officeart/2005/8/layout/hierarchy3"/>
    <dgm:cxn modelId="{702C5BDE-1C1F-4F2E-8AD1-78BEC61F6190}" type="presOf" srcId="{F48A11BA-FA56-4463-B110-C7B42774D990}" destId="{2D2957E7-5EF0-4F8F-99F4-BA6344F87CD4}" srcOrd="0" destOrd="0" presId="urn:microsoft.com/office/officeart/2005/8/layout/hierarchy3"/>
    <dgm:cxn modelId="{20BD3E60-0868-40C8-AA8F-AA47FD04DC3A}" srcId="{E1084801-1E3F-454B-AC15-B7E89F188B8E}" destId="{9AE23E0B-A708-4CB1-9AD8-736EEFE56E1F}" srcOrd="1" destOrd="0" parTransId="{FA5AC7FD-26F6-4ADA-A7FB-A6162A7C60ED}" sibTransId="{2DE4D075-3524-45BE-92AD-C2E49EB9F46B}"/>
    <dgm:cxn modelId="{BA1418A9-AFD6-4BED-9EED-E5E3735C2962}" type="presOf" srcId="{D0AD71BB-AF85-4DBE-87F1-EAF012D0AE31}" destId="{1803F7B6-7973-47BE-B29A-429876128FD1}" srcOrd="0" destOrd="0" presId="urn:microsoft.com/office/officeart/2005/8/layout/hierarchy3"/>
    <dgm:cxn modelId="{92E5E25C-30E0-4E90-A100-00C355CCB277}" type="presOf" srcId="{00DF8D83-A985-4101-8A7D-8F0D6FE16B3B}" destId="{45CCA6ED-648A-4EC7-849F-037AEEB98081}" srcOrd="1" destOrd="0" presId="urn:microsoft.com/office/officeart/2005/8/layout/hierarchy3"/>
    <dgm:cxn modelId="{77BD0058-1492-42B3-84A4-EF138789E3F3}" type="presOf" srcId="{9858A428-9847-416E-8CF8-8D6D773F4745}" destId="{34F21DD9-17E7-426D-A650-BE5112FCB19C}" srcOrd="0" destOrd="0" presId="urn:microsoft.com/office/officeart/2005/8/layout/hierarchy3"/>
    <dgm:cxn modelId="{FC164793-123D-4E4B-8A87-BC1237F20786}" type="presOf" srcId="{BAAB84A7-16B1-48C4-B0E7-640D4FF62AE6}" destId="{4AB91048-5D95-423F-B581-C3AD0388F227}" srcOrd="0" destOrd="0" presId="urn:microsoft.com/office/officeart/2005/8/layout/hierarchy3"/>
    <dgm:cxn modelId="{406CFAF7-D00F-4DA9-A84E-420B4DA2D216}" type="presOf" srcId="{00DF8D83-A985-4101-8A7D-8F0D6FE16B3B}" destId="{F06FB800-8CE3-4365-A049-1F860A2D6D5A}" srcOrd="0" destOrd="0" presId="urn:microsoft.com/office/officeart/2005/8/layout/hierarchy3"/>
    <dgm:cxn modelId="{78A0C066-9A4A-483A-88CB-55A58FE9C56B}" type="presOf" srcId="{B4B0F780-2F3B-4CE9-B8AA-5FF21245C50A}" destId="{0A8ECBCF-FAB1-49DC-98A8-6B6D76248581}" srcOrd="0" destOrd="0" presId="urn:microsoft.com/office/officeart/2005/8/layout/hierarchy3"/>
    <dgm:cxn modelId="{A989B033-4C25-42A6-A89D-0AEB3F377779}" type="presOf" srcId="{1802F8B0-48F8-4ED6-B889-349D64388B71}" destId="{8E757F4A-7E79-4FE8-9116-4A99C588360E}" srcOrd="0" destOrd="0" presId="urn:microsoft.com/office/officeart/2005/8/layout/hierarchy3"/>
    <dgm:cxn modelId="{2C5449F9-8B21-486F-BE28-4AFA43879130}" srcId="{434836CD-5C75-4C6A-8F22-905ECF6CE5A2}" destId="{B4B0F780-2F3B-4CE9-B8AA-5FF21245C50A}" srcOrd="1" destOrd="0" parTransId="{BAAB84A7-16B1-48C4-B0E7-640D4FF62AE6}" sibTransId="{DB8C37C1-EF4F-4FB1-8949-07817BAEFD2D}"/>
    <dgm:cxn modelId="{9057527F-B43D-40C2-9403-D455302A0EB1}" srcId="{FEB0D2F8-C65E-49E7-96DB-E568F7B68172}" destId="{63E36642-571C-43A0-9239-8B7DA076631E}" srcOrd="0" destOrd="0" parTransId="{F9D0E65C-1544-46F0-8CDE-9CE12711C0E6}" sibTransId="{932B997F-C260-4925-B05B-FA1F8EE03358}"/>
    <dgm:cxn modelId="{FA1FA1C5-806F-4E1C-AAAA-5D28F1165A3F}" type="presOf" srcId="{32AD10A8-A767-44CE-B3FC-C82C62C214DD}" destId="{33007F50-9950-46CF-8744-AB95F010C717}" srcOrd="0" destOrd="0" presId="urn:microsoft.com/office/officeart/2005/8/layout/hierarchy3"/>
    <dgm:cxn modelId="{96C30B16-CE6E-45B0-B261-C0F378CD53CA}" type="presOf" srcId="{FEB0D2F8-C65E-49E7-96DB-E568F7B68172}" destId="{F9F1568B-69E2-40DF-A431-B75EA8049322}" srcOrd="0" destOrd="0" presId="urn:microsoft.com/office/officeart/2005/8/layout/hierarchy3"/>
    <dgm:cxn modelId="{C323D7F7-3E24-492C-8C88-7884624FDF48}" srcId="{9858A428-9847-416E-8CF8-8D6D773F4745}" destId="{E1084801-1E3F-454B-AC15-B7E89F188B8E}" srcOrd="0" destOrd="0" parTransId="{C218464A-8BC2-48A8-B9EE-2AA4DD170BDC}" sibTransId="{29AAD8B9-034C-4E4F-86B4-170BC15542EF}"/>
    <dgm:cxn modelId="{7CDCA77B-12BD-496C-9B3E-CA71D6F15307}" type="presOf" srcId="{B7437E89-35E9-431D-B909-0793A4D80E35}" destId="{61CCE211-D947-4A45-81A8-09907C0AE029}" srcOrd="0" destOrd="0" presId="urn:microsoft.com/office/officeart/2005/8/layout/hierarchy3"/>
    <dgm:cxn modelId="{4EA85C94-BB78-4277-9F53-1941CF8BF484}" type="presOf" srcId="{B7063328-2C44-4B40-80BD-23094FCC1DF0}" destId="{361717CE-EBB7-4B9A-8894-C50CE67CDA4E}" srcOrd="1" destOrd="0" presId="urn:microsoft.com/office/officeart/2005/8/layout/hierarchy3"/>
    <dgm:cxn modelId="{81180281-241F-44B9-B41D-71DB326F79E8}" type="presParOf" srcId="{34F21DD9-17E7-426D-A650-BE5112FCB19C}" destId="{5F37478E-7CA0-4E78-AB5D-9670F775B306}" srcOrd="0" destOrd="0" presId="urn:microsoft.com/office/officeart/2005/8/layout/hierarchy3"/>
    <dgm:cxn modelId="{80ECA530-176C-4E9D-8770-2B96ED6CC95C}" type="presParOf" srcId="{5F37478E-7CA0-4E78-AB5D-9670F775B306}" destId="{8B1F4259-FF51-4CA4-9CB9-85A8EE797D1A}" srcOrd="0" destOrd="0" presId="urn:microsoft.com/office/officeart/2005/8/layout/hierarchy3"/>
    <dgm:cxn modelId="{8BA0C9F6-BFCD-4163-85A0-6A8C242A6829}" type="presParOf" srcId="{8B1F4259-FF51-4CA4-9CB9-85A8EE797D1A}" destId="{5F31A221-6A8C-49FE-9637-C9DE393132AC}" srcOrd="0" destOrd="0" presId="urn:microsoft.com/office/officeart/2005/8/layout/hierarchy3"/>
    <dgm:cxn modelId="{4FFB62FC-E1C5-4938-A81C-B09EA89B00B0}" type="presParOf" srcId="{8B1F4259-FF51-4CA4-9CB9-85A8EE797D1A}" destId="{62852170-5E8B-4936-96C2-979D83E8AE66}" srcOrd="1" destOrd="0" presId="urn:microsoft.com/office/officeart/2005/8/layout/hierarchy3"/>
    <dgm:cxn modelId="{D302D860-DA62-4F63-A591-9C9BC16240C1}" type="presParOf" srcId="{5F37478E-7CA0-4E78-AB5D-9670F775B306}" destId="{6F832DE9-A2B4-4799-B025-12B08001D4EA}" srcOrd="1" destOrd="0" presId="urn:microsoft.com/office/officeart/2005/8/layout/hierarchy3"/>
    <dgm:cxn modelId="{466A0350-1F1B-4677-95F1-D3E165D4BF88}" type="presParOf" srcId="{6F832DE9-A2B4-4799-B025-12B08001D4EA}" destId="{A2AD584E-A968-471D-8EB6-B5BEE500740F}" srcOrd="0" destOrd="0" presId="urn:microsoft.com/office/officeart/2005/8/layout/hierarchy3"/>
    <dgm:cxn modelId="{13698CCD-D2AD-4B52-8F29-3C6BACD34A94}" type="presParOf" srcId="{6F832DE9-A2B4-4799-B025-12B08001D4EA}" destId="{61CCE211-D947-4A45-81A8-09907C0AE029}" srcOrd="1" destOrd="0" presId="urn:microsoft.com/office/officeart/2005/8/layout/hierarchy3"/>
    <dgm:cxn modelId="{E56085C8-1493-425A-9B57-CA05B0C35000}" type="presParOf" srcId="{6F832DE9-A2B4-4799-B025-12B08001D4EA}" destId="{6AEA6013-AACA-4FA2-8468-CD5214DC4E87}" srcOrd="2" destOrd="0" presId="urn:microsoft.com/office/officeart/2005/8/layout/hierarchy3"/>
    <dgm:cxn modelId="{380A0CF3-3D03-47EA-80A0-D6B7635C2CCC}" type="presParOf" srcId="{6F832DE9-A2B4-4799-B025-12B08001D4EA}" destId="{B812ADB7-8728-480A-BCAC-0C5A2A048C89}" srcOrd="3" destOrd="0" presId="urn:microsoft.com/office/officeart/2005/8/layout/hierarchy3"/>
    <dgm:cxn modelId="{27AF4DCD-958E-48CF-B286-CA5B3F5EB946}" type="presParOf" srcId="{6F832DE9-A2B4-4799-B025-12B08001D4EA}" destId="{6484DFC0-6A02-4027-9C53-B22F487A2167}" srcOrd="4" destOrd="0" presId="urn:microsoft.com/office/officeart/2005/8/layout/hierarchy3"/>
    <dgm:cxn modelId="{238AA21F-0C37-4FA1-BD5B-DD495BA0396C}" type="presParOf" srcId="{6F832DE9-A2B4-4799-B025-12B08001D4EA}" destId="{2D2957E7-5EF0-4F8F-99F4-BA6344F87CD4}" srcOrd="5" destOrd="0" presId="urn:microsoft.com/office/officeart/2005/8/layout/hierarchy3"/>
    <dgm:cxn modelId="{5C526C32-91D7-4B7B-9F35-A5A078D49A3A}" type="presParOf" srcId="{34F21DD9-17E7-426D-A650-BE5112FCB19C}" destId="{908172FA-1A8A-4062-86BC-6EE88C53A83B}" srcOrd="1" destOrd="0" presId="urn:microsoft.com/office/officeart/2005/8/layout/hierarchy3"/>
    <dgm:cxn modelId="{42539D22-8A46-47C6-A0C3-221793D7D93E}" type="presParOf" srcId="{908172FA-1A8A-4062-86BC-6EE88C53A83B}" destId="{06F328F7-C860-4484-9A9C-7AA58446F3AE}" srcOrd="0" destOrd="0" presId="urn:microsoft.com/office/officeart/2005/8/layout/hierarchy3"/>
    <dgm:cxn modelId="{1B77466D-5D69-4E72-A427-6E500598FD04}" type="presParOf" srcId="{06F328F7-C860-4484-9A9C-7AA58446F3AE}" destId="{0B67BA8F-5DB9-4A4C-B14F-3DAE9F86FC44}" srcOrd="0" destOrd="0" presId="urn:microsoft.com/office/officeart/2005/8/layout/hierarchy3"/>
    <dgm:cxn modelId="{57C0121D-1194-4EB1-9438-B76F8190A928}" type="presParOf" srcId="{06F328F7-C860-4484-9A9C-7AA58446F3AE}" destId="{361717CE-EBB7-4B9A-8894-C50CE67CDA4E}" srcOrd="1" destOrd="0" presId="urn:microsoft.com/office/officeart/2005/8/layout/hierarchy3"/>
    <dgm:cxn modelId="{D42045C9-0E37-44D8-BEA7-EBC396F6AC12}" type="presParOf" srcId="{908172FA-1A8A-4062-86BC-6EE88C53A83B}" destId="{5217477C-73FA-4C34-B36B-BE72E4E730B9}" srcOrd="1" destOrd="0" presId="urn:microsoft.com/office/officeart/2005/8/layout/hierarchy3"/>
    <dgm:cxn modelId="{0C36FC98-11CC-446C-8B7C-D8D997A48992}" type="presParOf" srcId="{5217477C-73FA-4C34-B36B-BE72E4E730B9}" destId="{33007F50-9950-46CF-8744-AB95F010C717}" srcOrd="0" destOrd="0" presId="urn:microsoft.com/office/officeart/2005/8/layout/hierarchy3"/>
    <dgm:cxn modelId="{F383717E-DBF9-4674-8720-7432201B64AD}" type="presParOf" srcId="{5217477C-73FA-4C34-B36B-BE72E4E730B9}" destId="{1803F7B6-7973-47BE-B29A-429876128FD1}" srcOrd="1" destOrd="0" presId="urn:microsoft.com/office/officeart/2005/8/layout/hierarchy3"/>
    <dgm:cxn modelId="{74AB302F-D7B6-4E82-B84D-E1D17A28C4EE}" type="presParOf" srcId="{5217477C-73FA-4C34-B36B-BE72E4E730B9}" destId="{F42D2CAF-C5A0-4CF3-8D96-B675A56BF392}" srcOrd="2" destOrd="0" presId="urn:microsoft.com/office/officeart/2005/8/layout/hierarchy3"/>
    <dgm:cxn modelId="{58F51A0E-1BB9-43AA-9261-03057DF061EC}" type="presParOf" srcId="{5217477C-73FA-4C34-B36B-BE72E4E730B9}" destId="{F9F1568B-69E2-40DF-A431-B75EA8049322}" srcOrd="3" destOrd="0" presId="urn:microsoft.com/office/officeart/2005/8/layout/hierarchy3"/>
    <dgm:cxn modelId="{8ADFFB95-8669-49E3-A70E-A47831880DB5}" type="presParOf" srcId="{5217477C-73FA-4C34-B36B-BE72E4E730B9}" destId="{E768F64C-1B06-4726-A841-71F617B3AA80}" srcOrd="4" destOrd="0" presId="urn:microsoft.com/office/officeart/2005/8/layout/hierarchy3"/>
    <dgm:cxn modelId="{F313320E-C0F0-4C33-BFA0-DA64AB6E1112}" type="presParOf" srcId="{5217477C-73FA-4C34-B36B-BE72E4E730B9}" destId="{8E757F4A-7E79-4FE8-9116-4A99C588360E}" srcOrd="5" destOrd="0" presId="urn:microsoft.com/office/officeart/2005/8/layout/hierarchy3"/>
    <dgm:cxn modelId="{2EB79A41-EB2D-4E24-B703-BF8C58D973E6}" type="presParOf" srcId="{34F21DD9-17E7-426D-A650-BE5112FCB19C}" destId="{400CFD92-F528-408A-834A-CBB1C5B1C687}" srcOrd="2" destOrd="0" presId="urn:microsoft.com/office/officeart/2005/8/layout/hierarchy3"/>
    <dgm:cxn modelId="{301496AB-C749-4BF3-B9FE-F614B6EC1F24}" type="presParOf" srcId="{400CFD92-F528-408A-834A-CBB1C5B1C687}" destId="{344B38BF-B58A-4D3C-9DE9-9B137A8DD436}" srcOrd="0" destOrd="0" presId="urn:microsoft.com/office/officeart/2005/8/layout/hierarchy3"/>
    <dgm:cxn modelId="{A5017D91-11FE-427E-AC97-C77487504D9F}" type="presParOf" srcId="{344B38BF-B58A-4D3C-9DE9-9B137A8DD436}" destId="{57581F8D-1268-4E9C-A246-40F26E61B641}" srcOrd="0" destOrd="0" presId="urn:microsoft.com/office/officeart/2005/8/layout/hierarchy3"/>
    <dgm:cxn modelId="{F1FDA45C-7578-441C-9F35-FF2DF748C26A}" type="presParOf" srcId="{344B38BF-B58A-4D3C-9DE9-9B137A8DD436}" destId="{A4257462-052E-45C5-9C16-A48C7B0F4981}" srcOrd="1" destOrd="0" presId="urn:microsoft.com/office/officeart/2005/8/layout/hierarchy3"/>
    <dgm:cxn modelId="{2C8D1F85-D4B9-4322-8BE7-C65BD7C05BAA}" type="presParOf" srcId="{400CFD92-F528-408A-834A-CBB1C5B1C687}" destId="{DAC403B0-344A-4D06-97CB-FF2FB2A977D7}" srcOrd="1" destOrd="0" presId="urn:microsoft.com/office/officeart/2005/8/layout/hierarchy3"/>
    <dgm:cxn modelId="{B02D7DC4-2EC3-407F-9FD1-4DC16A4727B8}" type="presParOf" srcId="{DAC403B0-344A-4D06-97CB-FF2FB2A977D7}" destId="{6A5DAFC9-AC1A-4328-B5B9-777127DB7D75}" srcOrd="0" destOrd="0" presId="urn:microsoft.com/office/officeart/2005/8/layout/hierarchy3"/>
    <dgm:cxn modelId="{F501D5EB-DFA8-4E93-B3C8-8A743C021D6E}" type="presParOf" srcId="{DAC403B0-344A-4D06-97CB-FF2FB2A977D7}" destId="{C80B89BA-35F4-42CC-AF66-38F60C5012CF}" srcOrd="1" destOrd="0" presId="urn:microsoft.com/office/officeart/2005/8/layout/hierarchy3"/>
    <dgm:cxn modelId="{DF5BCC42-EB39-42FD-B04D-797A51349DE7}" type="presParOf" srcId="{DAC403B0-344A-4D06-97CB-FF2FB2A977D7}" destId="{4AB91048-5D95-423F-B581-C3AD0388F227}" srcOrd="2" destOrd="0" presId="urn:microsoft.com/office/officeart/2005/8/layout/hierarchy3"/>
    <dgm:cxn modelId="{E93CC3D8-E0E3-4AE1-9516-2FF4B7E95160}" type="presParOf" srcId="{DAC403B0-344A-4D06-97CB-FF2FB2A977D7}" destId="{0A8ECBCF-FAB1-49DC-98A8-6B6D76248581}" srcOrd="3" destOrd="0" presId="urn:microsoft.com/office/officeart/2005/8/layout/hierarchy3"/>
    <dgm:cxn modelId="{16EAA0B5-482C-444F-AB8A-F1CDFE9CC3FB}" type="presParOf" srcId="{34F21DD9-17E7-426D-A650-BE5112FCB19C}" destId="{5CC2AA7C-9605-47D8-8617-8C8A981305ED}" srcOrd="3" destOrd="0" presId="urn:microsoft.com/office/officeart/2005/8/layout/hierarchy3"/>
    <dgm:cxn modelId="{53A6B64B-4533-4463-A01D-BA38E53CBA27}" type="presParOf" srcId="{5CC2AA7C-9605-47D8-8617-8C8A981305ED}" destId="{5AAD3971-95A2-43CA-BB44-A53CA29DDBA5}" srcOrd="0" destOrd="0" presId="urn:microsoft.com/office/officeart/2005/8/layout/hierarchy3"/>
    <dgm:cxn modelId="{188B02D6-3DD6-4758-BA70-F1EF6B035C0B}" type="presParOf" srcId="{5AAD3971-95A2-43CA-BB44-A53CA29DDBA5}" destId="{F06FB800-8CE3-4365-A049-1F860A2D6D5A}" srcOrd="0" destOrd="0" presId="urn:microsoft.com/office/officeart/2005/8/layout/hierarchy3"/>
    <dgm:cxn modelId="{E47F0EF9-AC25-4E62-971F-85BAE5923B5F}" type="presParOf" srcId="{5AAD3971-95A2-43CA-BB44-A53CA29DDBA5}" destId="{45CCA6ED-648A-4EC7-849F-037AEEB98081}" srcOrd="1" destOrd="0" presId="urn:microsoft.com/office/officeart/2005/8/layout/hierarchy3"/>
    <dgm:cxn modelId="{D1172566-CBF9-47DF-AC4A-15DA3C159D92}" type="presParOf" srcId="{5CC2AA7C-9605-47D8-8617-8C8A981305ED}" destId="{8F84709C-A6C7-4567-A3B9-89080CFEF0AC}" srcOrd="1" destOrd="0" presId="urn:microsoft.com/office/officeart/2005/8/layout/hierarchy3"/>
    <dgm:cxn modelId="{C4392448-9A41-4931-8117-8E5E54AEE0EA}" type="presParOf" srcId="{8F84709C-A6C7-4567-A3B9-89080CFEF0AC}" destId="{D7B95F02-458D-465F-8F2B-92AC7C2C80D6}" srcOrd="0" destOrd="0" presId="urn:microsoft.com/office/officeart/2005/8/layout/hierarchy3"/>
    <dgm:cxn modelId="{907B5869-26BC-4352-BC79-9C50AACADBED}" type="presParOf" srcId="{8F84709C-A6C7-4567-A3B9-89080CFEF0AC}" destId="{32E55951-1CA3-4D30-9E5F-C5F40F999C6E}" srcOrd="1" destOrd="0" presId="urn:microsoft.com/office/officeart/2005/8/layout/hierarchy3"/>
  </dgm:cxnLst>
  <dgm:bg>
    <a:noFill/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72FC629-559E-4649-BD5B-EACC97EC7C6A}" type="doc">
      <dgm:prSet loTypeId="urn:microsoft.com/office/officeart/2005/8/layout/vList3#2" loCatId="list" qsTypeId="urn:microsoft.com/office/officeart/2005/8/quickstyle/simple5" qsCatId="simple" csTypeId="urn:microsoft.com/office/officeart/2005/8/colors/accent0_3" csCatId="mainScheme" phldr="1"/>
      <dgm:spPr/>
    </dgm:pt>
    <dgm:pt modelId="{EB72C268-E6C5-4B51-B924-59C5436EA9A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800" b="1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400" b="1" dirty="0" smtClean="0"/>
            <a:t>Ακίνητη Επιεμφυτευματική Πρόσθεση</a:t>
          </a:r>
          <a:br>
            <a:rPr lang="el-GR" sz="2400" b="1" dirty="0" smtClean="0"/>
          </a:br>
          <a:r>
            <a:rPr lang="el-GR" sz="2400" b="0" dirty="0" smtClean="0"/>
            <a:t>Πρόσθιας περιοχής</a:t>
          </a:r>
          <a:endParaRPr lang="el-GR" sz="2400" b="0" dirty="0"/>
        </a:p>
      </dgm:t>
    </dgm:pt>
    <dgm:pt modelId="{5CEC6B8A-2F52-4730-8D2E-37231A7E3032}" type="parTrans" cxnId="{F5262D15-5267-419B-8885-708031E96C4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715D39F9-34F5-4DB1-ADB1-E99F13EEB257}" type="sibTrans" cxnId="{F5262D15-5267-419B-8885-708031E96C4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/>
        </a:p>
      </dgm:t>
    </dgm:pt>
    <dgm:pt modelId="{32A9FE76-774E-447F-8BDD-4EFA9A554788}" type="pres">
      <dgm:prSet presAssocID="{C72FC629-559E-4649-BD5B-EACC97EC7C6A}" presName="linearFlow" presStyleCnt="0">
        <dgm:presLayoutVars>
          <dgm:dir/>
          <dgm:resizeHandles val="exact"/>
        </dgm:presLayoutVars>
      </dgm:prSet>
      <dgm:spPr/>
    </dgm:pt>
    <dgm:pt modelId="{CC8F50F4-DD87-40F5-8C82-C13EF551D524}" type="pres">
      <dgm:prSet presAssocID="{EB72C268-E6C5-4B51-B924-59C5436EA9A7}" presName="composite" presStyleCnt="0"/>
      <dgm:spPr/>
    </dgm:pt>
    <dgm:pt modelId="{B605DEF4-286A-4B01-ACAD-459A18BA984F}" type="pres">
      <dgm:prSet presAssocID="{EB72C268-E6C5-4B51-B924-59C5436EA9A7}" presName="imgShp" presStyleLbl="fgImgPlace1" presStyleIdx="0" presStyleCnt="1" custScaleX="125804" custLinFactNeighborX="-889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4C0BFE15-326D-4B5E-A9E5-6A3089BDE7E4}" type="pres">
      <dgm:prSet presAssocID="{EB72C268-E6C5-4B51-B924-59C5436EA9A7}" presName="txShp" presStyleLbl="node1" presStyleIdx="0" presStyleCnt="1" custScaleX="130890" custLinFactNeighborX="9743" custLinFactNeighborY="-45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262D15-5267-419B-8885-708031E96C4F}" srcId="{C72FC629-559E-4649-BD5B-EACC97EC7C6A}" destId="{EB72C268-E6C5-4B51-B924-59C5436EA9A7}" srcOrd="0" destOrd="0" parTransId="{5CEC6B8A-2F52-4730-8D2E-37231A7E3032}" sibTransId="{715D39F9-34F5-4DB1-ADB1-E99F13EEB257}"/>
    <dgm:cxn modelId="{55559E40-7F23-4677-B579-A48DADD9F6F5}" type="presOf" srcId="{C72FC629-559E-4649-BD5B-EACC97EC7C6A}" destId="{32A9FE76-774E-447F-8BDD-4EFA9A554788}" srcOrd="0" destOrd="0" presId="urn:microsoft.com/office/officeart/2005/8/layout/vList3#2"/>
    <dgm:cxn modelId="{9F9CAFD6-FB18-4CB0-9F38-CD89D0F19677}" type="presOf" srcId="{EB72C268-E6C5-4B51-B924-59C5436EA9A7}" destId="{4C0BFE15-326D-4B5E-A9E5-6A3089BDE7E4}" srcOrd="0" destOrd="0" presId="urn:microsoft.com/office/officeart/2005/8/layout/vList3#2"/>
    <dgm:cxn modelId="{16AD70A0-30AE-458F-96C8-8C3AF213DE08}" type="presParOf" srcId="{32A9FE76-774E-447F-8BDD-4EFA9A554788}" destId="{CC8F50F4-DD87-40F5-8C82-C13EF551D524}" srcOrd="0" destOrd="0" presId="urn:microsoft.com/office/officeart/2005/8/layout/vList3#2"/>
    <dgm:cxn modelId="{47268936-D2EA-4FAC-AED0-F2193CFDD1BF}" type="presParOf" srcId="{CC8F50F4-DD87-40F5-8C82-C13EF551D524}" destId="{B605DEF4-286A-4B01-ACAD-459A18BA984F}" srcOrd="0" destOrd="0" presId="urn:microsoft.com/office/officeart/2005/8/layout/vList3#2"/>
    <dgm:cxn modelId="{C79BD59C-7E2F-40EE-AA86-2A0C9530DA27}" type="presParOf" srcId="{CC8F50F4-DD87-40F5-8C82-C13EF551D524}" destId="{4C0BFE15-326D-4B5E-A9E5-6A3089BDE7E4}" srcOrd="1" destOrd="0" presId="urn:microsoft.com/office/officeart/2005/8/layout/vList3#2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D76E0C-28E1-4104-B329-12F5D2DA8C18}" type="doc">
      <dgm:prSet loTypeId="urn:microsoft.com/office/officeart/2005/8/layout/vList3#1" loCatId="list" qsTypeId="urn:microsoft.com/office/officeart/2005/8/quickstyle/simple1" qsCatId="simple" csTypeId="urn:microsoft.com/office/officeart/2005/8/colors/accent0_2" csCatId="mainScheme" phldr="1"/>
      <dgm:spPr/>
    </dgm:pt>
    <dgm:pt modelId="{4AEE5708-24E8-4DDE-82F7-0C8D7B7C4F61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800" b="1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400" b="1" dirty="0" smtClean="0">
              <a:solidFill>
                <a:schemeClr val="tx1"/>
              </a:solidFill>
            </a:rPr>
            <a:t>Επένθετες Επιεμφυτευματικές Αποκαταστάσεις </a:t>
          </a:r>
          <a:r>
            <a:rPr lang="el-GR" sz="2400" b="0" dirty="0" smtClean="0">
              <a:solidFill>
                <a:schemeClr val="tx1"/>
              </a:solidFill>
            </a:rPr>
            <a:t>Ολικής Νωδότητας</a:t>
          </a:r>
          <a:endParaRPr lang="el-GR" sz="2400" b="0" dirty="0">
            <a:solidFill>
              <a:schemeClr val="tx1"/>
            </a:solidFill>
          </a:endParaRPr>
        </a:p>
      </dgm:t>
    </dgm:pt>
    <dgm:pt modelId="{56FBD66C-BA19-48CA-B9D8-98C4F068ECE3}" type="parTrans" cxnId="{70611BCE-CFEC-4E8A-A6E1-0C694A8E49B9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 sz="2400" b="1">
            <a:solidFill>
              <a:schemeClr val="tx2"/>
            </a:solidFill>
          </a:endParaRPr>
        </a:p>
      </dgm:t>
    </dgm:pt>
    <dgm:pt modelId="{FD0FFC28-0806-4E58-B76C-01EB34C9CA13}" type="sibTrans" cxnId="{70611BCE-CFEC-4E8A-A6E1-0C694A8E49B9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 sz="2400" b="1">
            <a:solidFill>
              <a:schemeClr val="tx2"/>
            </a:solidFill>
          </a:endParaRPr>
        </a:p>
      </dgm:t>
    </dgm:pt>
    <dgm:pt modelId="{CC360F61-4890-4113-AE64-D289BC01F6BB}" type="pres">
      <dgm:prSet presAssocID="{F5D76E0C-28E1-4104-B329-12F5D2DA8C18}" presName="linearFlow" presStyleCnt="0">
        <dgm:presLayoutVars>
          <dgm:dir/>
          <dgm:resizeHandles val="exact"/>
        </dgm:presLayoutVars>
      </dgm:prSet>
      <dgm:spPr/>
    </dgm:pt>
    <dgm:pt modelId="{19F3F68A-BB6B-4939-AE5E-A1ACAFB2B02B}" type="pres">
      <dgm:prSet presAssocID="{4AEE5708-24E8-4DDE-82F7-0C8D7B7C4F61}" presName="composite" presStyleCnt="0"/>
      <dgm:spPr/>
    </dgm:pt>
    <dgm:pt modelId="{D76675E5-C8BD-4FE0-BEA4-384FD759C9F6}" type="pres">
      <dgm:prSet presAssocID="{4AEE5708-24E8-4DDE-82F7-0C8D7B7C4F61}" presName="imgShp" presStyleLbl="fgImgPlace1" presStyleIdx="0" presStyleCnt="1" custLinFactNeighborX="-833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35495ED-191B-4B69-8F3A-1116EC853D68}" type="pres">
      <dgm:prSet presAssocID="{4AEE5708-24E8-4DDE-82F7-0C8D7B7C4F61}" presName="txShp" presStyleLbl="node1" presStyleIdx="0" presStyleCnt="1" custScaleX="139142" custLinFactNeighborX="53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A538085-C2F9-4BC3-8C1A-24542A95BF04}" type="presOf" srcId="{4AEE5708-24E8-4DDE-82F7-0C8D7B7C4F61}" destId="{B35495ED-191B-4B69-8F3A-1116EC853D68}" srcOrd="0" destOrd="0" presId="urn:microsoft.com/office/officeart/2005/8/layout/vList3#1"/>
    <dgm:cxn modelId="{443E34CE-FF80-4F73-90CD-46694DC75D8D}" type="presOf" srcId="{F5D76E0C-28E1-4104-B329-12F5D2DA8C18}" destId="{CC360F61-4890-4113-AE64-D289BC01F6BB}" srcOrd="0" destOrd="0" presId="urn:microsoft.com/office/officeart/2005/8/layout/vList3#1"/>
    <dgm:cxn modelId="{70611BCE-CFEC-4E8A-A6E1-0C694A8E49B9}" srcId="{F5D76E0C-28E1-4104-B329-12F5D2DA8C18}" destId="{4AEE5708-24E8-4DDE-82F7-0C8D7B7C4F61}" srcOrd="0" destOrd="0" parTransId="{56FBD66C-BA19-48CA-B9D8-98C4F068ECE3}" sibTransId="{FD0FFC28-0806-4E58-B76C-01EB34C9CA13}"/>
    <dgm:cxn modelId="{AC158664-9A65-4D07-A246-098593C43C02}" type="presParOf" srcId="{CC360F61-4890-4113-AE64-D289BC01F6BB}" destId="{19F3F68A-BB6B-4939-AE5E-A1ACAFB2B02B}" srcOrd="0" destOrd="0" presId="urn:microsoft.com/office/officeart/2005/8/layout/vList3#1"/>
    <dgm:cxn modelId="{73AC45A9-2D21-4AA4-8518-FF64500B9013}" type="presParOf" srcId="{19F3F68A-BB6B-4939-AE5E-A1ACAFB2B02B}" destId="{D76675E5-C8BD-4FE0-BEA4-384FD759C9F6}" srcOrd="0" destOrd="0" presId="urn:microsoft.com/office/officeart/2005/8/layout/vList3#1"/>
    <dgm:cxn modelId="{A5A6D076-C5BF-4350-8B7E-52F3EBA1B71C}" type="presParOf" srcId="{19F3F68A-BB6B-4939-AE5E-A1ACAFB2B02B}" destId="{B35495ED-191B-4B69-8F3A-1116EC853D68}" srcOrd="1" destOrd="0" presId="urn:microsoft.com/office/officeart/2005/8/layout/vList3#1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46ABD8-9314-44F8-9B32-BB92F6333623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3D20194-4A11-46F1-8ED8-44CB375E5E78}">
      <dgm:prSet phldrT="[Text]" custT="1"/>
      <dgm:spPr/>
      <dgm:t>
        <a:bodyPr/>
        <a:lstStyle/>
        <a:p>
          <a:r>
            <a:rPr lang="el-GR" sz="2000" dirty="0" smtClean="0"/>
            <a:t>Αρχές αποκατάστασης</a:t>
          </a:r>
          <a:endParaRPr lang="el-GR" sz="2000" dirty="0"/>
        </a:p>
      </dgm:t>
    </dgm:pt>
    <dgm:pt modelId="{5504BD43-DE53-42C5-93E7-A8030403C02E}" type="parTrans" cxnId="{4EE35121-981C-4F8F-B92B-E1CE9CA4E4AE}">
      <dgm:prSet/>
      <dgm:spPr/>
      <dgm:t>
        <a:bodyPr/>
        <a:lstStyle/>
        <a:p>
          <a:endParaRPr lang="el-GR"/>
        </a:p>
      </dgm:t>
    </dgm:pt>
    <dgm:pt modelId="{48B60739-577A-447A-BA0F-6CFFFF2FF194}" type="sibTrans" cxnId="{4EE35121-981C-4F8F-B92B-E1CE9CA4E4AE}">
      <dgm:prSet/>
      <dgm:spPr/>
      <dgm:t>
        <a:bodyPr/>
        <a:lstStyle/>
        <a:p>
          <a:endParaRPr lang="el-GR"/>
        </a:p>
      </dgm:t>
    </dgm:pt>
    <dgm:pt modelId="{5A72DA3C-857F-4843-BBFF-6B3D695597A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dirty="0" smtClean="0"/>
            <a:t>Ύψος κολοβωμάτων  μικρό</a:t>
          </a:r>
          <a:endParaRPr lang="el-GR" sz="1600" dirty="0"/>
        </a:p>
      </dgm:t>
    </dgm:pt>
    <dgm:pt modelId="{13C651D5-3A5B-46B0-92BC-AF27C9F9F849}" type="parTrans" cxnId="{ACD5615D-C397-4674-A012-331810F942F6}">
      <dgm:prSet/>
      <dgm:spPr/>
      <dgm:t>
        <a:bodyPr/>
        <a:lstStyle/>
        <a:p>
          <a:endParaRPr lang="el-GR" dirty="0"/>
        </a:p>
      </dgm:t>
    </dgm:pt>
    <dgm:pt modelId="{2EDD3658-DAC8-425E-9796-5951612CF7F4}" type="sibTrans" cxnId="{ACD5615D-C397-4674-A012-331810F942F6}">
      <dgm:prSet/>
      <dgm:spPr/>
      <dgm:t>
        <a:bodyPr/>
        <a:lstStyle/>
        <a:p>
          <a:endParaRPr lang="el-GR"/>
        </a:p>
      </dgm:t>
    </dgm:pt>
    <dgm:pt modelId="{A99B5EB6-8BEF-457A-886B-BAB42D4A7F6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l-GR" sz="1600" dirty="0" smtClean="0">
              <a:latin typeface="+mn-lt"/>
              <a:cs typeface="Times New Roman"/>
            </a:rPr>
            <a:t>● </a:t>
          </a:r>
          <a:r>
            <a:rPr lang="el-GR" sz="1600" dirty="0" smtClean="0">
              <a:latin typeface="+mn-lt"/>
            </a:rPr>
            <a:t>Σφαιρικοί σύνδεσμοι</a:t>
          </a:r>
        </a:p>
        <a:p>
          <a:pPr algn="ctr"/>
          <a:r>
            <a:rPr lang="el-GR" sz="1600" dirty="0" smtClean="0">
              <a:latin typeface="+mn-lt"/>
              <a:cs typeface="Times New Roman"/>
            </a:rPr>
            <a:t>● </a:t>
          </a:r>
          <a:r>
            <a:rPr lang="el-GR" sz="1600" dirty="0" smtClean="0">
              <a:latin typeface="+mn-lt"/>
            </a:rPr>
            <a:t>Σύνδεσμοι τύπου δοκού</a:t>
          </a:r>
          <a:endParaRPr lang="el-GR" sz="1600" dirty="0">
            <a:latin typeface="+mn-lt"/>
          </a:endParaRPr>
        </a:p>
      </dgm:t>
    </dgm:pt>
    <dgm:pt modelId="{D4F32935-D8E9-432F-B77C-CD5ECB9F1810}" type="parTrans" cxnId="{4AA83DC5-9391-42A2-B25E-3D9534FC23B6}">
      <dgm:prSet/>
      <dgm:spPr/>
      <dgm:t>
        <a:bodyPr/>
        <a:lstStyle/>
        <a:p>
          <a:endParaRPr lang="el-GR" dirty="0"/>
        </a:p>
      </dgm:t>
    </dgm:pt>
    <dgm:pt modelId="{6EAF8BD8-8643-4CEC-B831-1A250F8163D8}" type="sibTrans" cxnId="{4AA83DC5-9391-42A2-B25E-3D9534FC23B6}">
      <dgm:prSet/>
      <dgm:spPr/>
      <dgm:t>
        <a:bodyPr/>
        <a:lstStyle/>
        <a:p>
          <a:endParaRPr lang="el-GR"/>
        </a:p>
      </dgm:t>
    </dgm:pt>
    <dgm:pt modelId="{FBDEB706-F9FC-4622-B7B1-8A528B412CD1}">
      <dgm:prSet phldrT="[Text]" custT="1"/>
      <dgm:spPr/>
      <dgm:t>
        <a:bodyPr/>
        <a:lstStyle/>
        <a:p>
          <a:r>
            <a:rPr lang="el-GR" sz="2000" dirty="0" smtClean="0"/>
            <a:t>Συγκλεισιακά πρότυπα</a:t>
          </a:r>
          <a:endParaRPr lang="el-GR" sz="2000" dirty="0"/>
        </a:p>
      </dgm:t>
    </dgm:pt>
    <dgm:pt modelId="{32B9B9B4-61ED-420D-B128-84DEF203C1CA}" type="parTrans" cxnId="{BA387A1D-2880-48B7-9F5C-808886F13BCF}">
      <dgm:prSet/>
      <dgm:spPr/>
      <dgm:t>
        <a:bodyPr/>
        <a:lstStyle/>
        <a:p>
          <a:endParaRPr lang="el-GR"/>
        </a:p>
      </dgm:t>
    </dgm:pt>
    <dgm:pt modelId="{C60D9373-C5BC-43F2-BCBD-10937367EFCC}" type="sibTrans" cxnId="{BA387A1D-2880-48B7-9F5C-808886F13BCF}">
      <dgm:prSet/>
      <dgm:spPr/>
      <dgm:t>
        <a:bodyPr/>
        <a:lstStyle/>
        <a:p>
          <a:endParaRPr lang="el-GR"/>
        </a:p>
      </dgm:t>
    </dgm:pt>
    <dgm:pt modelId="{6AB90496-E633-40A7-BEAB-C86B98D25BF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Ισόρροπη </a:t>
          </a:r>
          <a:r>
            <a:rPr lang="el-GR" sz="1600" dirty="0" smtClean="0"/>
            <a:t>σύγκλειση,</a:t>
          </a:r>
        </a:p>
        <a:p>
          <a:r>
            <a:rPr lang="el-GR" sz="1600" dirty="0" smtClean="0"/>
            <a:t>με σύγκλειση γλωσσικών φυμάτων (</a:t>
          </a:r>
          <a:r>
            <a:rPr lang="en-GB" sz="1600" dirty="0" err="1" smtClean="0"/>
            <a:t>lingualized</a:t>
          </a:r>
          <a:r>
            <a:rPr lang="en-GB" sz="1600" dirty="0" smtClean="0"/>
            <a:t> occlusion)</a:t>
          </a:r>
          <a:endParaRPr lang="el-GR" sz="1600" dirty="0"/>
        </a:p>
      </dgm:t>
    </dgm:pt>
    <dgm:pt modelId="{BF1691DE-7824-4F1C-8B43-E1F53B2D1097}" type="parTrans" cxnId="{50DF9D40-EA7C-4B6F-BC7F-F33F661942B9}">
      <dgm:prSet/>
      <dgm:spPr/>
      <dgm:t>
        <a:bodyPr/>
        <a:lstStyle/>
        <a:p>
          <a:endParaRPr lang="el-GR" dirty="0"/>
        </a:p>
      </dgm:t>
    </dgm:pt>
    <dgm:pt modelId="{1DE1857F-5F1C-4BBB-83D4-961517F7A13B}" type="sibTrans" cxnId="{50DF9D40-EA7C-4B6F-BC7F-F33F661942B9}">
      <dgm:prSet/>
      <dgm:spPr/>
      <dgm:t>
        <a:bodyPr/>
        <a:lstStyle/>
        <a:p>
          <a:endParaRPr lang="el-GR"/>
        </a:p>
      </dgm:t>
    </dgm:pt>
    <dgm:pt modelId="{17CEA4A2-4759-4D6F-BBA4-CF28FDD2208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Επίπεδη </a:t>
          </a:r>
          <a:r>
            <a:rPr lang="el-GR" sz="1600" dirty="0" smtClean="0"/>
            <a:t>σύγκλειση σε γνάθους με μεγάλη απορρόφηση</a:t>
          </a:r>
          <a:endParaRPr lang="el-GR" sz="1600" dirty="0"/>
        </a:p>
      </dgm:t>
    </dgm:pt>
    <dgm:pt modelId="{12069ADF-C3B8-458D-88FF-95E5E620B19D}" type="parTrans" cxnId="{42113998-4715-461B-B7F0-00A2E1760D73}">
      <dgm:prSet/>
      <dgm:spPr/>
      <dgm:t>
        <a:bodyPr/>
        <a:lstStyle/>
        <a:p>
          <a:endParaRPr lang="el-GR" dirty="0"/>
        </a:p>
      </dgm:t>
    </dgm:pt>
    <dgm:pt modelId="{48348CE6-138E-43C5-8738-2619F11BE8C2}" type="sibTrans" cxnId="{42113998-4715-461B-B7F0-00A2E1760D73}">
      <dgm:prSet/>
      <dgm:spPr/>
      <dgm:t>
        <a:bodyPr/>
        <a:lstStyle/>
        <a:p>
          <a:endParaRPr lang="el-GR"/>
        </a:p>
      </dgm:t>
    </dgm:pt>
    <dgm:pt modelId="{38F307B8-BF8D-4DD2-BAF1-441161947B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dirty="0" smtClean="0"/>
            <a:t>Σχεδιασμός στήριξης</a:t>
          </a:r>
          <a:endParaRPr lang="el-GR" sz="1600" dirty="0"/>
        </a:p>
      </dgm:t>
    </dgm:pt>
    <dgm:pt modelId="{80465C36-02F8-44CE-A903-DCC09795C8B2}" type="parTrans" cxnId="{35CB7860-5CC1-49DD-975B-23D5FB54900A}">
      <dgm:prSet/>
      <dgm:spPr/>
      <dgm:t>
        <a:bodyPr/>
        <a:lstStyle/>
        <a:p>
          <a:endParaRPr lang="el-GR" dirty="0"/>
        </a:p>
      </dgm:t>
    </dgm:pt>
    <dgm:pt modelId="{38F923F6-C500-4008-A6D1-F3020B2A1B03}" type="sibTrans" cxnId="{35CB7860-5CC1-49DD-975B-23D5FB54900A}">
      <dgm:prSet/>
      <dgm:spPr/>
      <dgm:t>
        <a:bodyPr/>
        <a:lstStyle/>
        <a:p>
          <a:endParaRPr lang="el-GR"/>
        </a:p>
      </dgm:t>
    </dgm:pt>
    <dgm:pt modelId="{1794DF77-E868-49AE-9759-C781C892E39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600" dirty="0" smtClean="0"/>
            <a:t>Αύξηση ΚΔ</a:t>
          </a:r>
          <a:endParaRPr lang="en-GB" sz="16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1600" dirty="0" smtClean="0"/>
            <a:t>ή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1600" dirty="0" smtClean="0"/>
            <a:t>Μείωση ΚΔ</a:t>
          </a:r>
          <a:endParaRPr lang="el-GR" sz="1600" dirty="0"/>
        </a:p>
      </dgm:t>
    </dgm:pt>
    <dgm:pt modelId="{EED1AE68-2609-4AC0-9385-890E318194AE}" type="parTrans" cxnId="{B3E150D9-F1FC-47E4-82B2-FD766AC7F033}">
      <dgm:prSet/>
      <dgm:spPr/>
      <dgm:t>
        <a:bodyPr/>
        <a:lstStyle/>
        <a:p>
          <a:endParaRPr lang="el-GR" dirty="0"/>
        </a:p>
      </dgm:t>
    </dgm:pt>
    <dgm:pt modelId="{524E7DA7-DD54-466B-8053-A18803289665}" type="sibTrans" cxnId="{B3E150D9-F1FC-47E4-82B2-FD766AC7F033}">
      <dgm:prSet/>
      <dgm:spPr/>
      <dgm:t>
        <a:bodyPr/>
        <a:lstStyle/>
        <a:p>
          <a:endParaRPr lang="el-GR"/>
        </a:p>
      </dgm:t>
    </dgm:pt>
    <dgm:pt modelId="{CED35889-79A1-43CA-9619-E479826BD63B}" type="pres">
      <dgm:prSet presAssocID="{6146ABD8-9314-44F8-9B32-BB92F63336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2BABC1C-5F49-4009-BD28-B222565DC4B5}" type="pres">
      <dgm:prSet presAssocID="{B3D20194-4A11-46F1-8ED8-44CB375E5E78}" presName="root" presStyleCnt="0"/>
      <dgm:spPr/>
      <dgm:t>
        <a:bodyPr/>
        <a:lstStyle/>
        <a:p>
          <a:endParaRPr lang="el-GR"/>
        </a:p>
      </dgm:t>
    </dgm:pt>
    <dgm:pt modelId="{51CFD227-4409-4417-BAD3-F8737034534F}" type="pres">
      <dgm:prSet presAssocID="{B3D20194-4A11-46F1-8ED8-44CB375E5E78}" presName="rootComposite" presStyleCnt="0"/>
      <dgm:spPr/>
      <dgm:t>
        <a:bodyPr/>
        <a:lstStyle/>
        <a:p>
          <a:endParaRPr lang="el-GR"/>
        </a:p>
      </dgm:t>
    </dgm:pt>
    <dgm:pt modelId="{6370926B-ECBA-4FD9-A833-B18ECF73DB17}" type="pres">
      <dgm:prSet presAssocID="{B3D20194-4A11-46F1-8ED8-44CB375E5E78}" presName="rootText" presStyleLbl="node1" presStyleIdx="0" presStyleCnt="2" custScaleX="185542" custScaleY="110000" custLinFactNeighborX="-96969" custLinFactNeighborY="1153"/>
      <dgm:spPr/>
      <dgm:t>
        <a:bodyPr/>
        <a:lstStyle/>
        <a:p>
          <a:endParaRPr lang="el-GR"/>
        </a:p>
      </dgm:t>
    </dgm:pt>
    <dgm:pt modelId="{252C53AF-7506-4191-8262-1E6A81FA6368}" type="pres">
      <dgm:prSet presAssocID="{B3D20194-4A11-46F1-8ED8-44CB375E5E78}" presName="rootConnector" presStyleLbl="node1" presStyleIdx="0" presStyleCnt="2"/>
      <dgm:spPr/>
      <dgm:t>
        <a:bodyPr/>
        <a:lstStyle/>
        <a:p>
          <a:endParaRPr lang="el-GR"/>
        </a:p>
      </dgm:t>
    </dgm:pt>
    <dgm:pt modelId="{5F006095-6462-4BE7-BC0E-0ABD768D466A}" type="pres">
      <dgm:prSet presAssocID="{B3D20194-4A11-46F1-8ED8-44CB375E5E78}" presName="childShape" presStyleCnt="0"/>
      <dgm:spPr/>
      <dgm:t>
        <a:bodyPr/>
        <a:lstStyle/>
        <a:p>
          <a:endParaRPr lang="el-GR"/>
        </a:p>
      </dgm:t>
    </dgm:pt>
    <dgm:pt modelId="{A8386C61-9543-4E5C-A0F1-EF32740E6085}" type="pres">
      <dgm:prSet presAssocID="{80465C36-02F8-44CE-A903-DCC09795C8B2}" presName="Name13" presStyleLbl="parChTrans1D2" presStyleIdx="0" presStyleCnt="6"/>
      <dgm:spPr/>
      <dgm:t>
        <a:bodyPr/>
        <a:lstStyle/>
        <a:p>
          <a:endParaRPr lang="el-GR"/>
        </a:p>
      </dgm:t>
    </dgm:pt>
    <dgm:pt modelId="{64E1EEB3-09E2-4875-BBE3-2D4FEFDEABAA}" type="pres">
      <dgm:prSet presAssocID="{38F307B8-BF8D-4DD2-BAF1-441161947B86}" presName="childText" presStyleLbl="bgAcc1" presStyleIdx="0" presStyleCnt="6" custScaleX="164455" custLinFactNeighborX="-96086" custLinFactNeighborY="507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54A6B4-50B5-4B55-A6F1-05B1CA0D7593}" type="pres">
      <dgm:prSet presAssocID="{EED1AE68-2609-4AC0-9385-890E318194AE}" presName="Name13" presStyleLbl="parChTrans1D2" presStyleIdx="1" presStyleCnt="6"/>
      <dgm:spPr/>
      <dgm:t>
        <a:bodyPr/>
        <a:lstStyle/>
        <a:p>
          <a:endParaRPr lang="el-GR"/>
        </a:p>
      </dgm:t>
    </dgm:pt>
    <dgm:pt modelId="{3D0471F1-E26F-40DE-B5BC-F89D077CE587}" type="pres">
      <dgm:prSet presAssocID="{1794DF77-E868-49AE-9759-C781C892E394}" presName="childText" presStyleLbl="bgAcc1" presStyleIdx="1" presStyleCnt="6" custScaleX="174127" custScaleY="1158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71BB4F-72C4-4BC4-963B-5BE13B9F34E1}" type="pres">
      <dgm:prSet presAssocID="{13C651D5-3A5B-46B0-92BC-AF27C9F9F849}" presName="Name13" presStyleLbl="parChTrans1D2" presStyleIdx="2" presStyleCnt="6"/>
      <dgm:spPr/>
      <dgm:t>
        <a:bodyPr/>
        <a:lstStyle/>
        <a:p>
          <a:endParaRPr lang="el-GR"/>
        </a:p>
      </dgm:t>
    </dgm:pt>
    <dgm:pt modelId="{1CEAE47E-5D1C-4C4C-A425-4F50289D7D20}" type="pres">
      <dgm:prSet presAssocID="{5A72DA3C-857F-4843-BBFF-6B3D695597AE}" presName="childText" presStyleLbl="bgAcc1" presStyleIdx="2" presStyleCnt="6" custScaleX="211890" custLinFactNeighborX="-939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AD7A21-695A-4810-9389-A7410E33E202}" type="pres">
      <dgm:prSet presAssocID="{D4F32935-D8E9-432F-B77C-CD5ECB9F1810}" presName="Name13" presStyleLbl="parChTrans1D2" presStyleIdx="3" presStyleCnt="6"/>
      <dgm:spPr/>
      <dgm:t>
        <a:bodyPr/>
        <a:lstStyle/>
        <a:p>
          <a:endParaRPr lang="el-GR"/>
        </a:p>
      </dgm:t>
    </dgm:pt>
    <dgm:pt modelId="{39BECA45-60CF-4A93-A426-283AAEABF3FD}" type="pres">
      <dgm:prSet presAssocID="{A99B5EB6-8BEF-457A-886B-BAB42D4A7F6F}" presName="childText" presStyleLbl="bgAcc1" presStyleIdx="3" presStyleCnt="6" custScaleX="208251" custScaleY="1226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6F6508-36B7-4C63-8D58-FB2F0CBE9CFB}" type="pres">
      <dgm:prSet presAssocID="{FBDEB706-F9FC-4622-B7B1-8A528B412CD1}" presName="root" presStyleCnt="0"/>
      <dgm:spPr/>
      <dgm:t>
        <a:bodyPr/>
        <a:lstStyle/>
        <a:p>
          <a:endParaRPr lang="el-GR"/>
        </a:p>
      </dgm:t>
    </dgm:pt>
    <dgm:pt modelId="{CF284656-5687-4ACD-B2A5-072F92F6E5BE}" type="pres">
      <dgm:prSet presAssocID="{FBDEB706-F9FC-4622-B7B1-8A528B412CD1}" presName="rootComposite" presStyleCnt="0"/>
      <dgm:spPr/>
      <dgm:t>
        <a:bodyPr/>
        <a:lstStyle/>
        <a:p>
          <a:endParaRPr lang="el-GR"/>
        </a:p>
      </dgm:t>
    </dgm:pt>
    <dgm:pt modelId="{5D96DC59-7CC6-4D9D-98C9-AC1D1584A048}" type="pres">
      <dgm:prSet presAssocID="{FBDEB706-F9FC-4622-B7B1-8A528B412CD1}" presName="rootText" presStyleLbl="node1" presStyleIdx="1" presStyleCnt="2" custScaleX="224057" custScaleY="110000"/>
      <dgm:spPr/>
      <dgm:t>
        <a:bodyPr/>
        <a:lstStyle/>
        <a:p>
          <a:endParaRPr lang="el-GR"/>
        </a:p>
      </dgm:t>
    </dgm:pt>
    <dgm:pt modelId="{AD521229-08FE-4E9F-B1B9-D691483CFD53}" type="pres">
      <dgm:prSet presAssocID="{FBDEB706-F9FC-4622-B7B1-8A528B412CD1}" presName="rootConnector" presStyleLbl="node1" presStyleIdx="1" presStyleCnt="2"/>
      <dgm:spPr/>
      <dgm:t>
        <a:bodyPr/>
        <a:lstStyle/>
        <a:p>
          <a:endParaRPr lang="el-GR"/>
        </a:p>
      </dgm:t>
    </dgm:pt>
    <dgm:pt modelId="{D14B3B65-0F3F-4CDC-90A6-7A75F10646C2}" type="pres">
      <dgm:prSet presAssocID="{FBDEB706-F9FC-4622-B7B1-8A528B412CD1}" presName="childShape" presStyleCnt="0"/>
      <dgm:spPr/>
      <dgm:t>
        <a:bodyPr/>
        <a:lstStyle/>
        <a:p>
          <a:endParaRPr lang="el-GR"/>
        </a:p>
      </dgm:t>
    </dgm:pt>
    <dgm:pt modelId="{BF204F32-F5DB-4212-A507-626AB1D4DD63}" type="pres">
      <dgm:prSet presAssocID="{BF1691DE-7824-4F1C-8B43-E1F53B2D1097}" presName="Name13" presStyleLbl="parChTrans1D2" presStyleIdx="4" presStyleCnt="6"/>
      <dgm:spPr/>
      <dgm:t>
        <a:bodyPr/>
        <a:lstStyle/>
        <a:p>
          <a:endParaRPr lang="el-GR"/>
        </a:p>
      </dgm:t>
    </dgm:pt>
    <dgm:pt modelId="{F89F5A3D-1B1A-46D4-B38F-C8C982E6F998}" type="pres">
      <dgm:prSet presAssocID="{6AB90496-E633-40A7-BEAB-C86B98D25BF1}" presName="childText" presStyleLbl="bgAcc1" presStyleIdx="4" presStyleCnt="6" custScaleX="248424" custScaleY="214359" custLinFactNeighborY="79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D29E24-03B5-4CBC-A3E0-8956FA11D73B}" type="pres">
      <dgm:prSet presAssocID="{12069ADF-C3B8-458D-88FF-95E5E620B19D}" presName="Name13" presStyleLbl="parChTrans1D2" presStyleIdx="5" presStyleCnt="6"/>
      <dgm:spPr/>
      <dgm:t>
        <a:bodyPr/>
        <a:lstStyle/>
        <a:p>
          <a:endParaRPr lang="el-GR"/>
        </a:p>
      </dgm:t>
    </dgm:pt>
    <dgm:pt modelId="{F91C7E2B-767C-41FB-AE02-1EAC31119A93}" type="pres">
      <dgm:prSet presAssocID="{17CEA4A2-4759-4D6F-BBA4-CF28FDD2208F}" presName="childText" presStyleLbl="bgAcc1" presStyleIdx="5" presStyleCnt="6" custScaleX="245723" custScaleY="177156" custLinFactY="28790" custLinFactNeighborX="21298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BDA96FF-F61B-4319-9882-2FE5A0520DBE}" type="presOf" srcId="{17CEA4A2-4759-4D6F-BBA4-CF28FDD2208F}" destId="{F91C7E2B-767C-41FB-AE02-1EAC31119A93}" srcOrd="0" destOrd="0" presId="urn:microsoft.com/office/officeart/2005/8/layout/hierarchy3"/>
    <dgm:cxn modelId="{403434E0-D6D1-4E71-A03C-1703D3CF5B0F}" type="presOf" srcId="{FBDEB706-F9FC-4622-B7B1-8A528B412CD1}" destId="{5D96DC59-7CC6-4D9D-98C9-AC1D1584A048}" srcOrd="0" destOrd="0" presId="urn:microsoft.com/office/officeart/2005/8/layout/hierarchy3"/>
    <dgm:cxn modelId="{B5B8F979-9243-49C5-B651-CC8C521E3520}" type="presOf" srcId="{B3D20194-4A11-46F1-8ED8-44CB375E5E78}" destId="{252C53AF-7506-4191-8262-1E6A81FA6368}" srcOrd="1" destOrd="0" presId="urn:microsoft.com/office/officeart/2005/8/layout/hierarchy3"/>
    <dgm:cxn modelId="{2C9FFFDB-6F26-4F17-A0FC-CF23EBD79E04}" type="presOf" srcId="{38F307B8-BF8D-4DD2-BAF1-441161947B86}" destId="{64E1EEB3-09E2-4875-BBE3-2D4FEFDEABAA}" srcOrd="0" destOrd="0" presId="urn:microsoft.com/office/officeart/2005/8/layout/hierarchy3"/>
    <dgm:cxn modelId="{B58E97CF-A3D9-4736-B026-FA75DEAE802F}" type="presOf" srcId="{80465C36-02F8-44CE-A903-DCC09795C8B2}" destId="{A8386C61-9543-4E5C-A0F1-EF32740E6085}" srcOrd="0" destOrd="0" presId="urn:microsoft.com/office/officeart/2005/8/layout/hierarchy3"/>
    <dgm:cxn modelId="{B3E150D9-F1FC-47E4-82B2-FD766AC7F033}" srcId="{B3D20194-4A11-46F1-8ED8-44CB375E5E78}" destId="{1794DF77-E868-49AE-9759-C781C892E394}" srcOrd="1" destOrd="0" parTransId="{EED1AE68-2609-4AC0-9385-890E318194AE}" sibTransId="{524E7DA7-DD54-466B-8053-A18803289665}"/>
    <dgm:cxn modelId="{4AA83DC5-9391-42A2-B25E-3D9534FC23B6}" srcId="{B3D20194-4A11-46F1-8ED8-44CB375E5E78}" destId="{A99B5EB6-8BEF-457A-886B-BAB42D4A7F6F}" srcOrd="3" destOrd="0" parTransId="{D4F32935-D8E9-432F-B77C-CD5ECB9F1810}" sibTransId="{6EAF8BD8-8643-4CEC-B831-1A250F8163D8}"/>
    <dgm:cxn modelId="{42113998-4715-461B-B7F0-00A2E1760D73}" srcId="{FBDEB706-F9FC-4622-B7B1-8A528B412CD1}" destId="{17CEA4A2-4759-4D6F-BBA4-CF28FDD2208F}" srcOrd="1" destOrd="0" parTransId="{12069ADF-C3B8-458D-88FF-95E5E620B19D}" sibTransId="{48348CE6-138E-43C5-8738-2619F11BE8C2}"/>
    <dgm:cxn modelId="{D3B5312C-7553-4C6A-A16D-173301A88124}" type="presOf" srcId="{13C651D5-3A5B-46B0-92BC-AF27C9F9F849}" destId="{BB71BB4F-72C4-4BC4-963B-5BE13B9F34E1}" srcOrd="0" destOrd="0" presId="urn:microsoft.com/office/officeart/2005/8/layout/hierarchy3"/>
    <dgm:cxn modelId="{8BEC30CA-4E61-4929-8EEC-9FC126B3591C}" type="presOf" srcId="{6146ABD8-9314-44F8-9B32-BB92F6333623}" destId="{CED35889-79A1-43CA-9619-E479826BD63B}" srcOrd="0" destOrd="0" presId="urn:microsoft.com/office/officeart/2005/8/layout/hierarchy3"/>
    <dgm:cxn modelId="{06A80C9D-9D87-417F-B126-A62EAD0F6C5C}" type="presOf" srcId="{FBDEB706-F9FC-4622-B7B1-8A528B412CD1}" destId="{AD521229-08FE-4E9F-B1B9-D691483CFD53}" srcOrd="1" destOrd="0" presId="urn:microsoft.com/office/officeart/2005/8/layout/hierarchy3"/>
    <dgm:cxn modelId="{649AC738-C127-458D-A58F-22C4E9398AD8}" type="presOf" srcId="{5A72DA3C-857F-4843-BBFF-6B3D695597AE}" destId="{1CEAE47E-5D1C-4C4C-A425-4F50289D7D20}" srcOrd="0" destOrd="0" presId="urn:microsoft.com/office/officeart/2005/8/layout/hierarchy3"/>
    <dgm:cxn modelId="{E5E21010-4E07-406D-9D2C-3AD86CBFDE5C}" type="presOf" srcId="{A99B5EB6-8BEF-457A-886B-BAB42D4A7F6F}" destId="{39BECA45-60CF-4A93-A426-283AAEABF3FD}" srcOrd="0" destOrd="0" presId="urn:microsoft.com/office/officeart/2005/8/layout/hierarchy3"/>
    <dgm:cxn modelId="{3C8C146A-353A-4560-9672-A532339BFFE1}" type="presOf" srcId="{1794DF77-E868-49AE-9759-C781C892E394}" destId="{3D0471F1-E26F-40DE-B5BC-F89D077CE587}" srcOrd="0" destOrd="0" presId="urn:microsoft.com/office/officeart/2005/8/layout/hierarchy3"/>
    <dgm:cxn modelId="{2D0C9F00-C91C-46FF-B29B-682E5A36F757}" type="presOf" srcId="{D4F32935-D8E9-432F-B77C-CD5ECB9F1810}" destId="{BBAD7A21-695A-4810-9389-A7410E33E202}" srcOrd="0" destOrd="0" presId="urn:microsoft.com/office/officeart/2005/8/layout/hierarchy3"/>
    <dgm:cxn modelId="{ACD5615D-C397-4674-A012-331810F942F6}" srcId="{B3D20194-4A11-46F1-8ED8-44CB375E5E78}" destId="{5A72DA3C-857F-4843-BBFF-6B3D695597AE}" srcOrd="2" destOrd="0" parTransId="{13C651D5-3A5B-46B0-92BC-AF27C9F9F849}" sibTransId="{2EDD3658-DAC8-425E-9796-5951612CF7F4}"/>
    <dgm:cxn modelId="{73FE16FF-9581-4A85-A562-52BB31E10D20}" type="presOf" srcId="{6AB90496-E633-40A7-BEAB-C86B98D25BF1}" destId="{F89F5A3D-1B1A-46D4-B38F-C8C982E6F998}" srcOrd="0" destOrd="0" presId="urn:microsoft.com/office/officeart/2005/8/layout/hierarchy3"/>
    <dgm:cxn modelId="{BA387A1D-2880-48B7-9F5C-808886F13BCF}" srcId="{6146ABD8-9314-44F8-9B32-BB92F6333623}" destId="{FBDEB706-F9FC-4622-B7B1-8A528B412CD1}" srcOrd="1" destOrd="0" parTransId="{32B9B9B4-61ED-420D-B128-84DEF203C1CA}" sibTransId="{C60D9373-C5BC-43F2-BCBD-10937367EFCC}"/>
    <dgm:cxn modelId="{50DF9D40-EA7C-4B6F-BC7F-F33F661942B9}" srcId="{FBDEB706-F9FC-4622-B7B1-8A528B412CD1}" destId="{6AB90496-E633-40A7-BEAB-C86B98D25BF1}" srcOrd="0" destOrd="0" parTransId="{BF1691DE-7824-4F1C-8B43-E1F53B2D1097}" sibTransId="{1DE1857F-5F1C-4BBB-83D4-961517F7A13B}"/>
    <dgm:cxn modelId="{81C2EAB2-E6E3-4702-B625-664929876198}" type="presOf" srcId="{EED1AE68-2609-4AC0-9385-890E318194AE}" destId="{5154A6B4-50B5-4B55-A6F1-05B1CA0D7593}" srcOrd="0" destOrd="0" presId="urn:microsoft.com/office/officeart/2005/8/layout/hierarchy3"/>
    <dgm:cxn modelId="{F69733FE-113A-4B19-A87E-DFC3E127FEF9}" type="presOf" srcId="{12069ADF-C3B8-458D-88FF-95E5E620B19D}" destId="{20D29E24-03B5-4CBC-A3E0-8956FA11D73B}" srcOrd="0" destOrd="0" presId="urn:microsoft.com/office/officeart/2005/8/layout/hierarchy3"/>
    <dgm:cxn modelId="{32F698FA-71DB-4F69-B568-DE3F73D8306E}" type="presOf" srcId="{BF1691DE-7824-4F1C-8B43-E1F53B2D1097}" destId="{BF204F32-F5DB-4212-A507-626AB1D4DD63}" srcOrd="0" destOrd="0" presId="urn:microsoft.com/office/officeart/2005/8/layout/hierarchy3"/>
    <dgm:cxn modelId="{4EE35121-981C-4F8F-B92B-E1CE9CA4E4AE}" srcId="{6146ABD8-9314-44F8-9B32-BB92F6333623}" destId="{B3D20194-4A11-46F1-8ED8-44CB375E5E78}" srcOrd="0" destOrd="0" parTransId="{5504BD43-DE53-42C5-93E7-A8030403C02E}" sibTransId="{48B60739-577A-447A-BA0F-6CFFFF2FF194}"/>
    <dgm:cxn modelId="{C1E9C6AE-FF8D-4FDE-8021-C1EAF2F2B18B}" type="presOf" srcId="{B3D20194-4A11-46F1-8ED8-44CB375E5E78}" destId="{6370926B-ECBA-4FD9-A833-B18ECF73DB17}" srcOrd="0" destOrd="0" presId="urn:microsoft.com/office/officeart/2005/8/layout/hierarchy3"/>
    <dgm:cxn modelId="{35CB7860-5CC1-49DD-975B-23D5FB54900A}" srcId="{B3D20194-4A11-46F1-8ED8-44CB375E5E78}" destId="{38F307B8-BF8D-4DD2-BAF1-441161947B86}" srcOrd="0" destOrd="0" parTransId="{80465C36-02F8-44CE-A903-DCC09795C8B2}" sibTransId="{38F923F6-C500-4008-A6D1-F3020B2A1B03}"/>
    <dgm:cxn modelId="{F87F6E0E-7A7E-4347-96AF-3AB479107DB4}" type="presParOf" srcId="{CED35889-79A1-43CA-9619-E479826BD63B}" destId="{82BABC1C-5F49-4009-BD28-B222565DC4B5}" srcOrd="0" destOrd="0" presId="urn:microsoft.com/office/officeart/2005/8/layout/hierarchy3"/>
    <dgm:cxn modelId="{979393C2-7971-4048-A394-0B7C3A2F8B99}" type="presParOf" srcId="{82BABC1C-5F49-4009-BD28-B222565DC4B5}" destId="{51CFD227-4409-4417-BAD3-F8737034534F}" srcOrd="0" destOrd="0" presId="urn:microsoft.com/office/officeart/2005/8/layout/hierarchy3"/>
    <dgm:cxn modelId="{D532D387-32C9-4AAB-A10D-118BD4F7BB38}" type="presParOf" srcId="{51CFD227-4409-4417-BAD3-F8737034534F}" destId="{6370926B-ECBA-4FD9-A833-B18ECF73DB17}" srcOrd="0" destOrd="0" presId="urn:microsoft.com/office/officeart/2005/8/layout/hierarchy3"/>
    <dgm:cxn modelId="{7983A7FA-C30E-4370-80BC-44FA4BC84935}" type="presParOf" srcId="{51CFD227-4409-4417-BAD3-F8737034534F}" destId="{252C53AF-7506-4191-8262-1E6A81FA6368}" srcOrd="1" destOrd="0" presId="urn:microsoft.com/office/officeart/2005/8/layout/hierarchy3"/>
    <dgm:cxn modelId="{1CA5BB33-A381-476C-A423-985AA0D142B1}" type="presParOf" srcId="{82BABC1C-5F49-4009-BD28-B222565DC4B5}" destId="{5F006095-6462-4BE7-BC0E-0ABD768D466A}" srcOrd="1" destOrd="0" presId="urn:microsoft.com/office/officeart/2005/8/layout/hierarchy3"/>
    <dgm:cxn modelId="{65551F8B-8D07-40DB-AC24-B4B87881E348}" type="presParOf" srcId="{5F006095-6462-4BE7-BC0E-0ABD768D466A}" destId="{A8386C61-9543-4E5C-A0F1-EF32740E6085}" srcOrd="0" destOrd="0" presId="urn:microsoft.com/office/officeart/2005/8/layout/hierarchy3"/>
    <dgm:cxn modelId="{9C0911C2-ED5C-48F3-9788-1A4D9D09F0CA}" type="presParOf" srcId="{5F006095-6462-4BE7-BC0E-0ABD768D466A}" destId="{64E1EEB3-09E2-4875-BBE3-2D4FEFDEABAA}" srcOrd="1" destOrd="0" presId="urn:microsoft.com/office/officeart/2005/8/layout/hierarchy3"/>
    <dgm:cxn modelId="{F2CA1C22-5383-43B9-9B86-027B52E2E980}" type="presParOf" srcId="{5F006095-6462-4BE7-BC0E-0ABD768D466A}" destId="{5154A6B4-50B5-4B55-A6F1-05B1CA0D7593}" srcOrd="2" destOrd="0" presId="urn:microsoft.com/office/officeart/2005/8/layout/hierarchy3"/>
    <dgm:cxn modelId="{C2E255C6-3962-4E35-B77F-1B75A2EE8450}" type="presParOf" srcId="{5F006095-6462-4BE7-BC0E-0ABD768D466A}" destId="{3D0471F1-E26F-40DE-B5BC-F89D077CE587}" srcOrd="3" destOrd="0" presId="urn:microsoft.com/office/officeart/2005/8/layout/hierarchy3"/>
    <dgm:cxn modelId="{280B4B83-DF76-4C2D-8067-0CB3B0D240DF}" type="presParOf" srcId="{5F006095-6462-4BE7-BC0E-0ABD768D466A}" destId="{BB71BB4F-72C4-4BC4-963B-5BE13B9F34E1}" srcOrd="4" destOrd="0" presId="urn:microsoft.com/office/officeart/2005/8/layout/hierarchy3"/>
    <dgm:cxn modelId="{B954C876-D7A4-4D00-BEB0-6B473A99FD36}" type="presParOf" srcId="{5F006095-6462-4BE7-BC0E-0ABD768D466A}" destId="{1CEAE47E-5D1C-4C4C-A425-4F50289D7D20}" srcOrd="5" destOrd="0" presId="urn:microsoft.com/office/officeart/2005/8/layout/hierarchy3"/>
    <dgm:cxn modelId="{1DF0D0D4-C716-43F6-B60D-1B7D8C258736}" type="presParOf" srcId="{5F006095-6462-4BE7-BC0E-0ABD768D466A}" destId="{BBAD7A21-695A-4810-9389-A7410E33E202}" srcOrd="6" destOrd="0" presId="urn:microsoft.com/office/officeart/2005/8/layout/hierarchy3"/>
    <dgm:cxn modelId="{B0D43229-E90F-4E83-A757-4D0EB958B920}" type="presParOf" srcId="{5F006095-6462-4BE7-BC0E-0ABD768D466A}" destId="{39BECA45-60CF-4A93-A426-283AAEABF3FD}" srcOrd="7" destOrd="0" presId="urn:microsoft.com/office/officeart/2005/8/layout/hierarchy3"/>
    <dgm:cxn modelId="{3CD829C5-8A0F-4711-A1E6-523D8C5F6B38}" type="presParOf" srcId="{CED35889-79A1-43CA-9619-E479826BD63B}" destId="{246F6508-36B7-4C63-8D58-FB2F0CBE9CFB}" srcOrd="1" destOrd="0" presId="urn:microsoft.com/office/officeart/2005/8/layout/hierarchy3"/>
    <dgm:cxn modelId="{C808742E-6BA9-4E50-88A0-BB92499998CA}" type="presParOf" srcId="{246F6508-36B7-4C63-8D58-FB2F0CBE9CFB}" destId="{CF284656-5687-4ACD-B2A5-072F92F6E5BE}" srcOrd="0" destOrd="0" presId="urn:microsoft.com/office/officeart/2005/8/layout/hierarchy3"/>
    <dgm:cxn modelId="{0545E03E-9F2B-4CE0-8078-A8B4E773F943}" type="presParOf" srcId="{CF284656-5687-4ACD-B2A5-072F92F6E5BE}" destId="{5D96DC59-7CC6-4D9D-98C9-AC1D1584A048}" srcOrd="0" destOrd="0" presId="urn:microsoft.com/office/officeart/2005/8/layout/hierarchy3"/>
    <dgm:cxn modelId="{6521AFEB-8CAE-4F0F-AA99-935FABA075EC}" type="presParOf" srcId="{CF284656-5687-4ACD-B2A5-072F92F6E5BE}" destId="{AD521229-08FE-4E9F-B1B9-D691483CFD53}" srcOrd="1" destOrd="0" presId="urn:microsoft.com/office/officeart/2005/8/layout/hierarchy3"/>
    <dgm:cxn modelId="{27A47FBA-3D3E-472E-8B7D-07E56BDEB1AC}" type="presParOf" srcId="{246F6508-36B7-4C63-8D58-FB2F0CBE9CFB}" destId="{D14B3B65-0F3F-4CDC-90A6-7A75F10646C2}" srcOrd="1" destOrd="0" presId="urn:microsoft.com/office/officeart/2005/8/layout/hierarchy3"/>
    <dgm:cxn modelId="{F9B0606D-5768-4EC0-AD70-7300BC73697E}" type="presParOf" srcId="{D14B3B65-0F3F-4CDC-90A6-7A75F10646C2}" destId="{BF204F32-F5DB-4212-A507-626AB1D4DD63}" srcOrd="0" destOrd="0" presId="urn:microsoft.com/office/officeart/2005/8/layout/hierarchy3"/>
    <dgm:cxn modelId="{AF5303C2-F255-4DD5-A609-60B606615CC2}" type="presParOf" srcId="{D14B3B65-0F3F-4CDC-90A6-7A75F10646C2}" destId="{F89F5A3D-1B1A-46D4-B38F-C8C982E6F998}" srcOrd="1" destOrd="0" presId="urn:microsoft.com/office/officeart/2005/8/layout/hierarchy3"/>
    <dgm:cxn modelId="{D4C170A3-4687-481A-8642-3A90E5C5A730}" type="presParOf" srcId="{D14B3B65-0F3F-4CDC-90A6-7A75F10646C2}" destId="{20D29E24-03B5-4CBC-A3E0-8956FA11D73B}" srcOrd="2" destOrd="0" presId="urn:microsoft.com/office/officeart/2005/8/layout/hierarchy3"/>
    <dgm:cxn modelId="{BCDA7E92-800C-4686-8785-EAB17F164029}" type="presParOf" srcId="{D14B3B65-0F3F-4CDC-90A6-7A75F10646C2}" destId="{F91C7E2B-767C-41FB-AE02-1EAC31119A9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28E945-3B5B-470E-8106-1FD908595DCB}" type="doc">
      <dgm:prSet loTypeId="urn:microsoft.com/office/officeart/2005/8/layout/vList4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l-GR"/>
        </a:p>
      </dgm:t>
    </dgm:pt>
    <dgm:pt modelId="{9B6AAC53-3559-47DC-9B62-B23B653ED2A0}">
      <dgm:prSet phldrT="[Text]" custT="1"/>
      <dgm:spPr/>
      <dgm:t>
        <a:bodyPr/>
        <a:lstStyle/>
        <a:p>
          <a:r>
            <a:rPr lang="el-GR" sz="2400" b="1" dirty="0" smtClean="0"/>
            <a:t>Ακίνητη Επιεμφυτευματική Αποκατάσταση </a:t>
          </a:r>
        </a:p>
        <a:p>
          <a:r>
            <a:rPr lang="el-GR" sz="2400" b="1" dirty="0" smtClean="0"/>
            <a:t>Μερικής νωδότητας</a:t>
          </a:r>
          <a:endParaRPr lang="el-GR" sz="2400" dirty="0"/>
        </a:p>
      </dgm:t>
    </dgm:pt>
    <dgm:pt modelId="{D51F718C-F0A4-44B2-B227-CA9F4532A4E4}" type="parTrans" cxnId="{11A2F18F-A550-496E-AA08-AEDA82F477C6}">
      <dgm:prSet/>
      <dgm:spPr/>
      <dgm:t>
        <a:bodyPr/>
        <a:lstStyle/>
        <a:p>
          <a:endParaRPr lang="el-GR" sz="2400"/>
        </a:p>
      </dgm:t>
    </dgm:pt>
    <dgm:pt modelId="{0977A25C-6BFC-48D4-8C40-7D24E23E9DB2}" type="sibTrans" cxnId="{11A2F18F-A550-496E-AA08-AEDA82F477C6}">
      <dgm:prSet/>
      <dgm:spPr/>
      <dgm:t>
        <a:bodyPr/>
        <a:lstStyle/>
        <a:p>
          <a:endParaRPr lang="el-GR" sz="2400"/>
        </a:p>
      </dgm:t>
    </dgm:pt>
    <dgm:pt modelId="{1EB0D934-3EE8-4D09-BBFC-D3BCC7D49C71}" type="pres">
      <dgm:prSet presAssocID="{B728E945-3B5B-470E-8106-1FD908595DC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D0F1496-FE45-4D4C-8D7B-106D2F937EC9}" type="pres">
      <dgm:prSet presAssocID="{9B6AAC53-3559-47DC-9B62-B23B653ED2A0}" presName="comp" presStyleCnt="0"/>
      <dgm:spPr/>
    </dgm:pt>
    <dgm:pt modelId="{09E631D0-36CD-45B3-8798-97595AA7016B}" type="pres">
      <dgm:prSet presAssocID="{9B6AAC53-3559-47DC-9B62-B23B653ED2A0}" presName="box" presStyleLbl="node1" presStyleIdx="0" presStyleCnt="1"/>
      <dgm:spPr/>
      <dgm:t>
        <a:bodyPr/>
        <a:lstStyle/>
        <a:p>
          <a:endParaRPr lang="el-GR"/>
        </a:p>
      </dgm:t>
    </dgm:pt>
    <dgm:pt modelId="{DC41E050-ED3E-40F8-BDD5-267A22B30786}" type="pres">
      <dgm:prSet presAssocID="{9B6AAC53-3559-47DC-9B62-B23B653ED2A0}" presName="img" presStyleLbl="fgImgPlace1" presStyleIdx="0" presStyleCnt="1" custScaleX="102318" custScaleY="1121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B959E9C6-D05C-4385-BCFE-D4CCEF383442}" type="pres">
      <dgm:prSet presAssocID="{9B6AAC53-3559-47DC-9B62-B23B653ED2A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3C30540-0C19-40F9-B392-AFF2D2988AAA}" type="presOf" srcId="{B728E945-3B5B-470E-8106-1FD908595DCB}" destId="{1EB0D934-3EE8-4D09-BBFC-D3BCC7D49C71}" srcOrd="0" destOrd="0" presId="urn:microsoft.com/office/officeart/2005/8/layout/vList4"/>
    <dgm:cxn modelId="{DA2DA5B2-9D53-477D-B57E-42DE2C77D8C4}" type="presOf" srcId="{9B6AAC53-3559-47DC-9B62-B23B653ED2A0}" destId="{B959E9C6-D05C-4385-BCFE-D4CCEF383442}" srcOrd="1" destOrd="0" presId="urn:microsoft.com/office/officeart/2005/8/layout/vList4"/>
    <dgm:cxn modelId="{11A2F18F-A550-496E-AA08-AEDA82F477C6}" srcId="{B728E945-3B5B-470E-8106-1FD908595DCB}" destId="{9B6AAC53-3559-47DC-9B62-B23B653ED2A0}" srcOrd="0" destOrd="0" parTransId="{D51F718C-F0A4-44B2-B227-CA9F4532A4E4}" sibTransId="{0977A25C-6BFC-48D4-8C40-7D24E23E9DB2}"/>
    <dgm:cxn modelId="{F1A81BC4-5364-45E3-917A-C4BEC662FE32}" type="presOf" srcId="{9B6AAC53-3559-47DC-9B62-B23B653ED2A0}" destId="{09E631D0-36CD-45B3-8798-97595AA7016B}" srcOrd="0" destOrd="0" presId="urn:microsoft.com/office/officeart/2005/8/layout/vList4"/>
    <dgm:cxn modelId="{B1A4C7D5-3CC1-4844-8C45-CBF2AA62614C}" type="presParOf" srcId="{1EB0D934-3EE8-4D09-BBFC-D3BCC7D49C71}" destId="{1D0F1496-FE45-4D4C-8D7B-106D2F937EC9}" srcOrd="0" destOrd="0" presId="urn:microsoft.com/office/officeart/2005/8/layout/vList4"/>
    <dgm:cxn modelId="{BD9D31A5-78C0-4E7E-A6AA-6AC1FAEBB7E7}" type="presParOf" srcId="{1D0F1496-FE45-4D4C-8D7B-106D2F937EC9}" destId="{09E631D0-36CD-45B3-8798-97595AA7016B}" srcOrd="0" destOrd="0" presId="urn:microsoft.com/office/officeart/2005/8/layout/vList4"/>
    <dgm:cxn modelId="{1D24C843-F6ED-457C-B60A-DF3DDB814213}" type="presParOf" srcId="{1D0F1496-FE45-4D4C-8D7B-106D2F937EC9}" destId="{DC41E050-ED3E-40F8-BDD5-267A22B30786}" srcOrd="1" destOrd="0" presId="urn:microsoft.com/office/officeart/2005/8/layout/vList4"/>
    <dgm:cxn modelId="{6B74AF88-E784-4AD4-960D-F381442F9B3C}" type="presParOf" srcId="{1D0F1496-FE45-4D4C-8D7B-106D2F937EC9}" destId="{B959E9C6-D05C-4385-BCFE-D4CCEF3834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46713FB-BC68-4293-859A-50D57C71CCA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ACA3B5A-DFDD-46EC-81C8-90FEF0AEF720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2400" b="1" u="none" dirty="0" smtClean="0"/>
            <a:t>ΙΣΟΡΡΟΠΗ</a:t>
          </a:r>
          <a:endParaRPr lang="el-GR" sz="2400" b="1" u="none" dirty="0"/>
        </a:p>
      </dgm:t>
    </dgm:pt>
    <dgm:pt modelId="{FDACCE47-A0B8-4959-A87C-736B54CE3AD2}" type="parTrans" cxnId="{326001BD-30BA-45A9-AAA2-8F9DB1EFE043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4BA9369D-F99D-4AD2-A0EC-A368B2A7B1A7}" type="sibTrans" cxnId="{326001BD-30BA-45A9-AAA2-8F9DB1EFE043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47BEF31C-BA4E-4E74-B8EC-A7761347C3C5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1800" dirty="0" smtClean="0"/>
            <a:t>Αμφοτερόπλευρη, ταυτόχρονη πρόσθια και οπίσθια συγκλεισιακή επαφή δοντιών σε κεντρική και έκκεντρες θέσεις.</a:t>
          </a:r>
          <a:endParaRPr lang="el-GR" sz="1800" dirty="0"/>
        </a:p>
      </dgm:t>
    </dgm:pt>
    <dgm:pt modelId="{C750D5E8-31C7-4336-974F-8F34B8122ECB}" type="parTrans" cxnId="{0696CD45-9072-4BD6-9AFD-FB9C9CF66062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ADDCC523-AE79-4447-BED2-36913A1A1C53}" type="sibTrans" cxnId="{0696CD45-9072-4BD6-9AFD-FB9C9CF66062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F71BDA27-3E3E-40FC-A572-9B58321E5C0B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1800" i="1" dirty="0" smtClean="0"/>
            <a:t>Η ισόρροπη σύγκλειση προσφέρει επαρκή αντιρρόπηση απέναντι στις δυνάμεις </a:t>
          </a:r>
          <a:r>
            <a:rPr lang="el-GR" sz="1800" i="1" dirty="0" err="1" smtClean="0"/>
            <a:t>παρεκτόπισης</a:t>
          </a:r>
          <a:r>
            <a:rPr lang="el-GR" sz="1800" i="1" dirty="0" smtClean="0"/>
            <a:t> της οδοντοστοιχίας</a:t>
          </a:r>
          <a:r>
            <a:rPr lang="el-GR" sz="1800" dirty="0" smtClean="0"/>
            <a:t>.</a:t>
          </a:r>
          <a:endParaRPr lang="el-GR" sz="1800" dirty="0"/>
        </a:p>
      </dgm:t>
    </dgm:pt>
    <dgm:pt modelId="{FCB6DCD7-128C-4ACA-A5A1-42746059BDEF}" type="parTrans" cxnId="{C45E55D0-C134-4F62-8EAF-A28356177714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701AFE19-4EB5-4E2D-B368-38595C7D2BF2}" type="sibTrans" cxnId="{C45E55D0-C134-4F62-8EAF-A28356177714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57BD0244-0521-49C7-871E-FF2959DAC2F9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2400" b="1" dirty="0" smtClean="0"/>
            <a:t>ΕΠΙΠΕΔΗ</a:t>
          </a:r>
          <a:endParaRPr lang="el-GR" sz="2400" b="1" dirty="0"/>
        </a:p>
      </dgm:t>
    </dgm:pt>
    <dgm:pt modelId="{0C166D17-0168-487A-9E5B-A50C25030FFC}" type="parTrans" cxnId="{194DE331-22FB-4878-8FF8-A0FBF6EA800D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20C65F78-572B-46AC-8A64-BE8B9246332C}" type="sibTrans" cxnId="{194DE331-22FB-4878-8FF8-A0FBF6EA800D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CC7F8C21-B341-49DB-8354-180D48150D1F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1800" dirty="0" smtClean="0"/>
            <a:t>Τα οπίσθια δόντια (γωνία φύματος 0</a:t>
          </a:r>
          <a:r>
            <a:rPr lang="el-GR" sz="1800" baseline="30000" dirty="0" smtClean="0"/>
            <a:t>0</a:t>
          </a:r>
          <a:r>
            <a:rPr lang="el-GR" sz="1800" baseline="0" dirty="0" smtClean="0"/>
            <a:t>)</a:t>
          </a:r>
          <a:r>
            <a:rPr lang="el-GR" sz="1800" dirty="0" smtClean="0"/>
            <a:t> τοποθετούνται σε ένα επίπεδο χωρίς καμπύλες αντιστάθμισης, επομένως μόνο στην κεντρική σχέση υπάρχουν ισόρροπες επαφές δοντιών. </a:t>
          </a:r>
          <a:endParaRPr lang="el-GR" sz="1800" dirty="0"/>
        </a:p>
      </dgm:t>
    </dgm:pt>
    <dgm:pt modelId="{B62F6198-C39B-46D4-AF19-481C666F05D4}" type="parTrans" cxnId="{803DDD25-E0C7-4224-8162-C16E6E95603F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9E74AC49-CBA5-4E8E-B8BC-321030FE8D37}" type="sibTrans" cxnId="{803DDD25-E0C7-4224-8162-C16E6E95603F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32604983-0952-4BD7-8150-3DAA6556543B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2400" b="1" dirty="0" smtClean="0"/>
            <a:t>ΓΛΩΣΣΙΚΗ</a:t>
          </a:r>
          <a:endParaRPr lang="el-GR" sz="2400" b="1" dirty="0"/>
        </a:p>
      </dgm:t>
    </dgm:pt>
    <dgm:pt modelId="{F1415BB6-B31D-43A8-BF40-C6B9D4312FE2}" type="parTrans" cxnId="{F7A9BDB7-3F2F-49D3-8852-2A071B9CF7EF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389D8AEC-743C-4FC4-A34C-E99A1108E861}" type="sibTrans" cxnId="{F7A9BDB7-3F2F-49D3-8852-2A071B9CF7EF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14EF98E4-1E97-42B5-8654-69C7C612F70C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1800" dirty="0" smtClean="0"/>
            <a:t>Τα υπερώια φύματα των άνω δοντιών αρθρώνουν με τις μασητικές επιφάνειες των κάτω, σε κεντρική σχέση και σε πλάγιες κινήσεις.</a:t>
          </a:r>
          <a:endParaRPr lang="el-GR" sz="1800" dirty="0"/>
        </a:p>
      </dgm:t>
    </dgm:pt>
    <dgm:pt modelId="{02FC50AC-9EE3-44F1-8224-4975AA3CBF6F}" type="parTrans" cxnId="{DBDDF61A-CFC1-4002-9D68-084A97B951E0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A50264B7-8917-4EDE-9EBD-238A6F6212C6}" type="sibTrans" cxnId="{DBDDF61A-CFC1-4002-9D68-084A97B951E0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32D16677-1705-481B-AF98-EE548AB6A603}">
      <dgm:prSet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1800" i="1" dirty="0" smtClean="0"/>
            <a:t>Σε ασθενείς με μεγάλο εύρος γναθικών κινήσεων και φέροντες επένθετη επιεμφυτευματική οδοντοστοιχία στην κάτω γνάθο και ολική οδοντοστοιχία στην άνω γνάθο</a:t>
          </a:r>
          <a:endParaRPr lang="el-GR" sz="1800" i="1" dirty="0"/>
        </a:p>
      </dgm:t>
    </dgm:pt>
    <dgm:pt modelId="{A09BC46A-D62C-4ECE-94FB-6C7606A50B44}" type="parTrans" cxnId="{19B7AA2A-0577-4017-8214-FEEDDFBC5DD2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12B93A1A-96F7-45EF-A3FA-B3210FD71F3F}" type="sibTrans" cxnId="{19B7AA2A-0577-4017-8214-FEEDDFBC5DD2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2CDD1A1E-5A84-4C2C-955F-B8DB99B8CC32}">
      <dgm:prSet phldrT="[Κείμενο]" custT="1"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r>
            <a:rPr lang="el-GR" sz="1800" b="0" i="1" dirty="0" smtClean="0">
              <a:solidFill>
                <a:schemeClr val="tx1"/>
              </a:solidFill>
            </a:rPr>
            <a:t>Σε ασθενείς λειτουργούντες με ανάσπαση - κατάσπαση και με δυσκολία  λήψης καταγραφών με ακρίβεια.</a:t>
          </a:r>
          <a:endParaRPr lang="el-GR" sz="1800" b="0" i="1" dirty="0">
            <a:solidFill>
              <a:schemeClr val="tx1"/>
            </a:solidFill>
          </a:endParaRPr>
        </a:p>
      </dgm:t>
    </dgm:pt>
    <dgm:pt modelId="{4425A600-5E4D-4367-964D-2493AAEC3F9F}" type="parTrans" cxnId="{8EB7A0F2-C079-4C11-8AB5-9048775BDCBB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B529F5E5-D8CA-4C3F-B596-E396A7900D05}" type="sibTrans" cxnId="{8EB7A0F2-C079-4C11-8AB5-9048775BDCBB}">
      <dgm:prSet/>
      <dgm:spPr/>
      <dgm:t>
        <a:bodyPr/>
        <a:lstStyle/>
        <a:p>
          <a:pPr marL="144000" indent="-144000" algn="l">
            <a:lnSpc>
              <a:spcPct val="100000"/>
            </a:lnSpc>
            <a:spcBef>
              <a:spcPts val="0"/>
            </a:spcBef>
            <a:spcAft>
              <a:spcPts val="400"/>
            </a:spcAft>
          </a:pPr>
          <a:endParaRPr lang="el-GR"/>
        </a:p>
      </dgm:t>
    </dgm:pt>
    <dgm:pt modelId="{9538FE50-89EE-4CAE-A287-186A638E34A0}" type="pres">
      <dgm:prSet presAssocID="{246713FB-BC68-4293-859A-50D57C71CC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BAB041D-46AF-4FBF-9781-3D89E0077C46}" type="pres">
      <dgm:prSet presAssocID="{3ACA3B5A-DFDD-46EC-81C8-90FEF0AEF720}" presName="linNode" presStyleCnt="0"/>
      <dgm:spPr/>
    </dgm:pt>
    <dgm:pt modelId="{524B5BEB-39EE-4C55-8C91-6F4EF50898D1}" type="pres">
      <dgm:prSet presAssocID="{3ACA3B5A-DFDD-46EC-81C8-90FEF0AEF720}" presName="parentText" presStyleLbl="node1" presStyleIdx="0" presStyleCnt="3" custScaleX="63832" custScaleY="6504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DC8FED-4217-4426-89EA-8B28F4676A5D}" type="pres">
      <dgm:prSet presAssocID="{3ACA3B5A-DFDD-46EC-81C8-90FEF0AEF720}" presName="descendantText" presStyleLbl="alignAccFollowNode1" presStyleIdx="0" presStyleCnt="3" custScaleX="133728" custScaleY="910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0D9F23-F7E8-42EF-AF2C-2AFE8867571E}" type="pres">
      <dgm:prSet presAssocID="{4BA9369D-F99D-4AD2-A0EC-A368B2A7B1A7}" presName="sp" presStyleCnt="0"/>
      <dgm:spPr/>
    </dgm:pt>
    <dgm:pt modelId="{CBB15DF0-98DB-4202-9987-AE5AFC009D36}" type="pres">
      <dgm:prSet presAssocID="{57BD0244-0521-49C7-871E-FF2959DAC2F9}" presName="linNode" presStyleCnt="0"/>
      <dgm:spPr/>
    </dgm:pt>
    <dgm:pt modelId="{B857A3A1-0D7B-4F10-8D04-BBA9C6271F47}" type="pres">
      <dgm:prSet presAssocID="{57BD0244-0521-49C7-871E-FF2959DAC2F9}" presName="parentText" presStyleLbl="node1" presStyleIdx="1" presStyleCnt="3" custScaleX="78582" custScaleY="6758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C053B1-506B-48A7-B49A-B6FA3A61CFCF}" type="pres">
      <dgm:prSet presAssocID="{57BD0244-0521-49C7-871E-FF2959DAC2F9}" presName="descendantText" presStyleLbl="alignAccFollowNode1" presStyleIdx="1" presStyleCnt="3" custScaleX="164461" custScaleY="969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84A949-24EC-4E7E-B493-76A96DFEBAB7}" type="pres">
      <dgm:prSet presAssocID="{20C65F78-572B-46AC-8A64-BE8B9246332C}" presName="sp" presStyleCnt="0"/>
      <dgm:spPr/>
    </dgm:pt>
    <dgm:pt modelId="{8E40DF97-9D3C-40D7-A837-E2BD45876099}" type="pres">
      <dgm:prSet presAssocID="{32604983-0952-4BD7-8150-3DAA6556543B}" presName="linNode" presStyleCnt="0"/>
      <dgm:spPr/>
    </dgm:pt>
    <dgm:pt modelId="{2ECDA66C-BD0F-46C8-B818-63C915B07E94}" type="pres">
      <dgm:prSet presAssocID="{32604983-0952-4BD7-8150-3DAA6556543B}" presName="parentText" presStyleLbl="node1" presStyleIdx="2" presStyleCnt="3" custScaleX="58783" custScaleY="6758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DCA5D1-06FC-4C49-A544-3501CE1587EB}" type="pres">
      <dgm:prSet presAssocID="{32604983-0952-4BD7-8150-3DAA6556543B}" presName="descendantText" presStyleLbl="alignAccFollowNode1" presStyleIdx="2" presStyleCnt="3" custScaleX="1306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44FAFBC-823F-4064-BF7D-3D1DCFC27077}" type="presOf" srcId="{32D16677-1705-481B-AF98-EE548AB6A603}" destId="{00DCA5D1-06FC-4C49-A544-3501CE1587EB}" srcOrd="0" destOrd="1" presId="urn:microsoft.com/office/officeart/2005/8/layout/vList5"/>
    <dgm:cxn modelId="{5FC536A7-2B02-4CBD-A6D4-FED5E32C3963}" type="presOf" srcId="{F71BDA27-3E3E-40FC-A572-9B58321E5C0B}" destId="{B3DC8FED-4217-4426-89EA-8B28F4676A5D}" srcOrd="0" destOrd="1" presId="urn:microsoft.com/office/officeart/2005/8/layout/vList5"/>
    <dgm:cxn modelId="{194DE331-22FB-4878-8FF8-A0FBF6EA800D}" srcId="{246713FB-BC68-4293-859A-50D57C71CCAD}" destId="{57BD0244-0521-49C7-871E-FF2959DAC2F9}" srcOrd="1" destOrd="0" parTransId="{0C166D17-0168-487A-9E5B-A50C25030FFC}" sibTransId="{20C65F78-572B-46AC-8A64-BE8B9246332C}"/>
    <dgm:cxn modelId="{F179A261-2005-4C69-85C5-16438A60EC6E}" type="presOf" srcId="{57BD0244-0521-49C7-871E-FF2959DAC2F9}" destId="{B857A3A1-0D7B-4F10-8D04-BBA9C6271F47}" srcOrd="0" destOrd="0" presId="urn:microsoft.com/office/officeart/2005/8/layout/vList5"/>
    <dgm:cxn modelId="{C45E55D0-C134-4F62-8EAF-A28356177714}" srcId="{3ACA3B5A-DFDD-46EC-81C8-90FEF0AEF720}" destId="{F71BDA27-3E3E-40FC-A572-9B58321E5C0B}" srcOrd="1" destOrd="0" parTransId="{FCB6DCD7-128C-4ACA-A5A1-42746059BDEF}" sibTransId="{701AFE19-4EB5-4E2D-B368-38595C7D2BF2}"/>
    <dgm:cxn modelId="{B8508DEF-86B3-40BA-B628-EF2D878B9F2B}" type="presOf" srcId="{CC7F8C21-B341-49DB-8354-180D48150D1F}" destId="{1CC053B1-506B-48A7-B49A-B6FA3A61CFCF}" srcOrd="0" destOrd="0" presId="urn:microsoft.com/office/officeart/2005/8/layout/vList5"/>
    <dgm:cxn modelId="{6D5AA829-1429-4EE7-890A-0FD57716AB15}" type="presOf" srcId="{246713FB-BC68-4293-859A-50D57C71CCAD}" destId="{9538FE50-89EE-4CAE-A287-186A638E34A0}" srcOrd="0" destOrd="0" presId="urn:microsoft.com/office/officeart/2005/8/layout/vList5"/>
    <dgm:cxn modelId="{F7A9BDB7-3F2F-49D3-8852-2A071B9CF7EF}" srcId="{246713FB-BC68-4293-859A-50D57C71CCAD}" destId="{32604983-0952-4BD7-8150-3DAA6556543B}" srcOrd="2" destOrd="0" parTransId="{F1415BB6-B31D-43A8-BF40-C6B9D4312FE2}" sibTransId="{389D8AEC-743C-4FC4-A34C-E99A1108E861}"/>
    <dgm:cxn modelId="{803DDD25-E0C7-4224-8162-C16E6E95603F}" srcId="{57BD0244-0521-49C7-871E-FF2959DAC2F9}" destId="{CC7F8C21-B341-49DB-8354-180D48150D1F}" srcOrd="0" destOrd="0" parTransId="{B62F6198-C39B-46D4-AF19-481C666F05D4}" sibTransId="{9E74AC49-CBA5-4E8E-B8BC-321030FE8D37}"/>
    <dgm:cxn modelId="{19B7AA2A-0577-4017-8214-FEEDDFBC5DD2}" srcId="{14EF98E4-1E97-42B5-8654-69C7C612F70C}" destId="{32D16677-1705-481B-AF98-EE548AB6A603}" srcOrd="0" destOrd="0" parTransId="{A09BC46A-D62C-4ECE-94FB-6C7606A50B44}" sibTransId="{12B93A1A-96F7-45EF-A3FA-B3210FD71F3F}"/>
    <dgm:cxn modelId="{E0C6A819-98BB-473C-972F-773E8DB89BE3}" type="presOf" srcId="{2CDD1A1E-5A84-4C2C-955F-B8DB99B8CC32}" destId="{1CC053B1-506B-48A7-B49A-B6FA3A61CFCF}" srcOrd="0" destOrd="1" presId="urn:microsoft.com/office/officeart/2005/8/layout/vList5"/>
    <dgm:cxn modelId="{F44550E4-D816-45C3-8839-FFCE0FC2B4D0}" type="presOf" srcId="{3ACA3B5A-DFDD-46EC-81C8-90FEF0AEF720}" destId="{524B5BEB-39EE-4C55-8C91-6F4EF50898D1}" srcOrd="0" destOrd="0" presId="urn:microsoft.com/office/officeart/2005/8/layout/vList5"/>
    <dgm:cxn modelId="{8886A865-2DA3-4416-B0B7-C0684B00CB12}" type="presOf" srcId="{32604983-0952-4BD7-8150-3DAA6556543B}" destId="{2ECDA66C-BD0F-46C8-B818-63C915B07E94}" srcOrd="0" destOrd="0" presId="urn:microsoft.com/office/officeart/2005/8/layout/vList5"/>
    <dgm:cxn modelId="{8EB7A0F2-C079-4C11-8AB5-9048775BDCBB}" srcId="{57BD0244-0521-49C7-871E-FF2959DAC2F9}" destId="{2CDD1A1E-5A84-4C2C-955F-B8DB99B8CC32}" srcOrd="1" destOrd="0" parTransId="{4425A600-5E4D-4367-964D-2493AAEC3F9F}" sibTransId="{B529F5E5-D8CA-4C3F-B596-E396A7900D05}"/>
    <dgm:cxn modelId="{48781E6A-055B-4193-9261-422EEEEBA7A8}" type="presOf" srcId="{14EF98E4-1E97-42B5-8654-69C7C612F70C}" destId="{00DCA5D1-06FC-4C49-A544-3501CE1587EB}" srcOrd="0" destOrd="0" presId="urn:microsoft.com/office/officeart/2005/8/layout/vList5"/>
    <dgm:cxn modelId="{690454A9-6362-4BC6-9D11-CD63207F6E15}" type="presOf" srcId="{47BEF31C-BA4E-4E74-B8EC-A7761347C3C5}" destId="{B3DC8FED-4217-4426-89EA-8B28F4676A5D}" srcOrd="0" destOrd="0" presId="urn:microsoft.com/office/officeart/2005/8/layout/vList5"/>
    <dgm:cxn modelId="{0696CD45-9072-4BD6-9AFD-FB9C9CF66062}" srcId="{3ACA3B5A-DFDD-46EC-81C8-90FEF0AEF720}" destId="{47BEF31C-BA4E-4E74-B8EC-A7761347C3C5}" srcOrd="0" destOrd="0" parTransId="{C750D5E8-31C7-4336-974F-8F34B8122ECB}" sibTransId="{ADDCC523-AE79-4447-BED2-36913A1A1C53}"/>
    <dgm:cxn modelId="{DBDDF61A-CFC1-4002-9D68-084A97B951E0}" srcId="{32604983-0952-4BD7-8150-3DAA6556543B}" destId="{14EF98E4-1E97-42B5-8654-69C7C612F70C}" srcOrd="0" destOrd="0" parTransId="{02FC50AC-9EE3-44F1-8224-4975AA3CBF6F}" sibTransId="{A50264B7-8917-4EDE-9EBD-238A6F6212C6}"/>
    <dgm:cxn modelId="{326001BD-30BA-45A9-AAA2-8F9DB1EFE043}" srcId="{246713FB-BC68-4293-859A-50D57C71CCAD}" destId="{3ACA3B5A-DFDD-46EC-81C8-90FEF0AEF720}" srcOrd="0" destOrd="0" parTransId="{FDACCE47-A0B8-4959-A87C-736B54CE3AD2}" sibTransId="{4BA9369D-F99D-4AD2-A0EC-A368B2A7B1A7}"/>
    <dgm:cxn modelId="{FB96E684-FE28-420F-8955-2675CE8ED078}" type="presParOf" srcId="{9538FE50-89EE-4CAE-A287-186A638E34A0}" destId="{9BAB041D-46AF-4FBF-9781-3D89E0077C46}" srcOrd="0" destOrd="0" presId="urn:microsoft.com/office/officeart/2005/8/layout/vList5"/>
    <dgm:cxn modelId="{2BBBC97D-F6B6-4937-800F-DE793992961A}" type="presParOf" srcId="{9BAB041D-46AF-4FBF-9781-3D89E0077C46}" destId="{524B5BEB-39EE-4C55-8C91-6F4EF50898D1}" srcOrd="0" destOrd="0" presId="urn:microsoft.com/office/officeart/2005/8/layout/vList5"/>
    <dgm:cxn modelId="{2169C01E-C4F5-49CD-9478-157FC372595E}" type="presParOf" srcId="{9BAB041D-46AF-4FBF-9781-3D89E0077C46}" destId="{B3DC8FED-4217-4426-89EA-8B28F4676A5D}" srcOrd="1" destOrd="0" presId="urn:microsoft.com/office/officeart/2005/8/layout/vList5"/>
    <dgm:cxn modelId="{4030DE95-AC6F-4FE7-914A-EE8D34E946FB}" type="presParOf" srcId="{9538FE50-89EE-4CAE-A287-186A638E34A0}" destId="{FE0D9F23-F7E8-42EF-AF2C-2AFE8867571E}" srcOrd="1" destOrd="0" presId="urn:microsoft.com/office/officeart/2005/8/layout/vList5"/>
    <dgm:cxn modelId="{E4FC17F3-AD21-4245-9E3C-FB6A94DB6758}" type="presParOf" srcId="{9538FE50-89EE-4CAE-A287-186A638E34A0}" destId="{CBB15DF0-98DB-4202-9987-AE5AFC009D36}" srcOrd="2" destOrd="0" presId="urn:microsoft.com/office/officeart/2005/8/layout/vList5"/>
    <dgm:cxn modelId="{68CF07C5-2EC5-46AC-8BF8-DDC845598F19}" type="presParOf" srcId="{CBB15DF0-98DB-4202-9987-AE5AFC009D36}" destId="{B857A3A1-0D7B-4F10-8D04-BBA9C6271F47}" srcOrd="0" destOrd="0" presId="urn:microsoft.com/office/officeart/2005/8/layout/vList5"/>
    <dgm:cxn modelId="{6D4C7DAC-C555-4963-BA9A-7F94A139541B}" type="presParOf" srcId="{CBB15DF0-98DB-4202-9987-AE5AFC009D36}" destId="{1CC053B1-506B-48A7-B49A-B6FA3A61CFCF}" srcOrd="1" destOrd="0" presId="urn:microsoft.com/office/officeart/2005/8/layout/vList5"/>
    <dgm:cxn modelId="{274C1D11-03C9-4E7E-9AA4-345CA39459FD}" type="presParOf" srcId="{9538FE50-89EE-4CAE-A287-186A638E34A0}" destId="{F984A949-24EC-4E7E-B493-76A96DFEBAB7}" srcOrd="3" destOrd="0" presId="urn:microsoft.com/office/officeart/2005/8/layout/vList5"/>
    <dgm:cxn modelId="{568A3CF7-ADA6-4571-B199-AE33089006DF}" type="presParOf" srcId="{9538FE50-89EE-4CAE-A287-186A638E34A0}" destId="{8E40DF97-9D3C-40D7-A837-E2BD45876099}" srcOrd="4" destOrd="0" presId="urn:microsoft.com/office/officeart/2005/8/layout/vList5"/>
    <dgm:cxn modelId="{48A5B0D8-4443-4612-BB10-B599F8494781}" type="presParOf" srcId="{8E40DF97-9D3C-40D7-A837-E2BD45876099}" destId="{2ECDA66C-BD0F-46C8-B818-63C915B07E94}" srcOrd="0" destOrd="0" presId="urn:microsoft.com/office/officeart/2005/8/layout/vList5"/>
    <dgm:cxn modelId="{E5A90C97-CFAF-41EB-84E3-DC81F7DECAB5}" type="presParOf" srcId="{8E40DF97-9D3C-40D7-A837-E2BD45876099}" destId="{00DCA5D1-06FC-4C49-A544-3501CE1587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65DDDC7-EFF0-4C07-8B8A-BAA359498DDA}" type="doc">
      <dgm:prSet loTypeId="urn:microsoft.com/office/officeart/2005/8/layout/cycle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2C1526BF-54B9-4C81-AFF2-3B4C3840F077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Απόδοση κάθετων κεντρικών επαφών.</a:t>
          </a:r>
          <a:endParaRPr lang="el-GR" sz="1600" b="1" dirty="0"/>
        </a:p>
      </dgm:t>
    </dgm:pt>
    <dgm:pt modelId="{7B0C5CC5-994A-4CEA-BDB5-2AA330987555}" type="parTrans" cxnId="{54EE7DDF-BD28-4D00-94A6-95CE7465DD79}">
      <dgm:prSet/>
      <dgm:spPr/>
      <dgm:t>
        <a:bodyPr/>
        <a:lstStyle/>
        <a:p>
          <a:endParaRPr lang="el-GR" sz="1600" b="1"/>
        </a:p>
      </dgm:t>
    </dgm:pt>
    <dgm:pt modelId="{7966D12F-089D-4215-A525-292EBC380D35}" type="sibTrans" cxnId="{54EE7DDF-BD28-4D00-94A6-95CE7465DD79}">
      <dgm:prSet/>
      <dgm:spPr/>
      <dgm:t>
        <a:bodyPr/>
        <a:lstStyle/>
        <a:p>
          <a:endParaRPr lang="el-GR" sz="1600" b="1" dirty="0"/>
        </a:p>
      </dgm:t>
    </dgm:pt>
    <dgm:pt modelId="{8F2F8227-812F-44B6-836B-EA6D65D4F5D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Μειωμένη </a:t>
          </a:r>
        </a:p>
        <a:p>
          <a:r>
            <a:rPr lang="el-GR" sz="1600" b="1" dirty="0" smtClean="0"/>
            <a:t>μασητική τράπεζα </a:t>
          </a:r>
          <a:endParaRPr lang="el-GR" sz="1600" b="1" dirty="0"/>
        </a:p>
      </dgm:t>
    </dgm:pt>
    <dgm:pt modelId="{71D64660-EDF8-4786-B625-D429439C73D6}" type="parTrans" cxnId="{413B1AD0-C938-42E5-BBF2-7BAFB54475CB}">
      <dgm:prSet/>
      <dgm:spPr/>
      <dgm:t>
        <a:bodyPr/>
        <a:lstStyle/>
        <a:p>
          <a:endParaRPr lang="el-GR" sz="1600" b="1"/>
        </a:p>
      </dgm:t>
    </dgm:pt>
    <dgm:pt modelId="{133BAA02-3AE6-4A58-886F-C690C64F76A1}" type="sibTrans" cxnId="{413B1AD0-C938-42E5-BBF2-7BAFB54475CB}">
      <dgm:prSet/>
      <dgm:spPr/>
      <dgm:t>
        <a:bodyPr/>
        <a:lstStyle/>
        <a:p>
          <a:endParaRPr lang="el-GR" sz="1600" b="1" dirty="0"/>
        </a:p>
      </dgm:t>
    </dgm:pt>
    <dgm:pt modelId="{D3C15538-84B4-4544-A400-7F3138A3C296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Προστασία αδυνάμου κρίκου</a:t>
          </a:r>
          <a:endParaRPr lang="el-GR" sz="1600" b="1" dirty="0"/>
        </a:p>
      </dgm:t>
    </dgm:pt>
    <dgm:pt modelId="{03E90DF5-A8B0-4C73-A6D4-8DE5FA147DB1}" type="parTrans" cxnId="{DC45C63B-D6FE-41EE-9104-1EECFE412F49}">
      <dgm:prSet/>
      <dgm:spPr/>
      <dgm:t>
        <a:bodyPr/>
        <a:lstStyle/>
        <a:p>
          <a:endParaRPr lang="el-GR" sz="1600" b="1"/>
        </a:p>
      </dgm:t>
    </dgm:pt>
    <dgm:pt modelId="{EFD80B1F-5EDA-44B2-B228-0D53F06B9F09}" type="sibTrans" cxnId="{DC45C63B-D6FE-41EE-9104-1EECFE412F49}">
      <dgm:prSet/>
      <dgm:spPr/>
      <dgm:t>
        <a:bodyPr/>
        <a:lstStyle/>
        <a:p>
          <a:endParaRPr lang="el-GR" sz="1600" b="1" dirty="0"/>
        </a:p>
      </dgm:t>
    </dgm:pt>
    <dgm:pt modelId="{72FCFEE4-C92B-423E-9302-7602C1FE11A8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Σχέση φορτίου &amp; γωνίας εμφυτεύματος</a:t>
          </a:r>
          <a:endParaRPr lang="el-GR" sz="1600" b="1" dirty="0"/>
        </a:p>
      </dgm:t>
    </dgm:pt>
    <dgm:pt modelId="{2B13B075-C2E0-4669-A7D2-FB7FFFABF238}" type="parTrans" cxnId="{FA4A87F2-5EBB-43CC-8F7F-3E909EDEB762}">
      <dgm:prSet/>
      <dgm:spPr/>
      <dgm:t>
        <a:bodyPr/>
        <a:lstStyle/>
        <a:p>
          <a:endParaRPr lang="el-GR" sz="1600" b="1"/>
        </a:p>
      </dgm:t>
    </dgm:pt>
    <dgm:pt modelId="{2EB9133A-BAE3-46E4-A523-DAE255A07BD2}" type="sibTrans" cxnId="{FA4A87F2-5EBB-43CC-8F7F-3E909EDEB762}">
      <dgm:prSet/>
      <dgm:spPr/>
      <dgm:t>
        <a:bodyPr/>
        <a:lstStyle/>
        <a:p>
          <a:endParaRPr lang="el-GR" sz="1600" b="1" dirty="0"/>
        </a:p>
      </dgm:t>
    </dgm:pt>
    <dgm:pt modelId="{0D42907A-3732-4F27-B7C3-5001A0DD0DE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Συγχρονισμός επαφών</a:t>
          </a:r>
          <a:endParaRPr lang="el-GR" sz="1600" b="1" dirty="0"/>
        </a:p>
      </dgm:t>
    </dgm:pt>
    <dgm:pt modelId="{6F82A9D1-8124-4BF7-BE7F-02DB37EFA8FC}" type="parTrans" cxnId="{2DFC0BD8-7E9F-4210-8063-211A2CA0A5E7}">
      <dgm:prSet/>
      <dgm:spPr/>
      <dgm:t>
        <a:bodyPr/>
        <a:lstStyle/>
        <a:p>
          <a:endParaRPr lang="el-GR" sz="1600" b="1"/>
        </a:p>
      </dgm:t>
    </dgm:pt>
    <dgm:pt modelId="{E49E3864-8A11-4A36-A0C6-F4A040118C83}" type="sibTrans" cxnId="{2DFC0BD8-7E9F-4210-8063-211A2CA0A5E7}">
      <dgm:prSet/>
      <dgm:spPr/>
      <dgm:t>
        <a:bodyPr/>
        <a:lstStyle/>
        <a:p>
          <a:endParaRPr lang="el-GR" sz="1600" b="1" dirty="0"/>
        </a:p>
      </dgm:t>
    </dgm:pt>
    <dgm:pt modelId="{7F54CC2E-8E49-4860-8BA3-6ACF227585D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Δημιουργία χαμηλών επικλινών επιπέδων φυμάτων</a:t>
          </a:r>
          <a:endParaRPr lang="el-GR" sz="1600" b="1" dirty="0"/>
        </a:p>
      </dgm:t>
    </dgm:pt>
    <dgm:pt modelId="{DAB18B8F-5AA9-4F18-899A-00932DBC57C3}" type="parTrans" cxnId="{1684AA60-67B8-421B-B614-372EC0EF1768}">
      <dgm:prSet/>
      <dgm:spPr/>
      <dgm:t>
        <a:bodyPr/>
        <a:lstStyle/>
        <a:p>
          <a:endParaRPr lang="el-GR" sz="1600" b="1"/>
        </a:p>
      </dgm:t>
    </dgm:pt>
    <dgm:pt modelId="{BA2B5AA0-93F8-43C7-B428-F9B6574904E9}" type="sibTrans" cxnId="{1684AA60-67B8-421B-B614-372EC0EF1768}">
      <dgm:prSet/>
      <dgm:spPr/>
      <dgm:t>
        <a:bodyPr/>
        <a:lstStyle/>
        <a:p>
          <a:endParaRPr lang="el-GR" sz="1600" b="1" dirty="0"/>
        </a:p>
      </dgm:t>
    </dgm:pt>
    <dgm:pt modelId="{CBB8995C-4649-4650-A9DE-C1F7A663710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Μήκος μοχλοβραχίονα</a:t>
          </a:r>
          <a:endParaRPr lang="el-GR" sz="1600" b="1" dirty="0"/>
        </a:p>
      </dgm:t>
    </dgm:pt>
    <dgm:pt modelId="{BC9CF8AE-C398-40E5-8628-DB60F429C6EB}" type="parTrans" cxnId="{00A97DC2-6EE7-44B6-B21C-2490D097D263}">
      <dgm:prSet/>
      <dgm:spPr/>
      <dgm:t>
        <a:bodyPr/>
        <a:lstStyle/>
        <a:p>
          <a:endParaRPr lang="el-GR" sz="1600" b="1"/>
        </a:p>
      </dgm:t>
    </dgm:pt>
    <dgm:pt modelId="{F5C4D7BE-3379-447E-8CA8-75F839B12FD9}" type="sibTrans" cxnId="{00A97DC2-6EE7-44B6-B21C-2490D097D263}">
      <dgm:prSet/>
      <dgm:spPr/>
      <dgm:t>
        <a:bodyPr/>
        <a:lstStyle/>
        <a:p>
          <a:endParaRPr lang="el-GR" sz="1600" b="1" dirty="0"/>
        </a:p>
      </dgm:t>
    </dgm:pt>
    <dgm:pt modelId="{6C67EE5B-7C67-437F-94AC-570936F72795}" type="pres">
      <dgm:prSet presAssocID="{665DDDC7-EFF0-4C07-8B8A-BAA359498D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C129ACC-917B-4579-B549-A063BCF411DE}" type="pres">
      <dgm:prSet presAssocID="{665DDDC7-EFF0-4C07-8B8A-BAA359498DDA}" presName="cycle" presStyleCnt="0"/>
      <dgm:spPr/>
      <dgm:t>
        <a:bodyPr/>
        <a:lstStyle/>
        <a:p>
          <a:endParaRPr lang="el-GR"/>
        </a:p>
      </dgm:t>
    </dgm:pt>
    <dgm:pt modelId="{FB859B01-3740-4FCB-B1C9-4E7DAB12931A}" type="pres">
      <dgm:prSet presAssocID="{2C1526BF-54B9-4C81-AFF2-3B4C3840F07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CBF651-B76D-40DA-89BC-4DCBEC66253E}" type="pres">
      <dgm:prSet presAssocID="{7966D12F-089D-4215-A525-292EBC380D35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D2EB61E8-B958-4327-98E5-58E4917BE1A9}" type="pres">
      <dgm:prSet presAssocID="{8F2F8227-812F-44B6-836B-EA6D65D4F5DD}" presName="nodeFollowingNodes" presStyleLbl="node1" presStyleIdx="1" presStyleCnt="7" custRadScaleRad="111287" custRadScaleInc="185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827908-4595-4086-9DE0-255F88469350}" type="pres">
      <dgm:prSet presAssocID="{CBB8995C-4649-4650-A9DE-C1F7A663710A}" presName="nodeFollowingNodes" presStyleLbl="node1" presStyleIdx="2" presStyleCnt="7" custRadScaleRad="99285" custRadScaleInc="896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B93266-F1A1-456E-AB8A-6E39D11220F5}" type="pres">
      <dgm:prSet presAssocID="{D3C15538-84B4-4544-A400-7F3138A3C296}" presName="nodeFollowingNodes" presStyleLbl="node1" presStyleIdx="3" presStyleCnt="7" custRadScaleRad="100538" custRadScaleInc="24002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FBC1D3-DD98-47CF-A208-0D1EAC1F11C4}" type="pres">
      <dgm:prSet presAssocID="{72FCFEE4-C92B-423E-9302-7602C1FE11A8}" presName="nodeFollowingNodes" presStyleLbl="node1" presStyleIdx="4" presStyleCnt="7" custRadScaleRad="98088" custRadScaleInc="24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8CA5C2B-0E51-4ED7-B380-D83C2E37D4C0}" type="pres">
      <dgm:prSet presAssocID="{0D42907A-3732-4F27-B7C3-5001A0DD0DE1}" presName="nodeFollowingNodes" presStyleLbl="node1" presStyleIdx="5" presStyleCnt="7" custRadScaleRad="112514" custRadScaleInc="959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3EC354-6A1A-4CCF-9B3E-FB70A696684F}" type="pres">
      <dgm:prSet presAssocID="{7F54CC2E-8E49-4860-8BA3-6ACF227585D5}" presName="nodeFollowingNodes" presStyleLbl="node1" presStyleIdx="6" presStyleCnt="7" custRadScaleRad="97089" custRadScaleInc="33201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13B1AD0-C938-42E5-BBF2-7BAFB54475CB}" srcId="{665DDDC7-EFF0-4C07-8B8A-BAA359498DDA}" destId="{8F2F8227-812F-44B6-836B-EA6D65D4F5DD}" srcOrd="1" destOrd="0" parTransId="{71D64660-EDF8-4786-B625-D429439C73D6}" sibTransId="{133BAA02-3AE6-4A58-886F-C690C64F76A1}"/>
    <dgm:cxn modelId="{89338F97-E62B-422B-81EF-5A145F2D95F8}" type="presOf" srcId="{665DDDC7-EFF0-4C07-8B8A-BAA359498DDA}" destId="{6C67EE5B-7C67-437F-94AC-570936F72795}" srcOrd="0" destOrd="0" presId="urn:microsoft.com/office/officeart/2005/8/layout/cycle3"/>
    <dgm:cxn modelId="{83962463-AA6D-4892-9E22-33C4E20EFDDF}" type="presOf" srcId="{72FCFEE4-C92B-423E-9302-7602C1FE11A8}" destId="{5BFBC1D3-DD98-47CF-A208-0D1EAC1F11C4}" srcOrd="0" destOrd="0" presId="urn:microsoft.com/office/officeart/2005/8/layout/cycle3"/>
    <dgm:cxn modelId="{FF43A6E0-1375-4B35-9758-9B5FD1772ED6}" type="presOf" srcId="{D3C15538-84B4-4544-A400-7F3138A3C296}" destId="{69B93266-F1A1-456E-AB8A-6E39D11220F5}" srcOrd="0" destOrd="0" presId="urn:microsoft.com/office/officeart/2005/8/layout/cycle3"/>
    <dgm:cxn modelId="{2E4D2060-B0E9-479E-9777-9EECAD88FFA6}" type="presOf" srcId="{CBB8995C-4649-4650-A9DE-C1F7A663710A}" destId="{FD827908-4595-4086-9DE0-255F88469350}" srcOrd="0" destOrd="0" presId="urn:microsoft.com/office/officeart/2005/8/layout/cycle3"/>
    <dgm:cxn modelId="{00A97DC2-6EE7-44B6-B21C-2490D097D263}" srcId="{665DDDC7-EFF0-4C07-8B8A-BAA359498DDA}" destId="{CBB8995C-4649-4650-A9DE-C1F7A663710A}" srcOrd="2" destOrd="0" parTransId="{BC9CF8AE-C398-40E5-8628-DB60F429C6EB}" sibTransId="{F5C4D7BE-3379-447E-8CA8-75F839B12FD9}"/>
    <dgm:cxn modelId="{5941EC7F-7058-4B6B-9285-16A172CDADC4}" type="presOf" srcId="{7966D12F-089D-4215-A525-292EBC380D35}" destId="{77CBF651-B76D-40DA-89BC-4DCBEC66253E}" srcOrd="0" destOrd="0" presId="urn:microsoft.com/office/officeart/2005/8/layout/cycle3"/>
    <dgm:cxn modelId="{1684AA60-67B8-421B-B614-372EC0EF1768}" srcId="{665DDDC7-EFF0-4C07-8B8A-BAA359498DDA}" destId="{7F54CC2E-8E49-4860-8BA3-6ACF227585D5}" srcOrd="6" destOrd="0" parTransId="{DAB18B8F-5AA9-4F18-899A-00932DBC57C3}" sibTransId="{BA2B5AA0-93F8-43C7-B428-F9B6574904E9}"/>
    <dgm:cxn modelId="{2DFC0BD8-7E9F-4210-8063-211A2CA0A5E7}" srcId="{665DDDC7-EFF0-4C07-8B8A-BAA359498DDA}" destId="{0D42907A-3732-4F27-B7C3-5001A0DD0DE1}" srcOrd="5" destOrd="0" parTransId="{6F82A9D1-8124-4BF7-BE7F-02DB37EFA8FC}" sibTransId="{E49E3864-8A11-4A36-A0C6-F4A040118C83}"/>
    <dgm:cxn modelId="{DC45C63B-D6FE-41EE-9104-1EECFE412F49}" srcId="{665DDDC7-EFF0-4C07-8B8A-BAA359498DDA}" destId="{D3C15538-84B4-4544-A400-7F3138A3C296}" srcOrd="3" destOrd="0" parTransId="{03E90DF5-A8B0-4C73-A6D4-8DE5FA147DB1}" sibTransId="{EFD80B1F-5EDA-44B2-B228-0D53F06B9F09}"/>
    <dgm:cxn modelId="{8B961AA4-3DA0-42E1-A371-0575FF847A7E}" type="presOf" srcId="{0D42907A-3732-4F27-B7C3-5001A0DD0DE1}" destId="{08CA5C2B-0E51-4ED7-B380-D83C2E37D4C0}" srcOrd="0" destOrd="0" presId="urn:microsoft.com/office/officeart/2005/8/layout/cycle3"/>
    <dgm:cxn modelId="{AC63C093-0765-480E-B45F-1B219E3FB823}" type="presOf" srcId="{2C1526BF-54B9-4C81-AFF2-3B4C3840F077}" destId="{FB859B01-3740-4FCB-B1C9-4E7DAB12931A}" srcOrd="0" destOrd="0" presId="urn:microsoft.com/office/officeart/2005/8/layout/cycle3"/>
    <dgm:cxn modelId="{080091D4-F522-4398-AA9B-5A0BC355C3DD}" type="presOf" srcId="{8F2F8227-812F-44B6-836B-EA6D65D4F5DD}" destId="{D2EB61E8-B958-4327-98E5-58E4917BE1A9}" srcOrd="0" destOrd="0" presId="urn:microsoft.com/office/officeart/2005/8/layout/cycle3"/>
    <dgm:cxn modelId="{FA4A87F2-5EBB-43CC-8F7F-3E909EDEB762}" srcId="{665DDDC7-EFF0-4C07-8B8A-BAA359498DDA}" destId="{72FCFEE4-C92B-423E-9302-7602C1FE11A8}" srcOrd="4" destOrd="0" parTransId="{2B13B075-C2E0-4669-A7D2-FB7FFFABF238}" sibTransId="{2EB9133A-BAE3-46E4-A523-DAE255A07BD2}"/>
    <dgm:cxn modelId="{48435B32-C2F2-468D-AEEB-AFBD258AD341}" type="presOf" srcId="{7F54CC2E-8E49-4860-8BA3-6ACF227585D5}" destId="{F73EC354-6A1A-4CCF-9B3E-FB70A696684F}" srcOrd="0" destOrd="0" presId="urn:microsoft.com/office/officeart/2005/8/layout/cycle3"/>
    <dgm:cxn modelId="{54EE7DDF-BD28-4D00-94A6-95CE7465DD79}" srcId="{665DDDC7-EFF0-4C07-8B8A-BAA359498DDA}" destId="{2C1526BF-54B9-4C81-AFF2-3B4C3840F077}" srcOrd="0" destOrd="0" parTransId="{7B0C5CC5-994A-4CEA-BDB5-2AA330987555}" sibTransId="{7966D12F-089D-4215-A525-292EBC380D35}"/>
    <dgm:cxn modelId="{E4FD647A-5FA7-4DAB-9003-F2EAA85D68A8}" type="presParOf" srcId="{6C67EE5B-7C67-437F-94AC-570936F72795}" destId="{5C129ACC-917B-4579-B549-A063BCF411DE}" srcOrd="0" destOrd="0" presId="urn:microsoft.com/office/officeart/2005/8/layout/cycle3"/>
    <dgm:cxn modelId="{23C30B12-AEDB-4EA3-AAD5-3B043E4F94F5}" type="presParOf" srcId="{5C129ACC-917B-4579-B549-A063BCF411DE}" destId="{FB859B01-3740-4FCB-B1C9-4E7DAB12931A}" srcOrd="0" destOrd="0" presId="urn:microsoft.com/office/officeart/2005/8/layout/cycle3"/>
    <dgm:cxn modelId="{2CAA8622-C00F-4A48-9B56-E031C2731E9E}" type="presParOf" srcId="{5C129ACC-917B-4579-B549-A063BCF411DE}" destId="{77CBF651-B76D-40DA-89BC-4DCBEC66253E}" srcOrd="1" destOrd="0" presId="urn:microsoft.com/office/officeart/2005/8/layout/cycle3"/>
    <dgm:cxn modelId="{4417AF4D-790C-48A7-A71A-5573A277EDA5}" type="presParOf" srcId="{5C129ACC-917B-4579-B549-A063BCF411DE}" destId="{D2EB61E8-B958-4327-98E5-58E4917BE1A9}" srcOrd="2" destOrd="0" presId="urn:microsoft.com/office/officeart/2005/8/layout/cycle3"/>
    <dgm:cxn modelId="{4795DE08-F273-4EC8-83A0-4D985BD64155}" type="presParOf" srcId="{5C129ACC-917B-4579-B549-A063BCF411DE}" destId="{FD827908-4595-4086-9DE0-255F88469350}" srcOrd="3" destOrd="0" presId="urn:microsoft.com/office/officeart/2005/8/layout/cycle3"/>
    <dgm:cxn modelId="{EC167F1D-8ED2-4867-A6D6-CD14F1598A75}" type="presParOf" srcId="{5C129ACC-917B-4579-B549-A063BCF411DE}" destId="{69B93266-F1A1-456E-AB8A-6E39D11220F5}" srcOrd="4" destOrd="0" presId="urn:microsoft.com/office/officeart/2005/8/layout/cycle3"/>
    <dgm:cxn modelId="{42A3230D-9BB8-46A4-8104-944AB0969C88}" type="presParOf" srcId="{5C129ACC-917B-4579-B549-A063BCF411DE}" destId="{5BFBC1D3-DD98-47CF-A208-0D1EAC1F11C4}" srcOrd="5" destOrd="0" presId="urn:microsoft.com/office/officeart/2005/8/layout/cycle3"/>
    <dgm:cxn modelId="{06A41666-09A5-457F-911E-D6DB23D99C7B}" type="presParOf" srcId="{5C129ACC-917B-4579-B549-A063BCF411DE}" destId="{08CA5C2B-0E51-4ED7-B380-D83C2E37D4C0}" srcOrd="6" destOrd="0" presId="urn:microsoft.com/office/officeart/2005/8/layout/cycle3"/>
    <dgm:cxn modelId="{09928827-F4D2-411F-B906-3190F9C45034}" type="presParOf" srcId="{5C129ACC-917B-4579-B549-A063BCF411DE}" destId="{F73EC354-6A1A-4CCF-9B3E-FB70A696684F}" srcOrd="7" destOrd="0" presId="urn:microsoft.com/office/officeart/2005/8/layout/cycle3"/>
  </dgm:cxnLst>
  <dgm:bg>
    <a:noFill/>
    <a:effectLst>
      <a:glow rad="228600">
        <a:schemeClr val="accent3">
          <a:satMod val="175000"/>
          <a:alpha val="40000"/>
        </a:schemeClr>
      </a:glow>
      <a:softEdge rad="6350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4A277-7A2E-49C2-BC2A-283D079EE44F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E579B9BA-53BD-4F83-9EE3-2818FCD2BA49}">
      <dgm:prSet custT="1"/>
      <dgm:spPr/>
      <dgm:t>
        <a:bodyPr/>
        <a:lstStyle/>
        <a:p>
          <a:pPr rtl="0"/>
          <a:r>
            <a:rPr lang="el-GR" sz="2000" b="1" i="1" smtClean="0">
              <a:ln w="28575"/>
              <a:latin typeface="+mj-lt"/>
            </a:rPr>
            <a:t>Σχέδιο Θεραπείας</a:t>
          </a:r>
          <a:endParaRPr lang="el-GR" sz="2000" b="1" dirty="0">
            <a:ln w="28575"/>
            <a:latin typeface="+mj-lt"/>
          </a:endParaRPr>
        </a:p>
      </dgm:t>
    </dgm:pt>
    <dgm:pt modelId="{6C45D0B4-1501-4427-8683-CEB95EDD3105}" type="parTrans" cxnId="{71A3C5A4-FE47-49F4-BC00-BC151EA4169B}">
      <dgm:prSet/>
      <dgm:spPr/>
      <dgm:t>
        <a:bodyPr/>
        <a:lstStyle/>
        <a:p>
          <a:endParaRPr lang="el-GR"/>
        </a:p>
      </dgm:t>
    </dgm:pt>
    <dgm:pt modelId="{9DEF74C3-BD0A-4405-A374-EA4BCC0878CB}" type="sibTrans" cxnId="{71A3C5A4-FE47-49F4-BC00-BC151EA4169B}">
      <dgm:prSet/>
      <dgm:spPr/>
      <dgm:t>
        <a:bodyPr/>
        <a:lstStyle/>
        <a:p>
          <a:endParaRPr lang="el-GR"/>
        </a:p>
      </dgm:t>
    </dgm:pt>
    <dgm:pt modelId="{6B33011A-7422-42F4-B5D3-6F7503EDBAF9}">
      <dgm:prSet custT="1"/>
      <dgm:spPr/>
      <dgm:t>
        <a:bodyPr/>
        <a:lstStyle/>
        <a:p>
          <a:pPr algn="ctr" rtl="0"/>
          <a:r>
            <a:rPr lang="el-GR" sz="2000" b="1" i="1" smtClean="0"/>
            <a:t>Παθητική Εφαρμογή</a:t>
          </a:r>
          <a:endParaRPr lang="el-GR" sz="2000" b="1" dirty="0"/>
        </a:p>
      </dgm:t>
    </dgm:pt>
    <dgm:pt modelId="{4638292C-C117-4D91-AB85-9DC810DF5442}" type="parTrans" cxnId="{1A14927F-CBA2-4A2E-A8D1-5A9AFAA12D34}">
      <dgm:prSet/>
      <dgm:spPr/>
      <dgm:t>
        <a:bodyPr/>
        <a:lstStyle/>
        <a:p>
          <a:endParaRPr lang="el-GR"/>
        </a:p>
      </dgm:t>
    </dgm:pt>
    <dgm:pt modelId="{CECC29DA-879C-4361-AC8B-F0F9C98507D1}" type="sibTrans" cxnId="{1A14927F-CBA2-4A2E-A8D1-5A9AFAA12D34}">
      <dgm:prSet/>
      <dgm:spPr/>
      <dgm:t>
        <a:bodyPr/>
        <a:lstStyle/>
        <a:p>
          <a:endParaRPr lang="el-GR"/>
        </a:p>
      </dgm:t>
    </dgm:pt>
    <dgm:pt modelId="{F4552C8B-1CCF-475E-B8D7-293BC2A1F09C}">
      <dgm:prSet custT="1"/>
      <dgm:spPr/>
      <dgm:t>
        <a:bodyPr/>
        <a:lstStyle/>
        <a:p>
          <a:pPr algn="ctr" rtl="0"/>
          <a:r>
            <a:rPr lang="el-GR" sz="2000" b="1" i="1" dirty="0" smtClean="0"/>
            <a:t>Σύγκλειση</a:t>
          </a:r>
          <a:endParaRPr lang="el-GR" sz="2000" b="1" i="1" dirty="0"/>
        </a:p>
      </dgm:t>
    </dgm:pt>
    <dgm:pt modelId="{CF2E3666-0E3F-4815-9C42-CE9158A4A5E8}" type="parTrans" cxnId="{959EC24D-61C0-40F9-8682-7231BDED6DFE}">
      <dgm:prSet/>
      <dgm:spPr/>
      <dgm:t>
        <a:bodyPr/>
        <a:lstStyle/>
        <a:p>
          <a:endParaRPr lang="el-GR"/>
        </a:p>
      </dgm:t>
    </dgm:pt>
    <dgm:pt modelId="{D121BE5A-36FC-4AEE-90E0-37F5A9005FAF}" type="sibTrans" cxnId="{959EC24D-61C0-40F9-8682-7231BDED6DFE}">
      <dgm:prSet/>
      <dgm:spPr/>
      <dgm:t>
        <a:bodyPr/>
        <a:lstStyle/>
        <a:p>
          <a:endParaRPr lang="el-GR"/>
        </a:p>
      </dgm:t>
    </dgm:pt>
    <dgm:pt modelId="{97BF3F85-2928-4FB7-AF5C-A4E7FFAED365}" type="pres">
      <dgm:prSet presAssocID="{C9E4A277-7A2E-49C2-BC2A-283D079EE4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674EFC9-6F62-4653-8A2F-7AB58A1D87D3}" type="pres">
      <dgm:prSet presAssocID="{E579B9BA-53BD-4F83-9EE3-2818FCD2BA49}" presName="circ1" presStyleLbl="vennNode1" presStyleIdx="0" presStyleCnt="3" custScaleX="110000" custScaleY="110000"/>
      <dgm:spPr/>
      <dgm:t>
        <a:bodyPr/>
        <a:lstStyle/>
        <a:p>
          <a:endParaRPr lang="el-GR"/>
        </a:p>
      </dgm:t>
    </dgm:pt>
    <dgm:pt modelId="{81B2C249-5860-4020-B90A-3E0DEEEEC321}" type="pres">
      <dgm:prSet presAssocID="{E579B9BA-53BD-4F83-9EE3-2818FCD2BA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9AA22F-837F-43BD-AFC7-E3B1B58E24E4}" type="pres">
      <dgm:prSet presAssocID="{6B33011A-7422-42F4-B5D3-6F7503EDBAF9}" presName="circ2" presStyleLbl="vennNode1" presStyleIdx="1" presStyleCnt="3" custScaleX="110000" custScaleY="110000"/>
      <dgm:spPr/>
      <dgm:t>
        <a:bodyPr/>
        <a:lstStyle/>
        <a:p>
          <a:endParaRPr lang="el-GR"/>
        </a:p>
      </dgm:t>
    </dgm:pt>
    <dgm:pt modelId="{FCBD0D73-FC6D-4644-86A2-0D1BCE9836BF}" type="pres">
      <dgm:prSet presAssocID="{6B33011A-7422-42F4-B5D3-6F7503EDBA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812118-AB2B-4F25-8646-C1AA63BB895D}" type="pres">
      <dgm:prSet presAssocID="{F4552C8B-1CCF-475E-B8D7-293BC2A1F09C}" presName="circ3" presStyleLbl="vennNode1" presStyleIdx="2" presStyleCnt="3" custScaleX="110000" custScaleY="110000"/>
      <dgm:spPr/>
      <dgm:t>
        <a:bodyPr/>
        <a:lstStyle/>
        <a:p>
          <a:endParaRPr lang="el-GR"/>
        </a:p>
      </dgm:t>
    </dgm:pt>
    <dgm:pt modelId="{8407655E-1163-436D-8F3B-D44EC3139096}" type="pres">
      <dgm:prSet presAssocID="{F4552C8B-1CCF-475E-B8D7-293BC2A1F0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9D3F1E3-987E-4D47-A538-4325C829E0AA}" type="presOf" srcId="{C9E4A277-7A2E-49C2-BC2A-283D079EE44F}" destId="{97BF3F85-2928-4FB7-AF5C-A4E7FFAED365}" srcOrd="0" destOrd="0" presId="urn:microsoft.com/office/officeart/2005/8/layout/venn1"/>
    <dgm:cxn modelId="{7DC48185-C04E-456E-8908-D8AAC53AA078}" type="presOf" srcId="{6B33011A-7422-42F4-B5D3-6F7503EDBAF9}" destId="{9F9AA22F-837F-43BD-AFC7-E3B1B58E24E4}" srcOrd="0" destOrd="0" presId="urn:microsoft.com/office/officeart/2005/8/layout/venn1"/>
    <dgm:cxn modelId="{1A14927F-CBA2-4A2E-A8D1-5A9AFAA12D34}" srcId="{C9E4A277-7A2E-49C2-BC2A-283D079EE44F}" destId="{6B33011A-7422-42F4-B5D3-6F7503EDBAF9}" srcOrd="1" destOrd="0" parTransId="{4638292C-C117-4D91-AB85-9DC810DF5442}" sibTransId="{CECC29DA-879C-4361-AC8B-F0F9C98507D1}"/>
    <dgm:cxn modelId="{44457FE8-0379-49C1-92BF-ADF995D29F53}" type="presOf" srcId="{E579B9BA-53BD-4F83-9EE3-2818FCD2BA49}" destId="{81B2C249-5860-4020-B90A-3E0DEEEEC321}" srcOrd="1" destOrd="0" presId="urn:microsoft.com/office/officeart/2005/8/layout/venn1"/>
    <dgm:cxn modelId="{E0D4EC94-D518-444E-92C1-74A1CBDB056A}" type="presOf" srcId="{6B33011A-7422-42F4-B5D3-6F7503EDBAF9}" destId="{FCBD0D73-FC6D-4644-86A2-0D1BCE9836BF}" srcOrd="1" destOrd="0" presId="urn:microsoft.com/office/officeart/2005/8/layout/venn1"/>
    <dgm:cxn modelId="{ED895CB2-AA21-4883-9585-37017B97AF9E}" type="presOf" srcId="{F4552C8B-1CCF-475E-B8D7-293BC2A1F09C}" destId="{8407655E-1163-436D-8F3B-D44EC3139096}" srcOrd="1" destOrd="0" presId="urn:microsoft.com/office/officeart/2005/8/layout/venn1"/>
    <dgm:cxn modelId="{959EC24D-61C0-40F9-8682-7231BDED6DFE}" srcId="{C9E4A277-7A2E-49C2-BC2A-283D079EE44F}" destId="{F4552C8B-1CCF-475E-B8D7-293BC2A1F09C}" srcOrd="2" destOrd="0" parTransId="{CF2E3666-0E3F-4815-9C42-CE9158A4A5E8}" sibTransId="{D121BE5A-36FC-4AEE-90E0-37F5A9005FAF}"/>
    <dgm:cxn modelId="{E2D3B03A-8544-4C2B-A02E-DC27C40CDDCC}" type="presOf" srcId="{E579B9BA-53BD-4F83-9EE3-2818FCD2BA49}" destId="{A674EFC9-6F62-4653-8A2F-7AB58A1D87D3}" srcOrd="0" destOrd="0" presId="urn:microsoft.com/office/officeart/2005/8/layout/venn1"/>
    <dgm:cxn modelId="{71A3C5A4-FE47-49F4-BC00-BC151EA4169B}" srcId="{C9E4A277-7A2E-49C2-BC2A-283D079EE44F}" destId="{E579B9BA-53BD-4F83-9EE3-2818FCD2BA49}" srcOrd="0" destOrd="0" parTransId="{6C45D0B4-1501-4427-8683-CEB95EDD3105}" sibTransId="{9DEF74C3-BD0A-4405-A374-EA4BCC0878CB}"/>
    <dgm:cxn modelId="{E0D088F1-416C-4AB0-9075-77BF3470BE0C}" type="presOf" srcId="{F4552C8B-1CCF-475E-B8D7-293BC2A1F09C}" destId="{50812118-AB2B-4F25-8646-C1AA63BB895D}" srcOrd="0" destOrd="0" presId="urn:microsoft.com/office/officeart/2005/8/layout/venn1"/>
    <dgm:cxn modelId="{543A161D-4D3C-4DB7-804E-F6F9034DCF99}" type="presParOf" srcId="{97BF3F85-2928-4FB7-AF5C-A4E7FFAED365}" destId="{A674EFC9-6F62-4653-8A2F-7AB58A1D87D3}" srcOrd="0" destOrd="0" presId="urn:microsoft.com/office/officeart/2005/8/layout/venn1"/>
    <dgm:cxn modelId="{F4A2B0F4-95C0-4DEB-A8E3-1ABF2676F8E0}" type="presParOf" srcId="{97BF3F85-2928-4FB7-AF5C-A4E7FFAED365}" destId="{81B2C249-5860-4020-B90A-3E0DEEEEC321}" srcOrd="1" destOrd="0" presId="urn:microsoft.com/office/officeart/2005/8/layout/venn1"/>
    <dgm:cxn modelId="{F12DA89B-2AEB-4B8E-B799-8E523B3D2BD0}" type="presParOf" srcId="{97BF3F85-2928-4FB7-AF5C-A4E7FFAED365}" destId="{9F9AA22F-837F-43BD-AFC7-E3B1B58E24E4}" srcOrd="2" destOrd="0" presId="urn:microsoft.com/office/officeart/2005/8/layout/venn1"/>
    <dgm:cxn modelId="{A81BF75B-5BE7-4485-9CD9-C8588253EB89}" type="presParOf" srcId="{97BF3F85-2928-4FB7-AF5C-A4E7FFAED365}" destId="{FCBD0D73-FC6D-4644-86A2-0D1BCE9836BF}" srcOrd="3" destOrd="0" presId="urn:microsoft.com/office/officeart/2005/8/layout/venn1"/>
    <dgm:cxn modelId="{0B109559-AB48-4379-A01E-1840BC3511F5}" type="presParOf" srcId="{97BF3F85-2928-4FB7-AF5C-A4E7FFAED365}" destId="{50812118-AB2B-4F25-8646-C1AA63BB895D}" srcOrd="4" destOrd="0" presId="urn:microsoft.com/office/officeart/2005/8/layout/venn1"/>
    <dgm:cxn modelId="{95D57E82-FF85-408A-B4EA-B0DAE2269981}" type="presParOf" srcId="{97BF3F85-2928-4FB7-AF5C-A4E7FFAED365}" destId="{8407655E-1163-436D-8F3B-D44EC3139096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53C40-3E3A-4EDF-835C-A05630A4553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5EE3E2E-8270-4D40-939B-6E0480050AC0}">
      <dgm:prSet/>
      <dgm:spPr/>
      <dgm:t>
        <a:bodyPr/>
        <a:lstStyle/>
        <a:p>
          <a:pPr rtl="0"/>
          <a:r>
            <a:rPr lang="el-GR" dirty="0" smtClean="0"/>
            <a:t>Κάθετη φόρτιση εμφυτευμάτων. </a:t>
          </a:r>
          <a:endParaRPr lang="el-GR" dirty="0"/>
        </a:p>
      </dgm:t>
    </dgm:pt>
    <dgm:pt modelId="{44B0D5EE-B1B3-4EC1-A624-5EF2699E08D2}" type="parTrans" cxnId="{E5E91BAE-2826-402B-8FDB-C56CD4CAFA47}">
      <dgm:prSet/>
      <dgm:spPr/>
      <dgm:t>
        <a:bodyPr/>
        <a:lstStyle/>
        <a:p>
          <a:endParaRPr lang="el-GR"/>
        </a:p>
      </dgm:t>
    </dgm:pt>
    <dgm:pt modelId="{1FE13F09-5827-4C06-9BE0-CDF6C67DF723}" type="sibTrans" cxnId="{E5E91BAE-2826-402B-8FDB-C56CD4CAFA47}">
      <dgm:prSet/>
      <dgm:spPr/>
      <dgm:t>
        <a:bodyPr/>
        <a:lstStyle/>
        <a:p>
          <a:endParaRPr lang="el-GR"/>
        </a:p>
      </dgm:t>
    </dgm:pt>
    <dgm:pt modelId="{E8B6ADE6-C3CA-4816-ADD5-F574095A6A25}">
      <dgm:prSet/>
      <dgm:spPr/>
      <dgm:t>
        <a:bodyPr/>
        <a:lstStyle/>
        <a:p>
          <a:pPr rtl="0"/>
          <a:r>
            <a:rPr lang="el-GR" dirty="0" smtClean="0"/>
            <a:t>Πλάγια φόρτιση εμφυτευμάτων </a:t>
          </a:r>
          <a:endParaRPr lang="el-GR" dirty="0"/>
        </a:p>
      </dgm:t>
    </dgm:pt>
    <dgm:pt modelId="{A0CBF929-7A5D-42DF-A37E-78F067D4EEB2}" type="parTrans" cxnId="{D56A6FA5-E7DD-41D9-8BCD-D1E90D0996C2}">
      <dgm:prSet/>
      <dgm:spPr/>
      <dgm:t>
        <a:bodyPr/>
        <a:lstStyle/>
        <a:p>
          <a:endParaRPr lang="el-GR"/>
        </a:p>
      </dgm:t>
    </dgm:pt>
    <dgm:pt modelId="{CCB7958D-21F7-45AC-B532-BFD7834F064C}" type="sibTrans" cxnId="{D56A6FA5-E7DD-41D9-8BCD-D1E90D0996C2}">
      <dgm:prSet/>
      <dgm:spPr/>
      <dgm:t>
        <a:bodyPr/>
        <a:lstStyle/>
        <a:p>
          <a:endParaRPr lang="el-GR"/>
        </a:p>
      </dgm:t>
    </dgm:pt>
    <dgm:pt modelId="{C3475477-2E2C-496D-935A-5C19E1D8D1A3}">
      <dgm:prSet custT="1"/>
      <dgm:spPr/>
      <dgm:t>
        <a:bodyPr/>
        <a:lstStyle/>
        <a:p>
          <a:pPr rtl="0"/>
          <a:r>
            <a:rPr lang="el-GR" sz="3200" dirty="0" smtClean="0"/>
            <a:t>Μη Αξονική ή </a:t>
          </a:r>
          <a:r>
            <a:rPr lang="el-GR" sz="3200" b="0" i="1" dirty="0" err="1" smtClean="0">
              <a:solidFill>
                <a:srgbClr val="CC00CC"/>
              </a:solidFill>
            </a:rPr>
            <a:t>Πρόβολα</a:t>
          </a:r>
          <a:r>
            <a:rPr lang="el-GR" sz="3200" b="0" i="1" dirty="0" smtClean="0">
              <a:solidFill>
                <a:srgbClr val="CC00CC"/>
              </a:solidFill>
            </a:rPr>
            <a:t>? </a:t>
          </a:r>
          <a:r>
            <a:rPr lang="el-GR" sz="3200" dirty="0" smtClean="0"/>
            <a:t>        </a:t>
          </a:r>
          <a:endParaRPr lang="el-GR" sz="3200" dirty="0"/>
        </a:p>
      </dgm:t>
    </dgm:pt>
    <dgm:pt modelId="{9D974914-5DA8-4995-943A-7E652FF413D5}" type="parTrans" cxnId="{6CB81400-B2E1-48FB-A3C9-11EAD84A2B30}">
      <dgm:prSet/>
      <dgm:spPr/>
      <dgm:t>
        <a:bodyPr/>
        <a:lstStyle/>
        <a:p>
          <a:endParaRPr lang="el-GR"/>
        </a:p>
      </dgm:t>
    </dgm:pt>
    <dgm:pt modelId="{F836AF0F-D73F-46D2-BF42-3D4BA7900568}" type="sibTrans" cxnId="{6CB81400-B2E1-48FB-A3C9-11EAD84A2B30}">
      <dgm:prSet/>
      <dgm:spPr/>
      <dgm:t>
        <a:bodyPr/>
        <a:lstStyle/>
        <a:p>
          <a:endParaRPr lang="el-GR"/>
        </a:p>
      </dgm:t>
    </dgm:pt>
    <dgm:pt modelId="{343E2F47-B7C2-49B5-885A-A5AAEDA0450C}">
      <dgm:prSet custT="1"/>
      <dgm:spPr/>
      <dgm:t>
        <a:bodyPr/>
        <a:lstStyle/>
        <a:p>
          <a:r>
            <a:rPr lang="el-GR" sz="3300" dirty="0" smtClean="0"/>
            <a:t>Αξονική  </a:t>
          </a:r>
          <a:r>
            <a:rPr lang="el-GR" sz="2800" b="0" i="1" dirty="0" smtClean="0">
              <a:solidFill>
                <a:srgbClr val="CC00CC"/>
              </a:solidFill>
            </a:rPr>
            <a:t>Πόσο? </a:t>
          </a:r>
          <a:endParaRPr lang="el-GR" sz="2800" b="0" i="1" dirty="0">
            <a:solidFill>
              <a:srgbClr val="CC00CC"/>
            </a:solidFill>
          </a:endParaRPr>
        </a:p>
      </dgm:t>
    </dgm:pt>
    <dgm:pt modelId="{AC73DB09-9836-40B5-836E-6D19300B1B5F}" type="parTrans" cxnId="{90217A57-DB5B-49B7-BDF4-8A7A1E3CB185}">
      <dgm:prSet/>
      <dgm:spPr/>
      <dgm:t>
        <a:bodyPr/>
        <a:lstStyle/>
        <a:p>
          <a:endParaRPr lang="el-GR"/>
        </a:p>
      </dgm:t>
    </dgm:pt>
    <dgm:pt modelId="{B5172CDF-AC23-444E-944F-DC93E4EACC9A}" type="sibTrans" cxnId="{90217A57-DB5B-49B7-BDF4-8A7A1E3CB185}">
      <dgm:prSet/>
      <dgm:spPr/>
      <dgm:t>
        <a:bodyPr/>
        <a:lstStyle/>
        <a:p>
          <a:endParaRPr lang="el-GR"/>
        </a:p>
      </dgm:t>
    </dgm:pt>
    <dgm:pt modelId="{383F791D-AE26-4677-8DEA-3E37E71986BC}" type="pres">
      <dgm:prSet presAssocID="{92953C40-3E3A-4EDF-835C-A05630A455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3FDA89E-0936-4870-A11C-91C2425A2C7C}" type="pres">
      <dgm:prSet presAssocID="{95EE3E2E-8270-4D40-939B-6E0480050AC0}" presName="linNode" presStyleCnt="0"/>
      <dgm:spPr/>
    </dgm:pt>
    <dgm:pt modelId="{51C8306C-37BD-40B0-9F85-F84ED0EA9F77}" type="pres">
      <dgm:prSet presAssocID="{95EE3E2E-8270-4D40-939B-6E0480050AC0}" presName="parentShp" presStyleLbl="node1" presStyleIdx="0" presStyleCnt="2" custLinFactNeighborY="-2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23353B-635E-420E-BF02-EF52FEFE0E2A}" type="pres">
      <dgm:prSet presAssocID="{95EE3E2E-8270-4D40-939B-6E0480050AC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0B19FA-C3CC-4F6A-A310-B98EA9A44A81}" type="pres">
      <dgm:prSet presAssocID="{1FE13F09-5827-4C06-9BE0-CDF6C67DF723}" presName="spacing" presStyleCnt="0"/>
      <dgm:spPr/>
    </dgm:pt>
    <dgm:pt modelId="{B0462395-569F-48F6-A2BA-1D448082AC6C}" type="pres">
      <dgm:prSet presAssocID="{E8B6ADE6-C3CA-4816-ADD5-F574095A6A25}" presName="linNode" presStyleCnt="0"/>
      <dgm:spPr/>
    </dgm:pt>
    <dgm:pt modelId="{253B9E3A-7D73-4B59-9C49-F58D7D976D73}" type="pres">
      <dgm:prSet presAssocID="{E8B6ADE6-C3CA-4816-ADD5-F574095A6A2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EBEE632-7CDE-464D-BA7F-864308C63EE6}" type="pres">
      <dgm:prSet presAssocID="{E8B6ADE6-C3CA-4816-ADD5-F574095A6A2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49FA0E4-B913-46FC-8405-0D3DED2E3505}" type="presOf" srcId="{92953C40-3E3A-4EDF-835C-A05630A45531}" destId="{383F791D-AE26-4677-8DEA-3E37E71986BC}" srcOrd="0" destOrd="0" presId="urn:microsoft.com/office/officeart/2005/8/layout/vList6"/>
    <dgm:cxn modelId="{E5E91BAE-2826-402B-8FDB-C56CD4CAFA47}" srcId="{92953C40-3E3A-4EDF-835C-A05630A45531}" destId="{95EE3E2E-8270-4D40-939B-6E0480050AC0}" srcOrd="0" destOrd="0" parTransId="{44B0D5EE-B1B3-4EC1-A624-5EF2699E08D2}" sibTransId="{1FE13F09-5827-4C06-9BE0-CDF6C67DF723}"/>
    <dgm:cxn modelId="{71F1CDE7-E998-49CB-A082-BC43CBDC9DD6}" type="presOf" srcId="{E8B6ADE6-C3CA-4816-ADD5-F574095A6A25}" destId="{253B9E3A-7D73-4B59-9C49-F58D7D976D73}" srcOrd="0" destOrd="0" presId="urn:microsoft.com/office/officeart/2005/8/layout/vList6"/>
    <dgm:cxn modelId="{7C8F4ABF-E6E2-423D-91F8-BC5CA69E5BFC}" type="presOf" srcId="{95EE3E2E-8270-4D40-939B-6E0480050AC0}" destId="{51C8306C-37BD-40B0-9F85-F84ED0EA9F77}" srcOrd="0" destOrd="0" presId="urn:microsoft.com/office/officeart/2005/8/layout/vList6"/>
    <dgm:cxn modelId="{6CB81400-B2E1-48FB-A3C9-11EAD84A2B30}" srcId="{E8B6ADE6-C3CA-4816-ADD5-F574095A6A25}" destId="{C3475477-2E2C-496D-935A-5C19E1D8D1A3}" srcOrd="0" destOrd="0" parTransId="{9D974914-5DA8-4995-943A-7E652FF413D5}" sibTransId="{F836AF0F-D73F-46D2-BF42-3D4BA7900568}"/>
    <dgm:cxn modelId="{3D977A9F-32E5-45F8-AD5D-364E63B73A53}" type="presOf" srcId="{343E2F47-B7C2-49B5-885A-A5AAEDA0450C}" destId="{0223353B-635E-420E-BF02-EF52FEFE0E2A}" srcOrd="0" destOrd="0" presId="urn:microsoft.com/office/officeart/2005/8/layout/vList6"/>
    <dgm:cxn modelId="{90217A57-DB5B-49B7-BDF4-8A7A1E3CB185}" srcId="{95EE3E2E-8270-4D40-939B-6E0480050AC0}" destId="{343E2F47-B7C2-49B5-885A-A5AAEDA0450C}" srcOrd="0" destOrd="0" parTransId="{AC73DB09-9836-40B5-836E-6D19300B1B5F}" sibTransId="{B5172CDF-AC23-444E-944F-DC93E4EACC9A}"/>
    <dgm:cxn modelId="{5A5FAC0E-F79E-4388-A991-FE8E4EFD3B67}" type="presOf" srcId="{C3475477-2E2C-496D-935A-5C19E1D8D1A3}" destId="{2EBEE632-7CDE-464D-BA7F-864308C63EE6}" srcOrd="0" destOrd="0" presId="urn:microsoft.com/office/officeart/2005/8/layout/vList6"/>
    <dgm:cxn modelId="{D56A6FA5-E7DD-41D9-8BCD-D1E90D0996C2}" srcId="{92953C40-3E3A-4EDF-835C-A05630A45531}" destId="{E8B6ADE6-C3CA-4816-ADD5-F574095A6A25}" srcOrd="1" destOrd="0" parTransId="{A0CBF929-7A5D-42DF-A37E-78F067D4EEB2}" sibTransId="{CCB7958D-21F7-45AC-B532-BFD7834F064C}"/>
    <dgm:cxn modelId="{D9EE4AE3-7789-4066-90DC-0B5C99DA801C}" type="presParOf" srcId="{383F791D-AE26-4677-8DEA-3E37E71986BC}" destId="{53FDA89E-0936-4870-A11C-91C2425A2C7C}" srcOrd="0" destOrd="0" presId="urn:microsoft.com/office/officeart/2005/8/layout/vList6"/>
    <dgm:cxn modelId="{261D6D65-7C22-4088-9E45-33A28DEA7533}" type="presParOf" srcId="{53FDA89E-0936-4870-A11C-91C2425A2C7C}" destId="{51C8306C-37BD-40B0-9F85-F84ED0EA9F77}" srcOrd="0" destOrd="0" presId="urn:microsoft.com/office/officeart/2005/8/layout/vList6"/>
    <dgm:cxn modelId="{E30BAF2A-46C8-430E-A2C3-369F522A11C9}" type="presParOf" srcId="{53FDA89E-0936-4870-A11C-91C2425A2C7C}" destId="{0223353B-635E-420E-BF02-EF52FEFE0E2A}" srcOrd="1" destOrd="0" presId="urn:microsoft.com/office/officeart/2005/8/layout/vList6"/>
    <dgm:cxn modelId="{4322F03E-0678-4550-A530-EFBC64A5044A}" type="presParOf" srcId="{383F791D-AE26-4677-8DEA-3E37E71986BC}" destId="{190B19FA-C3CC-4F6A-A310-B98EA9A44A81}" srcOrd="1" destOrd="0" presId="urn:microsoft.com/office/officeart/2005/8/layout/vList6"/>
    <dgm:cxn modelId="{106082A4-213A-4EAD-BD84-C6222D66E104}" type="presParOf" srcId="{383F791D-AE26-4677-8DEA-3E37E71986BC}" destId="{B0462395-569F-48F6-A2BA-1D448082AC6C}" srcOrd="2" destOrd="0" presId="urn:microsoft.com/office/officeart/2005/8/layout/vList6"/>
    <dgm:cxn modelId="{F9FB47F9-ECDB-484F-B4B0-F7B7CBA01BC8}" type="presParOf" srcId="{B0462395-569F-48F6-A2BA-1D448082AC6C}" destId="{253B9E3A-7D73-4B59-9C49-F58D7D976D73}" srcOrd="0" destOrd="0" presId="urn:microsoft.com/office/officeart/2005/8/layout/vList6"/>
    <dgm:cxn modelId="{04210B0E-3DA8-4B6E-B964-B748E52EFC1D}" type="presParOf" srcId="{B0462395-569F-48F6-A2BA-1D448082AC6C}" destId="{2EBEE632-7CDE-464D-BA7F-864308C63EE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D632C2-A6C8-486A-BDAC-A54BB0CEB301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5CE362A-849A-45B8-B877-69A6D39CA2D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0" dirty="0" err="1" smtClean="0"/>
            <a:t>Klineberg</a:t>
          </a:r>
          <a:r>
            <a:rPr lang="en-US" sz="1400" b="0" dirty="0" smtClean="0"/>
            <a:t> IJ, </a:t>
          </a:r>
          <a:r>
            <a:rPr lang="en-US" sz="1400" b="0" dirty="0" err="1" smtClean="0"/>
            <a:t>Trulsson</a:t>
          </a:r>
          <a:r>
            <a:rPr lang="en-US" sz="1400" b="0" dirty="0" smtClean="0"/>
            <a:t> M, Murray GM.</a:t>
          </a:r>
        </a:p>
        <a:p>
          <a:pPr>
            <a:spcAft>
              <a:spcPts val="0"/>
            </a:spcAft>
          </a:pPr>
          <a:r>
            <a:rPr lang="en-US" sz="1200" b="0" i="1" dirty="0" smtClean="0">
              <a:solidFill>
                <a:schemeClr val="accent4">
                  <a:lumMod val="50000"/>
                </a:schemeClr>
              </a:solidFill>
            </a:rPr>
            <a:t>Occlusion on implants-is there a problem? J Oral </a:t>
          </a:r>
          <a:r>
            <a:rPr lang="en-US" sz="1200" b="0" i="1" dirty="0" err="1" smtClean="0">
              <a:solidFill>
                <a:schemeClr val="accent4">
                  <a:lumMod val="50000"/>
                </a:schemeClr>
              </a:solidFill>
            </a:rPr>
            <a:t>Rehabil</a:t>
          </a:r>
          <a:r>
            <a:rPr lang="en-US" sz="1200" b="0" i="1" dirty="0" smtClean="0">
              <a:solidFill>
                <a:schemeClr val="accent4">
                  <a:lumMod val="50000"/>
                </a:schemeClr>
              </a:solidFill>
            </a:rPr>
            <a:t>. </a:t>
          </a:r>
          <a:r>
            <a:rPr lang="el-GR" sz="1200" b="0" i="1" dirty="0" smtClean="0">
              <a:solidFill>
                <a:schemeClr val="accent4">
                  <a:lumMod val="50000"/>
                </a:schemeClr>
              </a:solidFill>
            </a:rPr>
            <a:t>2012</a:t>
          </a:r>
          <a:r>
            <a:rPr lang="en-GB" sz="1200" b="0" i="1" dirty="0" smtClean="0">
              <a:solidFill>
                <a:schemeClr val="accent4">
                  <a:lumMod val="50000"/>
                </a:schemeClr>
              </a:solidFill>
            </a:rPr>
            <a:t>;39:522-537</a:t>
          </a:r>
          <a:r>
            <a:rPr lang="el-GR" sz="1200" b="0" i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l-GR" sz="1200" b="0" i="1" dirty="0">
            <a:solidFill>
              <a:schemeClr val="accent4">
                <a:lumMod val="50000"/>
              </a:schemeClr>
            </a:solidFill>
          </a:endParaRPr>
        </a:p>
      </dgm:t>
    </dgm:pt>
    <dgm:pt modelId="{6872528C-71AF-4339-B2E6-CF33BC66CD8A}" type="parTrans" cxnId="{3A098332-5FE3-4CE8-A0B6-F273DC0AE20E}">
      <dgm:prSet/>
      <dgm:spPr/>
      <dgm:t>
        <a:bodyPr/>
        <a:lstStyle/>
        <a:p>
          <a:endParaRPr lang="el-GR"/>
        </a:p>
      </dgm:t>
    </dgm:pt>
    <dgm:pt modelId="{9443491B-2EE4-431D-ACEC-799394303C1F}" type="sibTrans" cxnId="{3A098332-5FE3-4CE8-A0B6-F273DC0AE20E}">
      <dgm:prSet/>
      <dgm:spPr/>
      <dgm:t>
        <a:bodyPr/>
        <a:lstStyle/>
        <a:p>
          <a:endParaRPr lang="el-GR"/>
        </a:p>
      </dgm:t>
    </dgm:pt>
    <dgm:pt modelId="{B9C442C9-A7AB-43C8-8677-2D3187A0EF1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0" dirty="0" smtClean="0"/>
            <a:t>Μονήρης επιεμφυτευματική πρόσθεση προγομφίου 4 διαφορετικών περιγραμμάτων μύλης.</a:t>
          </a:r>
          <a:endParaRPr lang="el-GR" sz="1800" b="0" dirty="0"/>
        </a:p>
      </dgm:t>
    </dgm:pt>
    <dgm:pt modelId="{5CFDBA46-9FD7-4178-B000-0CFA2F040FEE}" type="parTrans" cxnId="{F4CD0ABF-FECB-4CC7-8CA2-02F98B9687D0}">
      <dgm:prSet/>
      <dgm:spPr/>
      <dgm:t>
        <a:bodyPr/>
        <a:lstStyle/>
        <a:p>
          <a:endParaRPr lang="el-GR"/>
        </a:p>
      </dgm:t>
    </dgm:pt>
    <dgm:pt modelId="{D599370A-5B9D-41AE-8EBD-FC11EACE111F}" type="sibTrans" cxnId="{F4CD0ABF-FECB-4CC7-8CA2-02F98B9687D0}">
      <dgm:prSet/>
      <dgm:spPr/>
      <dgm:t>
        <a:bodyPr/>
        <a:lstStyle/>
        <a:p>
          <a:endParaRPr lang="el-GR"/>
        </a:p>
      </dgm:t>
    </dgm:pt>
    <dgm:pt modelId="{302C5A35-D43E-4017-869F-444A5F63FBA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0" dirty="0" smtClean="0"/>
            <a:t>Κατανομή κάθετων φορτίων στο κεντρικό βοθρίο</a:t>
          </a:r>
          <a:r>
            <a:rPr lang="en-GB" sz="1800" b="0" dirty="0" smtClean="0"/>
            <a:t>,</a:t>
          </a:r>
          <a:r>
            <a:rPr lang="el-GR" sz="1800" b="0" dirty="0" smtClean="0"/>
            <a:t> και σε απόσταση 2</a:t>
          </a:r>
          <a:r>
            <a:rPr lang="en-GB" sz="1800" b="0" dirty="0" smtClean="0"/>
            <a:t>mm</a:t>
          </a:r>
          <a:r>
            <a:rPr lang="el-GR" sz="1800" b="0" dirty="0" smtClean="0"/>
            <a:t> στην επικλινή επιφάνεια του φύματος</a:t>
          </a:r>
          <a:r>
            <a:rPr lang="en-GB" sz="1800" b="0" dirty="0" smtClean="0"/>
            <a:t>.</a:t>
          </a:r>
          <a:endParaRPr lang="el-GR" sz="1800" b="0" dirty="0"/>
        </a:p>
      </dgm:t>
    </dgm:pt>
    <dgm:pt modelId="{33ACF076-B84D-4291-B9A4-E7B6C26EDEA0}" type="parTrans" cxnId="{D36E986D-DC32-4FCF-AC72-FB21F3D40515}">
      <dgm:prSet/>
      <dgm:spPr/>
      <dgm:t>
        <a:bodyPr/>
        <a:lstStyle/>
        <a:p>
          <a:endParaRPr lang="el-GR"/>
        </a:p>
      </dgm:t>
    </dgm:pt>
    <dgm:pt modelId="{1B7C23F4-8B9D-4500-8E08-18F6C3596BC6}" type="sibTrans" cxnId="{D36E986D-DC32-4FCF-AC72-FB21F3D40515}">
      <dgm:prSet/>
      <dgm:spPr/>
      <dgm:t>
        <a:bodyPr/>
        <a:lstStyle/>
        <a:p>
          <a:endParaRPr lang="el-GR"/>
        </a:p>
      </dgm:t>
    </dgm:pt>
    <dgm:pt modelId="{F223F3DD-18B2-4576-B359-643B6306935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l-GR" sz="2000" b="1" dirty="0" smtClean="0"/>
            <a:t>Συμπεράσματα</a:t>
          </a:r>
          <a:endParaRPr lang="el-GR" sz="2000" b="1" dirty="0"/>
        </a:p>
      </dgm:t>
    </dgm:pt>
    <dgm:pt modelId="{39195068-E54E-4951-9149-CCA908C43A3F}" type="parTrans" cxnId="{CAAE838C-7509-4195-97D7-1E5B4D7A06D3}">
      <dgm:prSet/>
      <dgm:spPr/>
      <dgm:t>
        <a:bodyPr/>
        <a:lstStyle/>
        <a:p>
          <a:endParaRPr lang="el-GR"/>
        </a:p>
      </dgm:t>
    </dgm:pt>
    <dgm:pt modelId="{899D3823-997A-4980-95AA-875BD4BA70F7}" type="sibTrans" cxnId="{CAAE838C-7509-4195-97D7-1E5B4D7A06D3}">
      <dgm:prSet/>
      <dgm:spPr/>
      <dgm:t>
        <a:bodyPr/>
        <a:lstStyle/>
        <a:p>
          <a:endParaRPr lang="el-GR"/>
        </a:p>
      </dgm:t>
    </dgm:pt>
    <dgm:pt modelId="{E4E774EC-E217-468F-95A6-B5B2C2CAEF7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l-GR" sz="1600" b="0" dirty="0" smtClean="0"/>
            <a:t>Δεν παρατηρείται υπερφόρτωση του εμφυτεύματος όταν οι μασητικές δυνάμεις κατευθύνονται στο </a:t>
          </a:r>
          <a:r>
            <a:rPr lang="el-GR" sz="1600" b="1" dirty="0" smtClean="0"/>
            <a:t>κεντρικό βοθρίο </a:t>
          </a:r>
          <a:r>
            <a:rPr lang="el-GR" sz="1600" b="0" dirty="0" smtClean="0"/>
            <a:t>της κοχλιούμενης επιεμφυτευματικής πρόσθεσης</a:t>
          </a:r>
          <a:r>
            <a:rPr lang="en-GB" sz="1600" b="0" dirty="0" smtClean="0"/>
            <a:t>.</a:t>
          </a:r>
          <a:endParaRPr lang="el-GR" sz="1600" b="0" dirty="0"/>
        </a:p>
      </dgm:t>
    </dgm:pt>
    <dgm:pt modelId="{A5657A4C-A9D9-4F0E-9740-BA4854B0CCE5}" type="parTrans" cxnId="{894C77E3-2075-4789-917F-E7597A9AAE6F}">
      <dgm:prSet/>
      <dgm:spPr/>
      <dgm:t>
        <a:bodyPr/>
        <a:lstStyle/>
        <a:p>
          <a:endParaRPr lang="el-GR"/>
        </a:p>
      </dgm:t>
    </dgm:pt>
    <dgm:pt modelId="{7189D206-31A1-4C83-A861-312AE43C6EF3}" type="sibTrans" cxnId="{894C77E3-2075-4789-917F-E7597A9AAE6F}">
      <dgm:prSet/>
      <dgm:spPr/>
      <dgm:t>
        <a:bodyPr/>
        <a:lstStyle/>
        <a:p>
          <a:endParaRPr lang="el-GR"/>
        </a:p>
      </dgm:t>
    </dgm:pt>
    <dgm:pt modelId="{CCD6A9E0-20A2-4B98-900B-A12575F6F69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l-GR" sz="1600" b="0" dirty="0" smtClean="0"/>
            <a:t>Υπερφόρτωση του εμφυτεύματος όταν οι συγκλεισιακές δυνάμεις κατευθύνονται στις </a:t>
          </a:r>
          <a:r>
            <a:rPr lang="el-GR" sz="1600" b="1" dirty="0" smtClean="0"/>
            <a:t>επικλινείς επιφάνειες </a:t>
          </a:r>
          <a:r>
            <a:rPr lang="el-GR" sz="1600" b="0" dirty="0" smtClean="0"/>
            <a:t>των παρειακών φυμάτων</a:t>
          </a:r>
          <a:endParaRPr lang="el-GR" sz="1600" b="0" dirty="0"/>
        </a:p>
      </dgm:t>
    </dgm:pt>
    <dgm:pt modelId="{3B828EFF-9AFA-4D7E-A759-5196303E7B1B}" type="parTrans" cxnId="{988B4179-680B-46F4-B8DB-6D9FAB540EA6}">
      <dgm:prSet/>
      <dgm:spPr/>
      <dgm:t>
        <a:bodyPr/>
        <a:lstStyle/>
        <a:p>
          <a:endParaRPr lang="el-GR"/>
        </a:p>
      </dgm:t>
    </dgm:pt>
    <dgm:pt modelId="{F4D9E7D5-7807-4ECE-B725-B8FF3A3D32CE}" type="sibTrans" cxnId="{988B4179-680B-46F4-B8DB-6D9FAB540EA6}">
      <dgm:prSet/>
      <dgm:spPr/>
      <dgm:t>
        <a:bodyPr/>
        <a:lstStyle/>
        <a:p>
          <a:endParaRPr lang="el-GR"/>
        </a:p>
      </dgm:t>
    </dgm:pt>
    <dgm:pt modelId="{BDA0FDD9-E989-4AEE-8656-7CD385BBC1C9}" type="pres">
      <dgm:prSet presAssocID="{FDD632C2-A6C8-486A-BDAC-A54BB0CEB3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F47A688-3606-474A-BCF0-F8BD578E9E70}" type="pres">
      <dgm:prSet presAssocID="{F223F3DD-18B2-4576-B359-643B63069358}" presName="boxAndChildren" presStyleCnt="0"/>
      <dgm:spPr/>
      <dgm:t>
        <a:bodyPr/>
        <a:lstStyle/>
        <a:p>
          <a:endParaRPr lang="el-GR"/>
        </a:p>
      </dgm:t>
    </dgm:pt>
    <dgm:pt modelId="{ACAAF947-B177-4418-B164-532850FCA009}" type="pres">
      <dgm:prSet presAssocID="{F223F3DD-18B2-4576-B359-643B63069358}" presName="parentTextBox" presStyleLbl="node1" presStyleIdx="0" presStyleCnt="2"/>
      <dgm:spPr/>
      <dgm:t>
        <a:bodyPr/>
        <a:lstStyle/>
        <a:p>
          <a:endParaRPr lang="el-GR"/>
        </a:p>
      </dgm:t>
    </dgm:pt>
    <dgm:pt modelId="{66A8CF1E-6CB3-40FC-BA14-6934F9521199}" type="pres">
      <dgm:prSet presAssocID="{F223F3DD-18B2-4576-B359-643B63069358}" presName="entireBox" presStyleLbl="node1" presStyleIdx="0" presStyleCnt="2" custScaleY="49029" custLinFactNeighborX="425"/>
      <dgm:spPr/>
      <dgm:t>
        <a:bodyPr/>
        <a:lstStyle/>
        <a:p>
          <a:endParaRPr lang="el-GR"/>
        </a:p>
      </dgm:t>
    </dgm:pt>
    <dgm:pt modelId="{68EC2D4F-2338-40BB-95C4-4F1BB09B6B70}" type="pres">
      <dgm:prSet presAssocID="{F223F3DD-18B2-4576-B359-643B63069358}" presName="descendantBox" presStyleCnt="0"/>
      <dgm:spPr/>
      <dgm:t>
        <a:bodyPr/>
        <a:lstStyle/>
        <a:p>
          <a:endParaRPr lang="el-GR"/>
        </a:p>
      </dgm:t>
    </dgm:pt>
    <dgm:pt modelId="{68300C38-91BE-4275-8D78-F8239645C1DF}" type="pres">
      <dgm:prSet presAssocID="{E4E774EC-E217-468F-95A6-B5B2C2CAEF7E}" presName="childTextBox" presStyleLbl="fgAccFollowNode1" presStyleIdx="0" presStyleCnt="4" custScaleY="12446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F14DF8-DB20-4605-8415-A39744105BDB}" type="pres">
      <dgm:prSet presAssocID="{CCD6A9E0-20A2-4B98-900B-A12575F6F694}" presName="childTextBox" presStyleLbl="fgAccFollowNode1" presStyleIdx="1" presStyleCnt="4" custScaleY="12417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5C0E6E-60C0-4FE0-9E41-2FA966955990}" type="pres">
      <dgm:prSet presAssocID="{9443491B-2EE4-431D-ACEC-799394303C1F}" presName="sp" presStyleCnt="0"/>
      <dgm:spPr/>
      <dgm:t>
        <a:bodyPr/>
        <a:lstStyle/>
        <a:p>
          <a:endParaRPr lang="el-GR"/>
        </a:p>
      </dgm:t>
    </dgm:pt>
    <dgm:pt modelId="{3089FD36-B6BC-433D-A2EF-883FC952D213}" type="pres">
      <dgm:prSet presAssocID="{55CE362A-849A-45B8-B877-69A6D39CA2DC}" presName="arrowAndChildren" presStyleCnt="0"/>
      <dgm:spPr/>
      <dgm:t>
        <a:bodyPr/>
        <a:lstStyle/>
        <a:p>
          <a:endParaRPr lang="el-GR"/>
        </a:p>
      </dgm:t>
    </dgm:pt>
    <dgm:pt modelId="{98811F6C-8CC7-4E00-9581-099EC53A3117}" type="pres">
      <dgm:prSet presAssocID="{55CE362A-849A-45B8-B877-69A6D39CA2DC}" presName="parentTextArrow" presStyleLbl="node1" presStyleIdx="0" presStyleCnt="2"/>
      <dgm:spPr/>
      <dgm:t>
        <a:bodyPr/>
        <a:lstStyle/>
        <a:p>
          <a:endParaRPr lang="el-GR"/>
        </a:p>
      </dgm:t>
    </dgm:pt>
    <dgm:pt modelId="{71E5759E-5F5F-4946-97AC-15C85D82350C}" type="pres">
      <dgm:prSet presAssocID="{55CE362A-849A-45B8-B877-69A6D39CA2DC}" presName="arrow" presStyleLbl="node1" presStyleIdx="1" presStyleCnt="2" custScaleY="59271" custLinFactNeighborY="-2766"/>
      <dgm:spPr/>
      <dgm:t>
        <a:bodyPr/>
        <a:lstStyle/>
        <a:p>
          <a:endParaRPr lang="el-GR"/>
        </a:p>
      </dgm:t>
    </dgm:pt>
    <dgm:pt modelId="{D348E0EA-6100-4462-8543-93C1AF5E3F6E}" type="pres">
      <dgm:prSet presAssocID="{55CE362A-849A-45B8-B877-69A6D39CA2DC}" presName="descendantArrow" presStyleCnt="0"/>
      <dgm:spPr/>
      <dgm:t>
        <a:bodyPr/>
        <a:lstStyle/>
        <a:p>
          <a:endParaRPr lang="el-GR"/>
        </a:p>
      </dgm:t>
    </dgm:pt>
    <dgm:pt modelId="{021B06E2-5201-4942-A8A8-2926015D358B}" type="pres">
      <dgm:prSet presAssocID="{B9C442C9-A7AB-43C8-8677-2D3187A0EF1E}" presName="childTextArrow" presStyleLbl="fgAccFollowNode1" presStyleIdx="2" presStyleCnt="4" custLinFactNeighborX="-852" custLinFactNeighborY="135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185E0A-2281-4739-9510-01946159CBD8}" type="pres">
      <dgm:prSet presAssocID="{302C5A35-D43E-4017-869F-444A5F63FBA1}" presName="childTextArrow" presStyleLbl="fgAccFollowNode1" presStyleIdx="3" presStyleCnt="4" custLinFactNeighborX="852" custLinFactNeighborY="127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4CD0ABF-FECB-4CC7-8CA2-02F98B9687D0}" srcId="{55CE362A-849A-45B8-B877-69A6D39CA2DC}" destId="{B9C442C9-A7AB-43C8-8677-2D3187A0EF1E}" srcOrd="0" destOrd="0" parTransId="{5CFDBA46-9FD7-4178-B000-0CFA2F040FEE}" sibTransId="{D599370A-5B9D-41AE-8EBD-FC11EACE111F}"/>
    <dgm:cxn modelId="{09C64501-D754-4D43-B107-331023C5C80A}" type="presOf" srcId="{B9C442C9-A7AB-43C8-8677-2D3187A0EF1E}" destId="{021B06E2-5201-4942-A8A8-2926015D358B}" srcOrd="0" destOrd="0" presId="urn:microsoft.com/office/officeart/2005/8/layout/process4"/>
    <dgm:cxn modelId="{D36E986D-DC32-4FCF-AC72-FB21F3D40515}" srcId="{55CE362A-849A-45B8-B877-69A6D39CA2DC}" destId="{302C5A35-D43E-4017-869F-444A5F63FBA1}" srcOrd="1" destOrd="0" parTransId="{33ACF076-B84D-4291-B9A4-E7B6C26EDEA0}" sibTransId="{1B7C23F4-8B9D-4500-8E08-18F6C3596BC6}"/>
    <dgm:cxn modelId="{E20FACAE-609E-47C2-B6B9-815A7B99C249}" type="presOf" srcId="{55CE362A-849A-45B8-B877-69A6D39CA2DC}" destId="{98811F6C-8CC7-4E00-9581-099EC53A3117}" srcOrd="0" destOrd="0" presId="urn:microsoft.com/office/officeart/2005/8/layout/process4"/>
    <dgm:cxn modelId="{502B74C9-50CD-445D-BD63-32C3B9BA939B}" type="presOf" srcId="{302C5A35-D43E-4017-869F-444A5F63FBA1}" destId="{8D185E0A-2281-4739-9510-01946159CBD8}" srcOrd="0" destOrd="0" presId="urn:microsoft.com/office/officeart/2005/8/layout/process4"/>
    <dgm:cxn modelId="{A6E877B4-D1FA-4F63-AD66-193123B63AA5}" type="presOf" srcId="{F223F3DD-18B2-4576-B359-643B63069358}" destId="{66A8CF1E-6CB3-40FC-BA14-6934F9521199}" srcOrd="1" destOrd="0" presId="urn:microsoft.com/office/officeart/2005/8/layout/process4"/>
    <dgm:cxn modelId="{2238C252-F7B2-4FF3-A915-71C2B32D04DA}" type="presOf" srcId="{FDD632C2-A6C8-486A-BDAC-A54BB0CEB301}" destId="{BDA0FDD9-E989-4AEE-8656-7CD385BBC1C9}" srcOrd="0" destOrd="0" presId="urn:microsoft.com/office/officeart/2005/8/layout/process4"/>
    <dgm:cxn modelId="{A41E05E7-7FC3-4BC1-8707-1B27827F217D}" type="presOf" srcId="{E4E774EC-E217-468F-95A6-B5B2C2CAEF7E}" destId="{68300C38-91BE-4275-8D78-F8239645C1DF}" srcOrd="0" destOrd="0" presId="urn:microsoft.com/office/officeart/2005/8/layout/process4"/>
    <dgm:cxn modelId="{2CB533CC-D96D-4E9F-8390-0688EF44E98D}" type="presOf" srcId="{F223F3DD-18B2-4576-B359-643B63069358}" destId="{ACAAF947-B177-4418-B164-532850FCA009}" srcOrd="0" destOrd="0" presId="urn:microsoft.com/office/officeart/2005/8/layout/process4"/>
    <dgm:cxn modelId="{3A098332-5FE3-4CE8-A0B6-F273DC0AE20E}" srcId="{FDD632C2-A6C8-486A-BDAC-A54BB0CEB301}" destId="{55CE362A-849A-45B8-B877-69A6D39CA2DC}" srcOrd="0" destOrd="0" parTransId="{6872528C-71AF-4339-B2E6-CF33BC66CD8A}" sibTransId="{9443491B-2EE4-431D-ACEC-799394303C1F}"/>
    <dgm:cxn modelId="{45B357D6-453E-4661-A5D9-A6DA04216A44}" type="presOf" srcId="{55CE362A-849A-45B8-B877-69A6D39CA2DC}" destId="{71E5759E-5F5F-4946-97AC-15C85D82350C}" srcOrd="1" destOrd="0" presId="urn:microsoft.com/office/officeart/2005/8/layout/process4"/>
    <dgm:cxn modelId="{894C77E3-2075-4789-917F-E7597A9AAE6F}" srcId="{F223F3DD-18B2-4576-B359-643B63069358}" destId="{E4E774EC-E217-468F-95A6-B5B2C2CAEF7E}" srcOrd="0" destOrd="0" parTransId="{A5657A4C-A9D9-4F0E-9740-BA4854B0CCE5}" sibTransId="{7189D206-31A1-4C83-A861-312AE43C6EF3}"/>
    <dgm:cxn modelId="{CAAE838C-7509-4195-97D7-1E5B4D7A06D3}" srcId="{FDD632C2-A6C8-486A-BDAC-A54BB0CEB301}" destId="{F223F3DD-18B2-4576-B359-643B63069358}" srcOrd="1" destOrd="0" parTransId="{39195068-E54E-4951-9149-CCA908C43A3F}" sibTransId="{899D3823-997A-4980-95AA-875BD4BA70F7}"/>
    <dgm:cxn modelId="{6BA23994-5A6D-4741-BCA4-089045874291}" type="presOf" srcId="{CCD6A9E0-20A2-4B98-900B-A12575F6F694}" destId="{F2F14DF8-DB20-4605-8415-A39744105BDB}" srcOrd="0" destOrd="0" presId="urn:microsoft.com/office/officeart/2005/8/layout/process4"/>
    <dgm:cxn modelId="{988B4179-680B-46F4-B8DB-6D9FAB540EA6}" srcId="{F223F3DD-18B2-4576-B359-643B63069358}" destId="{CCD6A9E0-20A2-4B98-900B-A12575F6F694}" srcOrd="1" destOrd="0" parTransId="{3B828EFF-9AFA-4D7E-A759-5196303E7B1B}" sibTransId="{F4D9E7D5-7807-4ECE-B725-B8FF3A3D32CE}"/>
    <dgm:cxn modelId="{C6A44C2F-4191-4158-B362-9CE0C70F68B1}" type="presParOf" srcId="{BDA0FDD9-E989-4AEE-8656-7CD385BBC1C9}" destId="{3F47A688-3606-474A-BCF0-F8BD578E9E70}" srcOrd="0" destOrd="0" presId="urn:microsoft.com/office/officeart/2005/8/layout/process4"/>
    <dgm:cxn modelId="{6FCE5856-0B34-4FF5-BD23-FCF9C32AD131}" type="presParOf" srcId="{3F47A688-3606-474A-BCF0-F8BD578E9E70}" destId="{ACAAF947-B177-4418-B164-532850FCA009}" srcOrd="0" destOrd="0" presId="urn:microsoft.com/office/officeart/2005/8/layout/process4"/>
    <dgm:cxn modelId="{345EE70B-38FA-4572-ABB9-292D2237DE08}" type="presParOf" srcId="{3F47A688-3606-474A-BCF0-F8BD578E9E70}" destId="{66A8CF1E-6CB3-40FC-BA14-6934F9521199}" srcOrd="1" destOrd="0" presId="urn:microsoft.com/office/officeart/2005/8/layout/process4"/>
    <dgm:cxn modelId="{F48EEB7A-D8C8-4528-B8E8-FCEEF65BB7E6}" type="presParOf" srcId="{3F47A688-3606-474A-BCF0-F8BD578E9E70}" destId="{68EC2D4F-2338-40BB-95C4-4F1BB09B6B70}" srcOrd="2" destOrd="0" presId="urn:microsoft.com/office/officeart/2005/8/layout/process4"/>
    <dgm:cxn modelId="{7181A219-5965-4B19-BAFA-C592CCFFA1F0}" type="presParOf" srcId="{68EC2D4F-2338-40BB-95C4-4F1BB09B6B70}" destId="{68300C38-91BE-4275-8D78-F8239645C1DF}" srcOrd="0" destOrd="0" presId="urn:microsoft.com/office/officeart/2005/8/layout/process4"/>
    <dgm:cxn modelId="{FC2F4B80-A830-4D57-A4BB-0E5E856FFA9E}" type="presParOf" srcId="{68EC2D4F-2338-40BB-95C4-4F1BB09B6B70}" destId="{F2F14DF8-DB20-4605-8415-A39744105BDB}" srcOrd="1" destOrd="0" presId="urn:microsoft.com/office/officeart/2005/8/layout/process4"/>
    <dgm:cxn modelId="{0F477964-A7D5-4986-8FE4-C16D7BE956F4}" type="presParOf" srcId="{BDA0FDD9-E989-4AEE-8656-7CD385BBC1C9}" destId="{175C0E6E-60C0-4FE0-9E41-2FA966955990}" srcOrd="1" destOrd="0" presId="urn:microsoft.com/office/officeart/2005/8/layout/process4"/>
    <dgm:cxn modelId="{14B63962-5053-43B0-8252-C82ED6C8E451}" type="presParOf" srcId="{BDA0FDD9-E989-4AEE-8656-7CD385BBC1C9}" destId="{3089FD36-B6BC-433D-A2EF-883FC952D213}" srcOrd="2" destOrd="0" presId="urn:microsoft.com/office/officeart/2005/8/layout/process4"/>
    <dgm:cxn modelId="{13213E72-7A22-476B-8B0F-57719C63C1D5}" type="presParOf" srcId="{3089FD36-B6BC-433D-A2EF-883FC952D213}" destId="{98811F6C-8CC7-4E00-9581-099EC53A3117}" srcOrd="0" destOrd="0" presId="urn:microsoft.com/office/officeart/2005/8/layout/process4"/>
    <dgm:cxn modelId="{C25BCD8B-280C-48F1-9E4B-41BF784DF3B3}" type="presParOf" srcId="{3089FD36-B6BC-433D-A2EF-883FC952D213}" destId="{71E5759E-5F5F-4946-97AC-15C85D82350C}" srcOrd="1" destOrd="0" presId="urn:microsoft.com/office/officeart/2005/8/layout/process4"/>
    <dgm:cxn modelId="{DF705F51-3568-41D7-992F-B7166CD87039}" type="presParOf" srcId="{3089FD36-B6BC-433D-A2EF-883FC952D213}" destId="{D348E0EA-6100-4462-8543-93C1AF5E3F6E}" srcOrd="2" destOrd="0" presId="urn:microsoft.com/office/officeart/2005/8/layout/process4"/>
    <dgm:cxn modelId="{CBE34493-7BC1-43E4-92FC-449397753961}" type="presParOf" srcId="{D348E0EA-6100-4462-8543-93C1AF5E3F6E}" destId="{021B06E2-5201-4942-A8A8-2926015D358B}" srcOrd="0" destOrd="0" presId="urn:microsoft.com/office/officeart/2005/8/layout/process4"/>
    <dgm:cxn modelId="{9E7C5B2D-CB64-4868-BD80-C84B00A20466}" type="presParOf" srcId="{D348E0EA-6100-4462-8543-93C1AF5E3F6E}" destId="{8D185E0A-2281-4739-9510-01946159CBD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632C2-A6C8-486A-BDAC-A54BB0CEB301}" type="doc">
      <dgm:prSet loTypeId="urn:microsoft.com/office/officeart/2005/8/layout/vList5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5CE362A-849A-45B8-B877-69A6D39CA2DC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smtClean="0"/>
            <a:t>Klineberg IJ, Trulsson M, Murray GM.</a:t>
          </a:r>
        </a:p>
        <a:p>
          <a:pPr>
            <a:spcAft>
              <a:spcPts val="0"/>
            </a:spcAft>
          </a:pPr>
          <a:r>
            <a:rPr lang="en-US" sz="1400" b="0" i="1" dirty="0" smtClean="0">
              <a:solidFill>
                <a:schemeClr val="accent4">
                  <a:lumMod val="50000"/>
                </a:schemeClr>
              </a:solidFill>
            </a:rPr>
            <a:t>Occlusion on implants-is there a problem? J Oral Rehabil. </a:t>
          </a:r>
          <a:r>
            <a:rPr lang="el-GR" sz="1400" b="0" i="1" dirty="0" smtClean="0">
              <a:solidFill>
                <a:schemeClr val="accent4">
                  <a:lumMod val="50000"/>
                </a:schemeClr>
              </a:solidFill>
            </a:rPr>
            <a:t>2012</a:t>
          </a:r>
          <a:r>
            <a:rPr lang="en-GB" sz="1400" b="0" i="1" dirty="0" smtClean="0">
              <a:solidFill>
                <a:schemeClr val="accent4">
                  <a:lumMod val="50000"/>
                </a:schemeClr>
              </a:solidFill>
            </a:rPr>
            <a:t>;39:522-537</a:t>
          </a:r>
          <a:r>
            <a:rPr lang="el-GR" sz="1400" b="0" i="1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l-GR" sz="1400" b="0" i="1" dirty="0">
            <a:solidFill>
              <a:schemeClr val="accent4">
                <a:lumMod val="50000"/>
              </a:schemeClr>
            </a:solidFill>
          </a:endParaRPr>
        </a:p>
      </dgm:t>
    </dgm:pt>
    <dgm:pt modelId="{6872528C-71AF-4339-B2E6-CF33BC66CD8A}" type="parTrans" cxnId="{3A098332-5FE3-4CE8-A0B6-F273DC0AE20E}">
      <dgm:prSet/>
      <dgm:spPr/>
      <dgm:t>
        <a:bodyPr/>
        <a:lstStyle/>
        <a:p>
          <a:endParaRPr lang="el-GR"/>
        </a:p>
      </dgm:t>
    </dgm:pt>
    <dgm:pt modelId="{9443491B-2EE4-431D-ACEC-799394303C1F}" type="sibTrans" cxnId="{3A098332-5FE3-4CE8-A0B6-F273DC0AE20E}">
      <dgm:prSet/>
      <dgm:spPr/>
      <dgm:t>
        <a:bodyPr/>
        <a:lstStyle/>
        <a:p>
          <a:endParaRPr lang="el-GR"/>
        </a:p>
      </dgm:t>
    </dgm:pt>
    <dgm:pt modelId="{B9C442C9-A7AB-43C8-8677-2D3187A0EF1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0" dirty="0" smtClean="0"/>
            <a:t>Μονήρης επιεμφυτευματική πρόσθεση προγομφίου 4 διαφορετικών μορφών συγκλεισιακής τράπεζας.</a:t>
          </a:r>
          <a:endParaRPr lang="el-GR" sz="1800" b="0" dirty="0"/>
        </a:p>
      </dgm:t>
    </dgm:pt>
    <dgm:pt modelId="{5CFDBA46-9FD7-4178-B000-0CFA2F040FEE}" type="parTrans" cxnId="{F4CD0ABF-FECB-4CC7-8CA2-02F98B9687D0}">
      <dgm:prSet/>
      <dgm:spPr/>
      <dgm:t>
        <a:bodyPr/>
        <a:lstStyle/>
        <a:p>
          <a:endParaRPr lang="el-GR"/>
        </a:p>
      </dgm:t>
    </dgm:pt>
    <dgm:pt modelId="{D599370A-5B9D-41AE-8EBD-FC11EACE111F}" type="sibTrans" cxnId="{F4CD0ABF-FECB-4CC7-8CA2-02F98B9687D0}">
      <dgm:prSet/>
      <dgm:spPr/>
      <dgm:t>
        <a:bodyPr/>
        <a:lstStyle/>
        <a:p>
          <a:endParaRPr lang="el-GR"/>
        </a:p>
      </dgm:t>
    </dgm:pt>
    <dgm:pt modelId="{F223F3DD-18B2-4576-B359-643B63069358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l-GR" sz="2000" b="1" dirty="0" smtClean="0"/>
            <a:t>Συμπεράσματα</a:t>
          </a:r>
          <a:endParaRPr lang="el-GR" sz="2000" b="1" dirty="0"/>
        </a:p>
      </dgm:t>
    </dgm:pt>
    <dgm:pt modelId="{39195068-E54E-4951-9149-CCA908C43A3F}" type="parTrans" cxnId="{CAAE838C-7509-4195-97D7-1E5B4D7A06D3}">
      <dgm:prSet/>
      <dgm:spPr/>
      <dgm:t>
        <a:bodyPr/>
        <a:lstStyle/>
        <a:p>
          <a:endParaRPr lang="el-GR"/>
        </a:p>
      </dgm:t>
    </dgm:pt>
    <dgm:pt modelId="{899D3823-997A-4980-95AA-875BD4BA70F7}" type="sibTrans" cxnId="{CAAE838C-7509-4195-97D7-1E5B4D7A06D3}">
      <dgm:prSet/>
      <dgm:spPr/>
      <dgm:t>
        <a:bodyPr/>
        <a:lstStyle/>
        <a:p>
          <a:endParaRPr lang="el-GR"/>
        </a:p>
      </dgm:t>
    </dgm:pt>
    <dgm:pt modelId="{E4E774EC-E217-468F-95A6-B5B2C2CAEF7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l-GR" sz="2000" b="0" dirty="0" smtClean="0"/>
            <a:t>Υπερφόρτωση του εμφυτεύματος προκαλεί η έντονη κλήση (αυξημένη γωνιά φύματος) των επικλινών επιπέδων και η ευρεία μασητική τράπεζα.</a:t>
          </a:r>
          <a:endParaRPr lang="el-GR" sz="2000" b="0" dirty="0"/>
        </a:p>
      </dgm:t>
    </dgm:pt>
    <dgm:pt modelId="{A5657A4C-A9D9-4F0E-9740-BA4854B0CCE5}" type="parTrans" cxnId="{894C77E3-2075-4789-917F-E7597A9AAE6F}">
      <dgm:prSet/>
      <dgm:spPr/>
      <dgm:t>
        <a:bodyPr/>
        <a:lstStyle/>
        <a:p>
          <a:endParaRPr lang="el-GR"/>
        </a:p>
      </dgm:t>
    </dgm:pt>
    <dgm:pt modelId="{7189D206-31A1-4C83-A861-312AE43C6EF3}" type="sibTrans" cxnId="{894C77E3-2075-4789-917F-E7597A9AAE6F}">
      <dgm:prSet/>
      <dgm:spPr/>
      <dgm:t>
        <a:bodyPr/>
        <a:lstStyle/>
        <a:p>
          <a:endParaRPr lang="el-GR"/>
        </a:p>
      </dgm:t>
    </dgm:pt>
    <dgm:pt modelId="{0B627F3E-C999-48F6-B71E-4AD43B8D449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>
              <a:effectLst/>
            </a:rPr>
            <a:t>30</a:t>
          </a:r>
          <a:r>
            <a:rPr lang="el-GR" sz="1600" b="1" baseline="30000" dirty="0" smtClean="0">
              <a:effectLst/>
            </a:rPr>
            <a:t>0</a:t>
          </a:r>
          <a:r>
            <a:rPr lang="el-GR" sz="1600" b="0" baseline="0" dirty="0" smtClean="0">
              <a:effectLst/>
            </a:rPr>
            <a:t> γωνία φύματος &amp; </a:t>
          </a:r>
          <a:r>
            <a:rPr lang="el-GR" sz="1600" b="1" baseline="0" dirty="0" smtClean="0">
              <a:effectLst/>
            </a:rPr>
            <a:t>6</a:t>
          </a:r>
          <a:r>
            <a:rPr lang="en-GB" sz="1600" b="1" baseline="0" dirty="0" smtClean="0">
              <a:effectLst/>
            </a:rPr>
            <a:t>mm </a:t>
          </a:r>
          <a:r>
            <a:rPr lang="el-GR" sz="1600" b="0" baseline="0" dirty="0" smtClean="0">
              <a:effectLst/>
            </a:rPr>
            <a:t>διάμετρος συγκλεισιακής τράπεζας (</a:t>
          </a:r>
          <a:r>
            <a:rPr lang="en-GB" sz="1600" b="0" baseline="0" dirty="0" smtClean="0">
              <a:effectLst/>
            </a:rPr>
            <a:t>I)</a:t>
          </a:r>
          <a:r>
            <a:rPr lang="en-GB" sz="1600" b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l-GR" sz="1600" b="0" dirty="0"/>
        </a:p>
      </dgm:t>
    </dgm:pt>
    <dgm:pt modelId="{966784B5-4065-4C0D-9505-32C077FCEC2E}" type="parTrans" cxnId="{9426BE61-E633-424F-ADD2-5F75D5AC7440}">
      <dgm:prSet/>
      <dgm:spPr/>
      <dgm:t>
        <a:bodyPr/>
        <a:lstStyle/>
        <a:p>
          <a:endParaRPr lang="el-GR"/>
        </a:p>
      </dgm:t>
    </dgm:pt>
    <dgm:pt modelId="{7740245D-ADF8-47F5-B314-C668F30800A5}" type="sibTrans" cxnId="{9426BE61-E633-424F-ADD2-5F75D5AC7440}">
      <dgm:prSet/>
      <dgm:spPr/>
      <dgm:t>
        <a:bodyPr/>
        <a:lstStyle/>
        <a:p>
          <a:endParaRPr lang="el-GR"/>
        </a:p>
      </dgm:t>
    </dgm:pt>
    <dgm:pt modelId="{33435B4B-9C1E-4D7F-B32E-2CF85A80A0C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>
              <a:effectLst/>
            </a:rPr>
            <a:t>30</a:t>
          </a:r>
          <a:r>
            <a:rPr lang="el-GR" sz="1600" b="1" baseline="30000" dirty="0" smtClean="0">
              <a:effectLst/>
            </a:rPr>
            <a:t>0</a:t>
          </a:r>
          <a:r>
            <a:rPr lang="el-GR" sz="1600" b="0" baseline="0" dirty="0" smtClean="0">
              <a:effectLst/>
            </a:rPr>
            <a:t> γωνία φύματος &amp; </a:t>
          </a:r>
          <a:r>
            <a:rPr lang="en-GB" sz="1600" b="1" baseline="0" dirty="0" smtClean="0">
              <a:effectLst/>
            </a:rPr>
            <a:t>4mm</a:t>
          </a:r>
          <a:r>
            <a:rPr lang="en-GB" sz="1600" b="0" baseline="0" dirty="0" smtClean="0">
              <a:effectLst/>
            </a:rPr>
            <a:t> </a:t>
          </a:r>
          <a:r>
            <a:rPr lang="el-GR" sz="1600" b="0" baseline="0" dirty="0" smtClean="0">
              <a:effectLst/>
            </a:rPr>
            <a:t>διάμετρος συγκλεισιακής τράπεζας (</a:t>
          </a:r>
          <a:r>
            <a:rPr lang="en-GB" sz="1600" b="0" baseline="0" dirty="0" smtClean="0">
              <a:effectLst/>
            </a:rPr>
            <a:t>II)</a:t>
          </a:r>
          <a:endParaRPr lang="el-GR" sz="1600" b="0" dirty="0"/>
        </a:p>
      </dgm:t>
    </dgm:pt>
    <dgm:pt modelId="{EBA086D7-16FA-44CF-9DB6-5B35D5EC226E}" type="parTrans" cxnId="{9D6635FA-7439-4CAD-B9C7-DC8304B6A81A}">
      <dgm:prSet/>
      <dgm:spPr/>
      <dgm:t>
        <a:bodyPr/>
        <a:lstStyle/>
        <a:p>
          <a:endParaRPr lang="el-GR"/>
        </a:p>
      </dgm:t>
    </dgm:pt>
    <dgm:pt modelId="{B4337C70-A2FD-4DCD-8E90-ABE96A4ECC33}" type="sibTrans" cxnId="{9D6635FA-7439-4CAD-B9C7-DC8304B6A81A}">
      <dgm:prSet/>
      <dgm:spPr/>
      <dgm:t>
        <a:bodyPr/>
        <a:lstStyle/>
        <a:p>
          <a:endParaRPr lang="el-GR"/>
        </a:p>
      </dgm:t>
    </dgm:pt>
    <dgm:pt modelId="{C1E28535-B923-409A-B9BE-3160FAD1669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600" b="1" dirty="0" smtClean="0">
              <a:effectLst/>
            </a:rPr>
            <a:t>1</a:t>
          </a:r>
          <a:r>
            <a:rPr lang="el-GR" sz="1600" b="1" dirty="0" smtClean="0">
              <a:effectLst/>
            </a:rPr>
            <a:t>0</a:t>
          </a:r>
          <a:r>
            <a:rPr lang="el-GR" sz="1600" b="1" baseline="30000" dirty="0" smtClean="0">
              <a:effectLst/>
            </a:rPr>
            <a:t>0</a:t>
          </a:r>
          <a:r>
            <a:rPr lang="el-GR" sz="1600" b="0" baseline="0" dirty="0" smtClean="0">
              <a:effectLst/>
            </a:rPr>
            <a:t> γωνία φύματος &amp; </a:t>
          </a:r>
          <a:r>
            <a:rPr lang="el-GR" sz="1600" b="1" baseline="0" dirty="0" smtClean="0">
              <a:effectLst/>
            </a:rPr>
            <a:t>6</a:t>
          </a:r>
          <a:r>
            <a:rPr lang="en-GB" sz="1600" b="1" baseline="0" dirty="0" smtClean="0">
              <a:effectLst/>
            </a:rPr>
            <a:t>mm </a:t>
          </a:r>
          <a:r>
            <a:rPr lang="el-GR" sz="1600" b="0" baseline="0" dirty="0" smtClean="0">
              <a:effectLst/>
            </a:rPr>
            <a:t>διάμετρος συγκλεισιακής τράπεζας (</a:t>
          </a:r>
          <a:r>
            <a:rPr lang="en-GB" sz="1600" b="0" baseline="0" dirty="0" smtClean="0">
              <a:effectLst/>
            </a:rPr>
            <a:t>III)</a:t>
          </a:r>
          <a:endParaRPr lang="el-GR" sz="1600" b="0" dirty="0"/>
        </a:p>
      </dgm:t>
    </dgm:pt>
    <dgm:pt modelId="{E93730E6-4B38-4946-9657-D5A941CD9D25}" type="parTrans" cxnId="{6F85CA75-6233-4AA6-89A8-A403FA35ACD5}">
      <dgm:prSet/>
      <dgm:spPr/>
      <dgm:t>
        <a:bodyPr/>
        <a:lstStyle/>
        <a:p>
          <a:endParaRPr lang="el-GR"/>
        </a:p>
      </dgm:t>
    </dgm:pt>
    <dgm:pt modelId="{93713A70-C40B-45EB-B0F7-F498583EBE0D}" type="sibTrans" cxnId="{6F85CA75-6233-4AA6-89A8-A403FA35ACD5}">
      <dgm:prSet/>
      <dgm:spPr/>
      <dgm:t>
        <a:bodyPr/>
        <a:lstStyle/>
        <a:p>
          <a:endParaRPr lang="el-GR"/>
        </a:p>
      </dgm:t>
    </dgm:pt>
    <dgm:pt modelId="{B58AF0BC-C973-4D5C-9A1A-8EBA7B64E2E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>
              <a:effectLst/>
            </a:rPr>
            <a:t>10</a:t>
          </a:r>
          <a:r>
            <a:rPr lang="el-GR" sz="1600" b="1" baseline="30000" dirty="0" smtClean="0">
              <a:effectLst/>
            </a:rPr>
            <a:t>0</a:t>
          </a:r>
          <a:r>
            <a:rPr lang="el-GR" sz="1600" b="0" baseline="0" dirty="0" smtClean="0">
              <a:effectLst/>
            </a:rPr>
            <a:t> γωνία φύματος &amp; </a:t>
          </a:r>
          <a:r>
            <a:rPr lang="el-GR" sz="1600" b="1" baseline="0" dirty="0" smtClean="0">
              <a:effectLst/>
            </a:rPr>
            <a:t>4</a:t>
          </a:r>
          <a:r>
            <a:rPr lang="en-GB" sz="1600" b="1" baseline="0" dirty="0" smtClean="0">
              <a:effectLst/>
            </a:rPr>
            <a:t>mm </a:t>
          </a:r>
          <a:r>
            <a:rPr lang="el-GR" sz="1600" b="0" baseline="0" dirty="0" smtClean="0">
              <a:effectLst/>
            </a:rPr>
            <a:t>διάμετρος συγκλεισιακής τράπεζας (</a:t>
          </a:r>
          <a:r>
            <a:rPr lang="en-GB" sz="1600" b="0" baseline="0" dirty="0" smtClean="0">
              <a:effectLst/>
            </a:rPr>
            <a:t>IV)</a:t>
          </a:r>
          <a:endParaRPr lang="el-GR" sz="1600" b="0" dirty="0"/>
        </a:p>
      </dgm:t>
    </dgm:pt>
    <dgm:pt modelId="{A5100680-4C0C-4BE3-A1EA-AA6A987192F4}" type="parTrans" cxnId="{23DB386E-77A6-41A4-BA80-9228D11A128C}">
      <dgm:prSet/>
      <dgm:spPr/>
      <dgm:t>
        <a:bodyPr/>
        <a:lstStyle/>
        <a:p>
          <a:endParaRPr lang="el-GR"/>
        </a:p>
      </dgm:t>
    </dgm:pt>
    <dgm:pt modelId="{D83D3EEA-39C7-4A1D-BF0A-7E4ADF6B1880}" type="sibTrans" cxnId="{23DB386E-77A6-41A4-BA80-9228D11A128C}">
      <dgm:prSet/>
      <dgm:spPr/>
      <dgm:t>
        <a:bodyPr/>
        <a:lstStyle/>
        <a:p>
          <a:endParaRPr lang="el-GR"/>
        </a:p>
      </dgm:t>
    </dgm:pt>
    <dgm:pt modelId="{D6B7BC54-5C1C-42C9-9B86-1B58E9F15DE4}" type="pres">
      <dgm:prSet presAssocID="{FDD632C2-A6C8-486A-BDAC-A54BB0CEB3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C9467C3-CF51-492D-8B89-2F64A269424C}" type="pres">
      <dgm:prSet presAssocID="{55CE362A-849A-45B8-B877-69A6D39CA2DC}" presName="linNode" presStyleCnt="0"/>
      <dgm:spPr/>
    </dgm:pt>
    <dgm:pt modelId="{5EF75701-F4FF-4A16-8E74-9DE339300519}" type="pres">
      <dgm:prSet presAssocID="{55CE362A-849A-45B8-B877-69A6D39CA2DC}" presName="parentText" presStyleLbl="node1" presStyleIdx="0" presStyleCnt="2" custScaleX="78936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85E7FB4-BDEF-4822-9AE8-C702EEAEDDE3}" type="pres">
      <dgm:prSet presAssocID="{55CE362A-849A-45B8-B877-69A6D39CA2DC}" presName="descendantText" presStyleLbl="alignAccFollowNode1" presStyleIdx="0" presStyleCnt="2" custScaleX="120711" custScaleY="1006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199685-38FE-44A6-BAAC-E98243A067B9}" type="pres">
      <dgm:prSet presAssocID="{9443491B-2EE4-431D-ACEC-799394303C1F}" presName="sp" presStyleCnt="0"/>
      <dgm:spPr/>
    </dgm:pt>
    <dgm:pt modelId="{745D50AF-FC1F-4039-9A93-8DFBC0833D42}" type="pres">
      <dgm:prSet presAssocID="{F223F3DD-18B2-4576-B359-643B63069358}" presName="linNode" presStyleCnt="0"/>
      <dgm:spPr/>
    </dgm:pt>
    <dgm:pt modelId="{27AFFD2C-F91E-4FBB-AED8-EC9479D6AD48}" type="pres">
      <dgm:prSet presAssocID="{F223F3DD-18B2-4576-B359-643B63069358}" presName="parentText" presStyleLbl="node1" presStyleIdx="1" presStyleCnt="2" custScaleY="6894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07F4E1C-1AD7-41C5-9A51-823256294440}" type="pres">
      <dgm:prSet presAssocID="{F223F3DD-18B2-4576-B359-643B63069358}" presName="descendantText" presStyleLbl="alignAccFollowNode1" presStyleIdx="1" presStyleCnt="2" custScaleY="7004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39F0564-6C08-4B3A-8789-6DBB7AC900DE}" type="presOf" srcId="{FDD632C2-A6C8-486A-BDAC-A54BB0CEB301}" destId="{D6B7BC54-5C1C-42C9-9B86-1B58E9F15DE4}" srcOrd="0" destOrd="0" presId="urn:microsoft.com/office/officeart/2005/8/layout/vList5"/>
    <dgm:cxn modelId="{23DB386E-77A6-41A4-BA80-9228D11A128C}" srcId="{55CE362A-849A-45B8-B877-69A6D39CA2DC}" destId="{B58AF0BC-C973-4D5C-9A1A-8EBA7B64E2EF}" srcOrd="4" destOrd="0" parTransId="{A5100680-4C0C-4BE3-A1EA-AA6A987192F4}" sibTransId="{D83D3EEA-39C7-4A1D-BF0A-7E4ADF6B1880}"/>
    <dgm:cxn modelId="{35A0064C-1589-4116-86C9-9B359F746270}" type="presOf" srcId="{55CE362A-849A-45B8-B877-69A6D39CA2DC}" destId="{5EF75701-F4FF-4A16-8E74-9DE339300519}" srcOrd="0" destOrd="0" presId="urn:microsoft.com/office/officeart/2005/8/layout/vList5"/>
    <dgm:cxn modelId="{EAD68352-2E0D-482C-8BE3-E920AF7DF26D}" type="presOf" srcId="{33435B4B-9C1E-4D7F-B32E-2CF85A80A0C6}" destId="{785E7FB4-BDEF-4822-9AE8-C702EEAEDDE3}" srcOrd="0" destOrd="2" presId="urn:microsoft.com/office/officeart/2005/8/layout/vList5"/>
    <dgm:cxn modelId="{5C6D8BFB-D02E-4D58-9664-013203DDD4C1}" type="presOf" srcId="{F223F3DD-18B2-4576-B359-643B63069358}" destId="{27AFFD2C-F91E-4FBB-AED8-EC9479D6AD48}" srcOrd="0" destOrd="0" presId="urn:microsoft.com/office/officeart/2005/8/layout/vList5"/>
    <dgm:cxn modelId="{32B3656E-D2CF-4327-8A8A-370F476DA4F8}" type="presOf" srcId="{E4E774EC-E217-468F-95A6-B5B2C2CAEF7E}" destId="{B07F4E1C-1AD7-41C5-9A51-823256294440}" srcOrd="0" destOrd="0" presId="urn:microsoft.com/office/officeart/2005/8/layout/vList5"/>
    <dgm:cxn modelId="{5F59104F-F73B-4520-B41F-20F057C34DA8}" type="presOf" srcId="{0B627F3E-C999-48F6-B71E-4AD43B8D449D}" destId="{785E7FB4-BDEF-4822-9AE8-C702EEAEDDE3}" srcOrd="0" destOrd="1" presId="urn:microsoft.com/office/officeart/2005/8/layout/vList5"/>
    <dgm:cxn modelId="{894C77E3-2075-4789-917F-E7597A9AAE6F}" srcId="{F223F3DD-18B2-4576-B359-643B63069358}" destId="{E4E774EC-E217-468F-95A6-B5B2C2CAEF7E}" srcOrd="0" destOrd="0" parTransId="{A5657A4C-A9D9-4F0E-9740-BA4854B0CCE5}" sibTransId="{7189D206-31A1-4C83-A861-312AE43C6EF3}"/>
    <dgm:cxn modelId="{6F85CA75-6233-4AA6-89A8-A403FA35ACD5}" srcId="{55CE362A-849A-45B8-B877-69A6D39CA2DC}" destId="{C1E28535-B923-409A-B9BE-3160FAD1669D}" srcOrd="3" destOrd="0" parTransId="{E93730E6-4B38-4946-9657-D5A941CD9D25}" sibTransId="{93713A70-C40B-45EB-B0F7-F498583EBE0D}"/>
    <dgm:cxn modelId="{9426BE61-E633-424F-ADD2-5F75D5AC7440}" srcId="{55CE362A-849A-45B8-B877-69A6D39CA2DC}" destId="{0B627F3E-C999-48F6-B71E-4AD43B8D449D}" srcOrd="1" destOrd="0" parTransId="{966784B5-4065-4C0D-9505-32C077FCEC2E}" sibTransId="{7740245D-ADF8-47F5-B314-C668F30800A5}"/>
    <dgm:cxn modelId="{DC0BD2D9-C892-499E-B2A2-8B76DCE2C587}" type="presOf" srcId="{C1E28535-B923-409A-B9BE-3160FAD1669D}" destId="{785E7FB4-BDEF-4822-9AE8-C702EEAEDDE3}" srcOrd="0" destOrd="3" presId="urn:microsoft.com/office/officeart/2005/8/layout/vList5"/>
    <dgm:cxn modelId="{CAAE838C-7509-4195-97D7-1E5B4D7A06D3}" srcId="{FDD632C2-A6C8-486A-BDAC-A54BB0CEB301}" destId="{F223F3DD-18B2-4576-B359-643B63069358}" srcOrd="1" destOrd="0" parTransId="{39195068-E54E-4951-9149-CCA908C43A3F}" sibTransId="{899D3823-997A-4980-95AA-875BD4BA70F7}"/>
    <dgm:cxn modelId="{9D6635FA-7439-4CAD-B9C7-DC8304B6A81A}" srcId="{55CE362A-849A-45B8-B877-69A6D39CA2DC}" destId="{33435B4B-9C1E-4D7F-B32E-2CF85A80A0C6}" srcOrd="2" destOrd="0" parTransId="{EBA086D7-16FA-44CF-9DB6-5B35D5EC226E}" sibTransId="{B4337C70-A2FD-4DCD-8E90-ABE96A4ECC33}"/>
    <dgm:cxn modelId="{4642CCA7-8FAC-4375-916E-AB63F4AA1C37}" type="presOf" srcId="{B58AF0BC-C973-4D5C-9A1A-8EBA7B64E2EF}" destId="{785E7FB4-BDEF-4822-9AE8-C702EEAEDDE3}" srcOrd="0" destOrd="4" presId="urn:microsoft.com/office/officeart/2005/8/layout/vList5"/>
    <dgm:cxn modelId="{8CC324F3-3D65-4DDF-B7BD-6BA6B26BFEB5}" type="presOf" srcId="{B9C442C9-A7AB-43C8-8677-2D3187A0EF1E}" destId="{785E7FB4-BDEF-4822-9AE8-C702EEAEDDE3}" srcOrd="0" destOrd="0" presId="urn:microsoft.com/office/officeart/2005/8/layout/vList5"/>
    <dgm:cxn modelId="{F4CD0ABF-FECB-4CC7-8CA2-02F98B9687D0}" srcId="{55CE362A-849A-45B8-B877-69A6D39CA2DC}" destId="{B9C442C9-A7AB-43C8-8677-2D3187A0EF1E}" srcOrd="0" destOrd="0" parTransId="{5CFDBA46-9FD7-4178-B000-0CFA2F040FEE}" sibTransId="{D599370A-5B9D-41AE-8EBD-FC11EACE111F}"/>
    <dgm:cxn modelId="{3A098332-5FE3-4CE8-A0B6-F273DC0AE20E}" srcId="{FDD632C2-A6C8-486A-BDAC-A54BB0CEB301}" destId="{55CE362A-849A-45B8-B877-69A6D39CA2DC}" srcOrd="0" destOrd="0" parTransId="{6872528C-71AF-4339-B2E6-CF33BC66CD8A}" sibTransId="{9443491B-2EE4-431D-ACEC-799394303C1F}"/>
    <dgm:cxn modelId="{1ED81E23-8C75-4AD0-8011-8C9AE92F6CBB}" type="presParOf" srcId="{D6B7BC54-5C1C-42C9-9B86-1B58E9F15DE4}" destId="{AC9467C3-CF51-492D-8B89-2F64A269424C}" srcOrd="0" destOrd="0" presId="urn:microsoft.com/office/officeart/2005/8/layout/vList5"/>
    <dgm:cxn modelId="{CD1AFFE4-529D-4884-9D2F-16E4D02CD720}" type="presParOf" srcId="{AC9467C3-CF51-492D-8B89-2F64A269424C}" destId="{5EF75701-F4FF-4A16-8E74-9DE339300519}" srcOrd="0" destOrd="0" presId="urn:microsoft.com/office/officeart/2005/8/layout/vList5"/>
    <dgm:cxn modelId="{BC441A57-D07B-4484-A087-B6EB2F255DDF}" type="presParOf" srcId="{AC9467C3-CF51-492D-8B89-2F64A269424C}" destId="{785E7FB4-BDEF-4822-9AE8-C702EEAEDDE3}" srcOrd="1" destOrd="0" presId="urn:microsoft.com/office/officeart/2005/8/layout/vList5"/>
    <dgm:cxn modelId="{A24473DE-4B60-4B57-A47E-4430587E497E}" type="presParOf" srcId="{D6B7BC54-5C1C-42C9-9B86-1B58E9F15DE4}" destId="{D0199685-38FE-44A6-BAAC-E98243A067B9}" srcOrd="1" destOrd="0" presId="urn:microsoft.com/office/officeart/2005/8/layout/vList5"/>
    <dgm:cxn modelId="{7431FD1F-AB7B-43CE-BF93-23AA512B66C4}" type="presParOf" srcId="{D6B7BC54-5C1C-42C9-9B86-1B58E9F15DE4}" destId="{745D50AF-FC1F-4039-9A93-8DFBC0833D42}" srcOrd="2" destOrd="0" presId="urn:microsoft.com/office/officeart/2005/8/layout/vList5"/>
    <dgm:cxn modelId="{0C393191-1081-4A91-9422-DCC74E79062F}" type="presParOf" srcId="{745D50AF-FC1F-4039-9A93-8DFBC0833D42}" destId="{27AFFD2C-F91E-4FBB-AED8-EC9479D6AD48}" srcOrd="0" destOrd="0" presId="urn:microsoft.com/office/officeart/2005/8/layout/vList5"/>
    <dgm:cxn modelId="{EDB4274D-5AE6-4BE9-A110-C0D730B61129}" type="presParOf" srcId="{745D50AF-FC1F-4039-9A93-8DFBC0833D42}" destId="{B07F4E1C-1AD7-41C5-9A51-8232562944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326875-E2F6-4267-B2CC-70846A7221E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68FD21A-2BA5-4D8B-98CD-B80CB1C8E0AE}">
      <dgm:prSet phldrT="[Κείμενο]"/>
      <dgm:spPr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r>
            <a:rPr lang="el-GR" dirty="0" smtClean="0"/>
            <a:t> </a:t>
          </a:r>
          <a:endParaRPr lang="el-GR" dirty="0"/>
        </a:p>
      </dgm:t>
    </dgm:pt>
    <dgm:pt modelId="{769A1915-F51E-46BB-8CEA-2701DE1DAE0A}" type="parTrans" cxnId="{7BADD3A0-7670-48EA-A02B-A3C1C338B05C}">
      <dgm:prSet/>
      <dgm:spPr/>
      <dgm:t>
        <a:bodyPr/>
        <a:lstStyle/>
        <a:p>
          <a:endParaRPr lang="el-GR"/>
        </a:p>
      </dgm:t>
    </dgm:pt>
    <dgm:pt modelId="{B119A483-B26E-479E-98F7-5F93256952BF}" type="sibTrans" cxnId="{7BADD3A0-7670-48EA-A02B-A3C1C338B05C}">
      <dgm:prSet/>
      <dgm:spPr/>
      <dgm:t>
        <a:bodyPr/>
        <a:lstStyle/>
        <a:p>
          <a:endParaRPr lang="el-GR"/>
        </a:p>
      </dgm:t>
    </dgm:pt>
    <dgm:pt modelId="{B020E52B-BB3B-4A5C-8603-2F3916417885}">
      <dgm:prSet phldrT="[Κείμενο]"/>
      <dgm:spPr>
        <a:blipFill rotWithShape="0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>
          <a:solidFill>
            <a:schemeClr val="accent1"/>
          </a:solidFill>
        </a:ln>
      </dgm:spPr>
      <dgm:t>
        <a:bodyPr/>
        <a:lstStyle/>
        <a:p>
          <a:r>
            <a:rPr lang="el-GR" dirty="0" smtClean="0"/>
            <a:t> </a:t>
          </a:r>
          <a:endParaRPr lang="el-GR" dirty="0"/>
        </a:p>
      </dgm:t>
    </dgm:pt>
    <dgm:pt modelId="{72D055D9-5897-4F73-962E-3B0A1ED0CEE6}" type="parTrans" cxnId="{57F8FA2F-DF0B-413B-BF45-C164F8429382}">
      <dgm:prSet/>
      <dgm:spPr/>
      <dgm:t>
        <a:bodyPr/>
        <a:lstStyle/>
        <a:p>
          <a:endParaRPr lang="el-GR"/>
        </a:p>
      </dgm:t>
    </dgm:pt>
    <dgm:pt modelId="{113DE8A7-5818-4EB4-8C07-DB0AF04481F4}" type="sibTrans" cxnId="{57F8FA2F-DF0B-413B-BF45-C164F8429382}">
      <dgm:prSet/>
      <dgm:spPr/>
      <dgm:t>
        <a:bodyPr/>
        <a:lstStyle/>
        <a:p>
          <a:endParaRPr lang="el-GR"/>
        </a:p>
      </dgm:t>
    </dgm:pt>
    <dgm:pt modelId="{9E2CED86-ACBB-46D6-B261-E983B5313F1E}">
      <dgm:prSet phldrT="[Κείμενο]" custT="1"/>
      <dgm:spPr/>
      <dgm:t>
        <a:bodyPr/>
        <a:lstStyle/>
        <a:p>
          <a:pPr algn="just"/>
          <a:r>
            <a:rPr lang="el-GR" sz="1600" dirty="0" smtClean="0"/>
            <a:t>Η μηχανική απόδοση του προβόλου επηρεάζεται σημαντικά από την </a:t>
          </a:r>
          <a:r>
            <a:rPr lang="el-GR" sz="1600" dirty="0" err="1" smtClean="0"/>
            <a:t>προσθιοπίσθια</a:t>
          </a:r>
          <a:r>
            <a:rPr lang="el-GR" sz="1600" dirty="0" smtClean="0"/>
            <a:t> απόσταση. </a:t>
          </a:r>
          <a:endParaRPr lang="el-GR" sz="1600" dirty="0"/>
        </a:p>
      </dgm:t>
    </dgm:pt>
    <dgm:pt modelId="{033D00BE-697D-4144-9331-2AE62BF7D8CA}" type="parTrans" cxnId="{1A543141-B701-4760-A95B-36433985976B}">
      <dgm:prSet/>
      <dgm:spPr/>
      <dgm:t>
        <a:bodyPr/>
        <a:lstStyle/>
        <a:p>
          <a:endParaRPr lang="el-GR"/>
        </a:p>
      </dgm:t>
    </dgm:pt>
    <dgm:pt modelId="{63A4600B-6C09-4303-9CA1-2EC6D2875BA7}" type="sibTrans" cxnId="{1A543141-B701-4760-A95B-36433985976B}">
      <dgm:prSet/>
      <dgm:spPr/>
      <dgm:t>
        <a:bodyPr/>
        <a:lstStyle/>
        <a:p>
          <a:endParaRPr lang="el-GR"/>
        </a:p>
      </dgm:t>
    </dgm:pt>
    <dgm:pt modelId="{FC4E635A-9D16-4FE8-821C-FE1E7C24EEB4}">
      <dgm:prSet phldrT="[Κείμενο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l-GR" dirty="0" smtClean="0"/>
            <a:t> </a:t>
          </a:r>
          <a:endParaRPr lang="el-GR" dirty="0"/>
        </a:p>
      </dgm:t>
    </dgm:pt>
    <dgm:pt modelId="{7BD15512-7822-4E13-AAD2-CB47F9DA35DD}" type="parTrans" cxnId="{6B522FA8-E454-4310-B2A8-04F89E3337DB}">
      <dgm:prSet/>
      <dgm:spPr/>
      <dgm:t>
        <a:bodyPr/>
        <a:lstStyle/>
        <a:p>
          <a:endParaRPr lang="el-GR"/>
        </a:p>
      </dgm:t>
    </dgm:pt>
    <dgm:pt modelId="{4797B311-EC2D-495E-8EC4-2335C1A4E9DE}" type="sibTrans" cxnId="{6B522FA8-E454-4310-B2A8-04F89E3337DB}">
      <dgm:prSet/>
      <dgm:spPr/>
      <dgm:t>
        <a:bodyPr/>
        <a:lstStyle/>
        <a:p>
          <a:endParaRPr lang="el-GR"/>
        </a:p>
      </dgm:t>
    </dgm:pt>
    <dgm:pt modelId="{11A35E21-E54B-4BB7-89BA-EF1068FE7CA0}">
      <dgm:prSet phldrT="[Κείμενο]" custT="1"/>
      <dgm:spPr/>
      <dgm:t>
        <a:bodyPr/>
        <a:lstStyle/>
        <a:p>
          <a:pPr algn="just"/>
          <a:r>
            <a:rPr lang="el-GR" sz="1600" dirty="0" smtClean="0"/>
            <a:t>Οι μασητικές δυνάμεις </a:t>
          </a:r>
          <a:r>
            <a:rPr lang="el-GR" sz="1600" b="1" dirty="0" smtClean="0"/>
            <a:t>αυξάνουν </a:t>
          </a:r>
          <a:r>
            <a:rPr lang="el-GR" sz="1600" dirty="0" smtClean="0"/>
            <a:t>προς τα άπω κατά μήκος του προβόλου ακινήτων επιεμφυτευματικών προσθέσεων ολικής νωδότητας όταν συγκλίνουν με κινητές προσθέσεις αντιθέτου φραγμού, και</a:t>
          </a:r>
          <a:endParaRPr lang="el-GR" sz="1600" dirty="0"/>
        </a:p>
      </dgm:t>
    </dgm:pt>
    <dgm:pt modelId="{45D54011-42B2-46AA-B1C8-FC8BCBFC810A}" type="parTrans" cxnId="{4CCDF181-76EF-4799-BEE9-0FB38A6FCDA6}">
      <dgm:prSet/>
      <dgm:spPr/>
      <dgm:t>
        <a:bodyPr/>
        <a:lstStyle/>
        <a:p>
          <a:endParaRPr lang="el-GR"/>
        </a:p>
      </dgm:t>
    </dgm:pt>
    <dgm:pt modelId="{3B4A181A-73D5-4E01-9B78-EA55856E67C5}" type="sibTrans" cxnId="{4CCDF181-76EF-4799-BEE9-0FB38A6FCDA6}">
      <dgm:prSet/>
      <dgm:spPr/>
      <dgm:t>
        <a:bodyPr/>
        <a:lstStyle/>
        <a:p>
          <a:endParaRPr lang="el-GR"/>
        </a:p>
      </dgm:t>
    </dgm:pt>
    <dgm:pt modelId="{CE8BF14C-FA59-4D8F-8ACF-9E06D083224A}">
      <dgm:prSet phldrT="[Κείμενο]" custT="1"/>
      <dgm:spPr/>
      <dgm:t>
        <a:bodyPr/>
        <a:lstStyle/>
        <a:p>
          <a:pPr algn="just"/>
          <a:r>
            <a:rPr lang="el-GR" sz="1800" dirty="0" smtClean="0"/>
            <a:t>Εφαρμογή δύναμης σε συγκεκριμένο σημείο του προβόλου έχει αποτέλεσμα δημιουργία θλιπτικής τάσης στο τελευταίο εμφύτευμα και εφελκυστικής στο αμέσως εγγύτερο.</a:t>
          </a:r>
          <a:endParaRPr lang="el-GR" sz="1800" dirty="0"/>
        </a:p>
      </dgm:t>
    </dgm:pt>
    <dgm:pt modelId="{7EB431FD-D905-4B4E-A73A-B573DFB68659}" type="sibTrans" cxnId="{F2D0229F-2D61-4C60-82C2-48F4E42FFAB9}">
      <dgm:prSet/>
      <dgm:spPr/>
      <dgm:t>
        <a:bodyPr/>
        <a:lstStyle/>
        <a:p>
          <a:endParaRPr lang="el-GR"/>
        </a:p>
      </dgm:t>
    </dgm:pt>
    <dgm:pt modelId="{5783E6D0-EA49-4753-AB14-4F549B107565}" type="parTrans" cxnId="{F2D0229F-2D61-4C60-82C2-48F4E42FFAB9}">
      <dgm:prSet/>
      <dgm:spPr/>
      <dgm:t>
        <a:bodyPr/>
        <a:lstStyle/>
        <a:p>
          <a:endParaRPr lang="el-GR"/>
        </a:p>
      </dgm:t>
    </dgm:pt>
    <dgm:pt modelId="{95F682B2-DE87-4AFD-A58D-6176C598A4DE}">
      <dgm:prSet phldrT="[Κείμενο]" custT="1"/>
      <dgm:spPr/>
      <dgm:t>
        <a:bodyPr/>
        <a:lstStyle/>
        <a:p>
          <a:pPr algn="just"/>
          <a:r>
            <a:rPr lang="el-GR" sz="1600" dirty="0" smtClean="0"/>
            <a:t>Το μήκος της προβόλου δοκού δεν θα πρέπει να ξεπερνά τα 15</a:t>
          </a:r>
          <a:r>
            <a:rPr lang="en-US" sz="1600" dirty="0" smtClean="0"/>
            <a:t>mm</a:t>
          </a:r>
          <a:r>
            <a:rPr lang="el-GR" sz="1600" dirty="0" smtClean="0"/>
            <a:t>. Διαφορετικά, δημιουργούνται ρωγμές και κατάγματα τόσο σε επίπεδο εργασίας, όσο και σε οστικό επίπεδο</a:t>
          </a:r>
          <a:r>
            <a:rPr lang="en-GB" sz="1600" dirty="0" smtClean="0"/>
            <a:t>.</a:t>
          </a:r>
          <a:r>
            <a:rPr lang="el-GR" sz="1600" dirty="0" smtClean="0"/>
            <a:t> </a:t>
          </a:r>
          <a:endParaRPr lang="el-GR" sz="1600" dirty="0"/>
        </a:p>
      </dgm:t>
    </dgm:pt>
    <dgm:pt modelId="{6F8204E7-B7C8-41BF-BCA6-6D18936300EB}" type="parTrans" cxnId="{2EF2C95E-AD1E-4ABF-847A-94F26B8B0CAD}">
      <dgm:prSet/>
      <dgm:spPr/>
      <dgm:t>
        <a:bodyPr/>
        <a:lstStyle/>
        <a:p>
          <a:endParaRPr lang="el-GR"/>
        </a:p>
      </dgm:t>
    </dgm:pt>
    <dgm:pt modelId="{B2AA0359-E4EA-48DA-AAD8-9B87C20C89CE}" type="sibTrans" cxnId="{2EF2C95E-AD1E-4ABF-847A-94F26B8B0CAD}">
      <dgm:prSet/>
      <dgm:spPr/>
      <dgm:t>
        <a:bodyPr/>
        <a:lstStyle/>
        <a:p>
          <a:endParaRPr lang="el-GR"/>
        </a:p>
      </dgm:t>
    </dgm:pt>
    <dgm:pt modelId="{00D77E52-F5A1-4950-84B1-C8860715FB99}">
      <dgm:prSet phldrT="[Κείμενο]" custT="1"/>
      <dgm:spPr/>
      <dgm:t>
        <a:bodyPr/>
        <a:lstStyle/>
        <a:p>
          <a:pPr algn="just"/>
          <a:r>
            <a:rPr lang="el-GR" sz="1600" b="1" dirty="0" smtClean="0"/>
            <a:t>μειώνονται </a:t>
          </a:r>
          <a:r>
            <a:rPr lang="el-GR" sz="1600" dirty="0" smtClean="0"/>
            <a:t> όταν  στον αντίθετο φραγμό υπάρχει ακινήτου τύπου πρόσθεση ή δόντια.</a:t>
          </a:r>
          <a:endParaRPr lang="el-GR" sz="1600" dirty="0"/>
        </a:p>
      </dgm:t>
    </dgm:pt>
    <dgm:pt modelId="{A183BB9D-AE06-430D-A522-6430554F6929}" type="parTrans" cxnId="{CDE8A417-1A82-40FB-82EC-F51D06F55E80}">
      <dgm:prSet/>
      <dgm:spPr/>
      <dgm:t>
        <a:bodyPr/>
        <a:lstStyle/>
        <a:p>
          <a:endParaRPr lang="el-GR"/>
        </a:p>
      </dgm:t>
    </dgm:pt>
    <dgm:pt modelId="{FCD46A33-B03D-46AB-A688-2183B1D0CDD5}" type="sibTrans" cxnId="{CDE8A417-1A82-40FB-82EC-F51D06F55E80}">
      <dgm:prSet/>
      <dgm:spPr/>
      <dgm:t>
        <a:bodyPr/>
        <a:lstStyle/>
        <a:p>
          <a:endParaRPr lang="el-GR"/>
        </a:p>
      </dgm:t>
    </dgm:pt>
    <dgm:pt modelId="{4374646C-E077-4587-8126-FBFAE874D304}" type="pres">
      <dgm:prSet presAssocID="{0E326875-E2F6-4267-B2CC-70846A722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648E118-44E1-4855-B68B-C3E56CC1C727}" type="pres">
      <dgm:prSet presAssocID="{B68FD21A-2BA5-4D8B-98CD-B80CB1C8E0AE}" presName="linNode" presStyleCnt="0"/>
      <dgm:spPr/>
      <dgm:t>
        <a:bodyPr/>
        <a:lstStyle/>
        <a:p>
          <a:endParaRPr lang="el-GR"/>
        </a:p>
      </dgm:t>
    </dgm:pt>
    <dgm:pt modelId="{64355436-BD8C-46AE-9840-3D94B0927DE8}" type="pres">
      <dgm:prSet presAssocID="{B68FD21A-2BA5-4D8B-98CD-B80CB1C8E0AE}" presName="parentText" presStyleLbl="node1" presStyleIdx="0" presStyleCnt="3" custScaleX="75649" custScaleY="73760" custLinFactNeighborX="-8249" custLinFactNeighborY="-10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8E1AE2-D3D6-449C-A931-7CE313E3D331}" type="pres">
      <dgm:prSet presAssocID="{B68FD21A-2BA5-4D8B-98CD-B80CB1C8E0AE}" presName="descendantText" presStyleLbl="alignAccFollowNode1" presStyleIdx="0" presStyleCnt="3" custScaleX="112597" custScaleY="57877" custLinFactNeighborX="-261" custLinFactNeighborY="-1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A5416A-771F-467D-A564-C0CBC25F4E7C}" type="pres">
      <dgm:prSet presAssocID="{B119A483-B26E-479E-98F7-5F93256952BF}" presName="sp" presStyleCnt="0"/>
      <dgm:spPr/>
      <dgm:t>
        <a:bodyPr/>
        <a:lstStyle/>
        <a:p>
          <a:endParaRPr lang="el-GR"/>
        </a:p>
      </dgm:t>
    </dgm:pt>
    <dgm:pt modelId="{FA2AE042-D0C2-4C85-8DD4-620D4FBA10B9}" type="pres">
      <dgm:prSet presAssocID="{B020E52B-BB3B-4A5C-8603-2F3916417885}" presName="linNode" presStyleCnt="0"/>
      <dgm:spPr/>
      <dgm:t>
        <a:bodyPr/>
        <a:lstStyle/>
        <a:p>
          <a:endParaRPr lang="el-GR"/>
        </a:p>
      </dgm:t>
    </dgm:pt>
    <dgm:pt modelId="{69C477D5-6F48-4DBE-87F9-7F7455F62D2E}" type="pres">
      <dgm:prSet presAssocID="{B020E52B-BB3B-4A5C-8603-2F3916417885}" presName="parentText" presStyleLbl="node1" presStyleIdx="1" presStyleCnt="3" custScaleX="76099" custScaleY="70705" custLinFactNeighborX="-550" custLinFactNeighborY="-29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F997C9-00AB-472C-B469-3743E16B0CDF}" type="pres">
      <dgm:prSet presAssocID="{B020E52B-BB3B-4A5C-8603-2F3916417885}" presName="descendantText" presStyleLbl="alignAccFollowNode1" presStyleIdx="1" presStyleCnt="3" custScaleX="112424" custScaleY="78515" custLinFactNeighborX="242" custLinFactNeighborY="10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1AB74B-1126-49D5-9835-0ED3B219D932}" type="pres">
      <dgm:prSet presAssocID="{113DE8A7-5818-4EB4-8C07-DB0AF04481F4}" presName="sp" presStyleCnt="0"/>
      <dgm:spPr/>
      <dgm:t>
        <a:bodyPr/>
        <a:lstStyle/>
        <a:p>
          <a:endParaRPr lang="el-GR"/>
        </a:p>
      </dgm:t>
    </dgm:pt>
    <dgm:pt modelId="{6F3620E8-67FC-4E45-AE65-3046A2987E9F}" type="pres">
      <dgm:prSet presAssocID="{FC4E635A-9D16-4FE8-821C-FE1E7C24EEB4}" presName="linNode" presStyleCnt="0"/>
      <dgm:spPr/>
      <dgm:t>
        <a:bodyPr/>
        <a:lstStyle/>
        <a:p>
          <a:endParaRPr lang="el-GR"/>
        </a:p>
      </dgm:t>
    </dgm:pt>
    <dgm:pt modelId="{D1FB5911-07FA-4E7C-BE71-FF0DFA2A6E8D}" type="pres">
      <dgm:prSet presAssocID="{FC4E635A-9D16-4FE8-821C-FE1E7C24EEB4}" presName="parentText" presStyleLbl="node1" presStyleIdx="2" presStyleCnt="3" custScaleX="76429" custScaleY="70387" custLinFactNeighborX="-16" custLinFactNeighborY="1222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094FC8-33DA-483A-BC0C-2C969BD288CC}" type="pres">
      <dgm:prSet presAssocID="{FC4E635A-9D16-4FE8-821C-FE1E7C24EEB4}" presName="descendantText" presStyleLbl="alignAccFollowNode1" presStyleIdx="2" presStyleCnt="3" custScaleX="128100" custScaleY="77347" custLinFactNeighborX="3590" custLinFactNeighborY="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FF8C1EB-5271-4920-A56F-D35D1857DBA0}" type="presOf" srcId="{95F682B2-DE87-4AFD-A58D-6176C598A4DE}" destId="{12F997C9-00AB-472C-B469-3743E16B0CDF}" srcOrd="0" destOrd="1" presId="urn:microsoft.com/office/officeart/2005/8/layout/vList5"/>
    <dgm:cxn modelId="{7BADD3A0-7670-48EA-A02B-A3C1C338B05C}" srcId="{0E326875-E2F6-4267-B2CC-70846A7221E1}" destId="{B68FD21A-2BA5-4D8B-98CD-B80CB1C8E0AE}" srcOrd="0" destOrd="0" parTransId="{769A1915-F51E-46BB-8CEA-2701DE1DAE0A}" sibTransId="{B119A483-B26E-479E-98F7-5F93256952BF}"/>
    <dgm:cxn modelId="{1A543141-B701-4760-A95B-36433985976B}" srcId="{B020E52B-BB3B-4A5C-8603-2F3916417885}" destId="{9E2CED86-ACBB-46D6-B261-E983B5313F1E}" srcOrd="0" destOrd="0" parTransId="{033D00BE-697D-4144-9331-2AE62BF7D8CA}" sibTransId="{63A4600B-6C09-4303-9CA1-2EC6D2875BA7}"/>
    <dgm:cxn modelId="{BD60C572-008F-4D78-999B-9E033D7BB616}" type="presOf" srcId="{9E2CED86-ACBB-46D6-B261-E983B5313F1E}" destId="{12F997C9-00AB-472C-B469-3743E16B0CDF}" srcOrd="0" destOrd="0" presId="urn:microsoft.com/office/officeart/2005/8/layout/vList5"/>
    <dgm:cxn modelId="{660E74E8-3160-4740-B42E-07B627D42453}" type="presOf" srcId="{B68FD21A-2BA5-4D8B-98CD-B80CB1C8E0AE}" destId="{64355436-BD8C-46AE-9840-3D94B0927DE8}" srcOrd="0" destOrd="0" presId="urn:microsoft.com/office/officeart/2005/8/layout/vList5"/>
    <dgm:cxn modelId="{57F8FA2F-DF0B-413B-BF45-C164F8429382}" srcId="{0E326875-E2F6-4267-B2CC-70846A7221E1}" destId="{B020E52B-BB3B-4A5C-8603-2F3916417885}" srcOrd="1" destOrd="0" parTransId="{72D055D9-5897-4F73-962E-3B0A1ED0CEE6}" sibTransId="{113DE8A7-5818-4EB4-8C07-DB0AF04481F4}"/>
    <dgm:cxn modelId="{CDE8A417-1A82-40FB-82EC-F51D06F55E80}" srcId="{FC4E635A-9D16-4FE8-821C-FE1E7C24EEB4}" destId="{00D77E52-F5A1-4950-84B1-C8860715FB99}" srcOrd="1" destOrd="0" parTransId="{A183BB9D-AE06-430D-A522-6430554F6929}" sibTransId="{FCD46A33-B03D-46AB-A688-2183B1D0CDD5}"/>
    <dgm:cxn modelId="{6B522FA8-E454-4310-B2A8-04F89E3337DB}" srcId="{0E326875-E2F6-4267-B2CC-70846A7221E1}" destId="{FC4E635A-9D16-4FE8-821C-FE1E7C24EEB4}" srcOrd="2" destOrd="0" parTransId="{7BD15512-7822-4E13-AAD2-CB47F9DA35DD}" sibTransId="{4797B311-EC2D-495E-8EC4-2335C1A4E9DE}"/>
    <dgm:cxn modelId="{F2D0229F-2D61-4C60-82C2-48F4E42FFAB9}" srcId="{B68FD21A-2BA5-4D8B-98CD-B80CB1C8E0AE}" destId="{CE8BF14C-FA59-4D8F-8ACF-9E06D083224A}" srcOrd="0" destOrd="0" parTransId="{5783E6D0-EA49-4753-AB14-4F549B107565}" sibTransId="{7EB431FD-D905-4B4E-A73A-B573DFB68659}"/>
    <dgm:cxn modelId="{234BFB4B-21B0-45E5-AB25-27BB520E929D}" type="presOf" srcId="{00D77E52-F5A1-4950-84B1-C8860715FB99}" destId="{95094FC8-33DA-483A-BC0C-2C969BD288CC}" srcOrd="0" destOrd="1" presId="urn:microsoft.com/office/officeart/2005/8/layout/vList5"/>
    <dgm:cxn modelId="{7D1F1558-A86E-4518-9B9F-E402A2A6FE7F}" type="presOf" srcId="{B020E52B-BB3B-4A5C-8603-2F3916417885}" destId="{69C477D5-6F48-4DBE-87F9-7F7455F62D2E}" srcOrd="0" destOrd="0" presId="urn:microsoft.com/office/officeart/2005/8/layout/vList5"/>
    <dgm:cxn modelId="{4CCDF181-76EF-4799-BEE9-0FB38A6FCDA6}" srcId="{FC4E635A-9D16-4FE8-821C-FE1E7C24EEB4}" destId="{11A35E21-E54B-4BB7-89BA-EF1068FE7CA0}" srcOrd="0" destOrd="0" parTransId="{45D54011-42B2-46AA-B1C8-FC8BCBFC810A}" sibTransId="{3B4A181A-73D5-4E01-9B78-EA55856E67C5}"/>
    <dgm:cxn modelId="{277ACBAF-7AF0-462F-9DF0-3B155D9C5357}" type="presOf" srcId="{11A35E21-E54B-4BB7-89BA-EF1068FE7CA0}" destId="{95094FC8-33DA-483A-BC0C-2C969BD288CC}" srcOrd="0" destOrd="0" presId="urn:microsoft.com/office/officeart/2005/8/layout/vList5"/>
    <dgm:cxn modelId="{039BB004-FE44-4156-ABF9-9014839E2F7D}" type="presOf" srcId="{FC4E635A-9D16-4FE8-821C-FE1E7C24EEB4}" destId="{D1FB5911-07FA-4E7C-BE71-FF0DFA2A6E8D}" srcOrd="0" destOrd="0" presId="urn:microsoft.com/office/officeart/2005/8/layout/vList5"/>
    <dgm:cxn modelId="{2EF2C95E-AD1E-4ABF-847A-94F26B8B0CAD}" srcId="{B020E52B-BB3B-4A5C-8603-2F3916417885}" destId="{95F682B2-DE87-4AFD-A58D-6176C598A4DE}" srcOrd="1" destOrd="0" parTransId="{6F8204E7-B7C8-41BF-BCA6-6D18936300EB}" sibTransId="{B2AA0359-E4EA-48DA-AAD8-9B87C20C89CE}"/>
    <dgm:cxn modelId="{A6A3B806-849F-48EE-937B-291AE5B3BE30}" type="presOf" srcId="{CE8BF14C-FA59-4D8F-8ACF-9E06D083224A}" destId="{F28E1AE2-D3D6-449C-A931-7CE313E3D331}" srcOrd="0" destOrd="0" presId="urn:microsoft.com/office/officeart/2005/8/layout/vList5"/>
    <dgm:cxn modelId="{7AFB83BD-127C-4E9A-B123-8BCC8F1B9A30}" type="presOf" srcId="{0E326875-E2F6-4267-B2CC-70846A7221E1}" destId="{4374646C-E077-4587-8126-FBFAE874D304}" srcOrd="0" destOrd="0" presId="urn:microsoft.com/office/officeart/2005/8/layout/vList5"/>
    <dgm:cxn modelId="{DE06BE8D-D345-4BEE-AD88-59492F7B0818}" type="presParOf" srcId="{4374646C-E077-4587-8126-FBFAE874D304}" destId="{B648E118-44E1-4855-B68B-C3E56CC1C727}" srcOrd="0" destOrd="0" presId="urn:microsoft.com/office/officeart/2005/8/layout/vList5"/>
    <dgm:cxn modelId="{05BC401E-A727-4CB4-ACDE-5DEA22F7F59B}" type="presParOf" srcId="{B648E118-44E1-4855-B68B-C3E56CC1C727}" destId="{64355436-BD8C-46AE-9840-3D94B0927DE8}" srcOrd="0" destOrd="0" presId="urn:microsoft.com/office/officeart/2005/8/layout/vList5"/>
    <dgm:cxn modelId="{1A7A4BCF-1434-47C7-98DD-09669E000EB3}" type="presParOf" srcId="{B648E118-44E1-4855-B68B-C3E56CC1C727}" destId="{F28E1AE2-D3D6-449C-A931-7CE313E3D331}" srcOrd="1" destOrd="0" presId="urn:microsoft.com/office/officeart/2005/8/layout/vList5"/>
    <dgm:cxn modelId="{8F284F7A-1F37-4DF6-8ABF-CA95A93CE71A}" type="presParOf" srcId="{4374646C-E077-4587-8126-FBFAE874D304}" destId="{87A5416A-771F-467D-A564-C0CBC25F4E7C}" srcOrd="1" destOrd="0" presId="urn:microsoft.com/office/officeart/2005/8/layout/vList5"/>
    <dgm:cxn modelId="{78DDA9C2-53C8-4F52-BE75-4F4E1DCD5E1B}" type="presParOf" srcId="{4374646C-E077-4587-8126-FBFAE874D304}" destId="{FA2AE042-D0C2-4C85-8DD4-620D4FBA10B9}" srcOrd="2" destOrd="0" presId="urn:microsoft.com/office/officeart/2005/8/layout/vList5"/>
    <dgm:cxn modelId="{AD85A79F-11F5-479E-A35F-582AB838A29C}" type="presParOf" srcId="{FA2AE042-D0C2-4C85-8DD4-620D4FBA10B9}" destId="{69C477D5-6F48-4DBE-87F9-7F7455F62D2E}" srcOrd="0" destOrd="0" presId="urn:microsoft.com/office/officeart/2005/8/layout/vList5"/>
    <dgm:cxn modelId="{123DD632-4B1A-4C7A-B2E7-5CA8AC7C0424}" type="presParOf" srcId="{FA2AE042-D0C2-4C85-8DD4-620D4FBA10B9}" destId="{12F997C9-00AB-472C-B469-3743E16B0CDF}" srcOrd="1" destOrd="0" presId="urn:microsoft.com/office/officeart/2005/8/layout/vList5"/>
    <dgm:cxn modelId="{24BA83CB-2268-429E-A88B-AB758F17F705}" type="presParOf" srcId="{4374646C-E077-4587-8126-FBFAE874D304}" destId="{841AB74B-1126-49D5-9835-0ED3B219D932}" srcOrd="3" destOrd="0" presId="urn:microsoft.com/office/officeart/2005/8/layout/vList5"/>
    <dgm:cxn modelId="{7CCC70F3-0925-4593-BE9C-87A77145B79E}" type="presParOf" srcId="{4374646C-E077-4587-8126-FBFAE874D304}" destId="{6F3620E8-67FC-4E45-AE65-3046A2987E9F}" srcOrd="4" destOrd="0" presId="urn:microsoft.com/office/officeart/2005/8/layout/vList5"/>
    <dgm:cxn modelId="{C526779D-E7F5-4E2D-BD39-5689E8174CAA}" type="presParOf" srcId="{6F3620E8-67FC-4E45-AE65-3046A2987E9F}" destId="{D1FB5911-07FA-4E7C-BE71-FF0DFA2A6E8D}" srcOrd="0" destOrd="0" presId="urn:microsoft.com/office/officeart/2005/8/layout/vList5"/>
    <dgm:cxn modelId="{C7391405-AE5F-4F8F-8242-AE380E12CE52}" type="presParOf" srcId="{6F3620E8-67FC-4E45-AE65-3046A2987E9F}" destId="{95094FC8-33DA-483A-BC0C-2C969BD288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490594-4BA4-498C-A5FF-B8EACD2908BA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06C5A3CF-CBF4-4A78-A8A5-3F35164D0EB9}">
      <dgm:prSet phldrT="[Text]" custT="1"/>
      <dgm:spPr/>
      <dgm:t>
        <a:bodyPr/>
        <a:lstStyle/>
        <a:p>
          <a:r>
            <a:rPr lang="el-GR" sz="2000" b="1" dirty="0" smtClean="0">
              <a:effectLst/>
              <a:latin typeface="+mj-lt"/>
            </a:rPr>
            <a:t>ΤΥΠΟΙ ΕΠΙΕΜΦΥΤΕΥΜΑΤΙΚΩΝ ΠΡΟΣΘΕΤΙΚΩΝ ΑΠΟΚΑΤΑΣΤΑΣΕΩΝ</a:t>
          </a:r>
          <a:endParaRPr lang="el-GR" sz="2000" b="1" dirty="0">
            <a:effectLst/>
            <a:latin typeface="+mj-lt"/>
          </a:endParaRPr>
        </a:p>
      </dgm:t>
    </dgm:pt>
    <dgm:pt modelId="{29593E28-E3C6-4986-B389-A2964EC419FC}" type="parTrans" cxnId="{3263D191-E42C-4B39-916C-2E2C8DC49813}">
      <dgm:prSet/>
      <dgm:spPr/>
      <dgm:t>
        <a:bodyPr/>
        <a:lstStyle/>
        <a:p>
          <a:endParaRPr lang="el-GR"/>
        </a:p>
      </dgm:t>
    </dgm:pt>
    <dgm:pt modelId="{3DB7ED65-FF0A-457A-A95A-A40CAEBF2E89}" type="sibTrans" cxnId="{3263D191-E42C-4B39-916C-2E2C8DC49813}">
      <dgm:prSet/>
      <dgm:spPr/>
      <dgm:t>
        <a:bodyPr/>
        <a:lstStyle/>
        <a:p>
          <a:endParaRPr lang="el-GR"/>
        </a:p>
      </dgm:t>
    </dgm:pt>
    <dgm:pt modelId="{5A114816-5B48-440B-AC96-3C55913679A7}">
      <dgm:prSet phldrT="[Text]" custT="1"/>
      <dgm:spPr/>
      <dgm:t>
        <a:bodyPr/>
        <a:lstStyle/>
        <a:p>
          <a:r>
            <a:rPr lang="el-GR" sz="2000" dirty="0" smtClean="0">
              <a:latin typeface="+mn-lt"/>
            </a:rPr>
            <a:t>ΑΚΙΝΗΤΕΣ</a:t>
          </a:r>
          <a:endParaRPr lang="el-GR" sz="2000" dirty="0">
            <a:latin typeface="+mn-lt"/>
          </a:endParaRPr>
        </a:p>
      </dgm:t>
    </dgm:pt>
    <dgm:pt modelId="{BA1C5F9A-8CE0-4F72-B894-1DDB18D125B0}" type="parTrans" cxnId="{E2571BF5-8370-4850-BCB1-29620E426381}">
      <dgm:prSet/>
      <dgm:spPr/>
      <dgm:t>
        <a:bodyPr/>
        <a:lstStyle/>
        <a:p>
          <a:endParaRPr lang="el-GR" dirty="0"/>
        </a:p>
      </dgm:t>
    </dgm:pt>
    <dgm:pt modelId="{C38F0077-ECF7-4100-B6C2-611387BA5732}" type="sibTrans" cxnId="{E2571BF5-8370-4850-BCB1-29620E426381}">
      <dgm:prSet/>
      <dgm:spPr/>
      <dgm:t>
        <a:bodyPr/>
        <a:lstStyle/>
        <a:p>
          <a:endParaRPr lang="el-GR"/>
        </a:p>
      </dgm:t>
    </dgm:pt>
    <dgm:pt modelId="{5337FC2F-87FC-4743-A5D3-D26123814AD4}">
      <dgm:prSet phldrT="[Text]" custT="1"/>
      <dgm:spPr/>
      <dgm:t>
        <a:bodyPr/>
        <a:lstStyle/>
        <a:p>
          <a:r>
            <a:rPr lang="el-GR" sz="1400" b="0" dirty="0" smtClean="0">
              <a:latin typeface="+mn-lt"/>
            </a:rPr>
            <a:t>ΣΥΓΚΟΛΛΟΥΜΕΝΕΣ</a:t>
          </a:r>
          <a:endParaRPr lang="el-GR" sz="1400" b="0" dirty="0">
            <a:latin typeface="+mn-lt"/>
          </a:endParaRPr>
        </a:p>
      </dgm:t>
    </dgm:pt>
    <dgm:pt modelId="{37A9C0F1-FD27-4561-8132-135BA6F3D5DF}" type="parTrans" cxnId="{21730EB6-8B90-4330-B92D-08C2542370FE}">
      <dgm:prSet/>
      <dgm:spPr/>
      <dgm:t>
        <a:bodyPr/>
        <a:lstStyle/>
        <a:p>
          <a:endParaRPr lang="el-GR" dirty="0"/>
        </a:p>
      </dgm:t>
    </dgm:pt>
    <dgm:pt modelId="{CE4FB8BA-3B34-44BD-9662-B6FE63DC6603}" type="sibTrans" cxnId="{21730EB6-8B90-4330-B92D-08C2542370FE}">
      <dgm:prSet/>
      <dgm:spPr/>
      <dgm:t>
        <a:bodyPr/>
        <a:lstStyle/>
        <a:p>
          <a:endParaRPr lang="el-GR"/>
        </a:p>
      </dgm:t>
    </dgm:pt>
    <dgm:pt modelId="{A8BB0200-F975-4E32-A56A-DFB5DEF4A9D0}">
      <dgm:prSet phldrT="[Text]" custT="1"/>
      <dgm:spPr/>
      <dgm:t>
        <a:bodyPr/>
        <a:lstStyle/>
        <a:p>
          <a:r>
            <a:rPr lang="el-GR" sz="2000" b="0" dirty="0" smtClean="0">
              <a:latin typeface="+mn-lt"/>
            </a:rPr>
            <a:t>ΚΙΝΗΤΕΣ</a:t>
          </a:r>
          <a:endParaRPr lang="el-GR" sz="2000" b="0" dirty="0">
            <a:latin typeface="+mn-lt"/>
          </a:endParaRPr>
        </a:p>
      </dgm:t>
    </dgm:pt>
    <dgm:pt modelId="{584FB39E-8EA8-4F8A-8763-5439675B9FAA}" type="parTrans" cxnId="{CF969B69-B3A8-4133-9DE0-079728037419}">
      <dgm:prSet/>
      <dgm:spPr/>
      <dgm:t>
        <a:bodyPr/>
        <a:lstStyle/>
        <a:p>
          <a:endParaRPr lang="el-GR" dirty="0"/>
        </a:p>
      </dgm:t>
    </dgm:pt>
    <dgm:pt modelId="{7270F706-FA07-48A0-AE9F-7C0936DEBAE9}" type="sibTrans" cxnId="{CF969B69-B3A8-4133-9DE0-079728037419}">
      <dgm:prSet/>
      <dgm:spPr/>
      <dgm:t>
        <a:bodyPr/>
        <a:lstStyle/>
        <a:p>
          <a:endParaRPr lang="el-GR"/>
        </a:p>
      </dgm:t>
    </dgm:pt>
    <dgm:pt modelId="{CCBFEB53-6FAF-422A-9FA5-6DB3C53E39A2}">
      <dgm:prSet phldrT="[Text]" custT="1"/>
      <dgm:spPr/>
      <dgm:t>
        <a:bodyPr/>
        <a:lstStyle/>
        <a:p>
          <a:r>
            <a:rPr lang="el-GR" sz="1400" b="0" dirty="0" smtClean="0">
              <a:latin typeface="+mn-lt"/>
            </a:rPr>
            <a:t>ΕΠΕΝΘΕΤΕΣ</a:t>
          </a:r>
          <a:endParaRPr lang="el-GR" sz="1400" b="0" dirty="0">
            <a:latin typeface="+mn-lt"/>
          </a:endParaRPr>
        </a:p>
      </dgm:t>
    </dgm:pt>
    <dgm:pt modelId="{0362EB7A-D219-4C05-BEFB-7A57CD066580}" type="parTrans" cxnId="{D105E2E1-DBA1-4A5B-9EC8-C77D27FAA21D}">
      <dgm:prSet/>
      <dgm:spPr/>
      <dgm:t>
        <a:bodyPr/>
        <a:lstStyle/>
        <a:p>
          <a:endParaRPr lang="el-GR" dirty="0"/>
        </a:p>
      </dgm:t>
    </dgm:pt>
    <dgm:pt modelId="{76A3C13B-DC92-41D0-B587-7160CA455601}" type="sibTrans" cxnId="{D105E2E1-DBA1-4A5B-9EC8-C77D27FAA21D}">
      <dgm:prSet/>
      <dgm:spPr/>
      <dgm:t>
        <a:bodyPr/>
        <a:lstStyle/>
        <a:p>
          <a:endParaRPr lang="el-GR"/>
        </a:p>
      </dgm:t>
    </dgm:pt>
    <dgm:pt modelId="{7C31181F-B0C3-4D4D-84FB-63BE8D65D8C7}">
      <dgm:prSet phldrT="[Text]" custT="1"/>
      <dgm:spPr/>
      <dgm:t>
        <a:bodyPr/>
        <a:lstStyle/>
        <a:p>
          <a:r>
            <a:rPr lang="el-GR" sz="1400" b="1" dirty="0" smtClean="0">
              <a:latin typeface="+mn-lt"/>
            </a:rPr>
            <a:t>ΚΟΧΛΙΟΥΜΕΝΕΣ</a:t>
          </a:r>
          <a:endParaRPr lang="el-GR" sz="1400" b="1" dirty="0">
            <a:latin typeface="+mn-lt"/>
          </a:endParaRPr>
        </a:p>
      </dgm:t>
    </dgm:pt>
    <dgm:pt modelId="{5BCE08E6-AAC4-439D-BB02-C902C68830C5}" type="sibTrans" cxnId="{97374936-43CC-4214-AAC9-FAE6730A4817}">
      <dgm:prSet/>
      <dgm:spPr/>
      <dgm:t>
        <a:bodyPr/>
        <a:lstStyle/>
        <a:p>
          <a:endParaRPr lang="el-GR"/>
        </a:p>
      </dgm:t>
    </dgm:pt>
    <dgm:pt modelId="{E1278D7F-BF7F-4218-94B4-B89D3C7EF472}" type="parTrans" cxnId="{97374936-43CC-4214-AAC9-FAE6730A4817}">
      <dgm:prSet/>
      <dgm:spPr/>
      <dgm:t>
        <a:bodyPr/>
        <a:lstStyle/>
        <a:p>
          <a:endParaRPr lang="el-GR" dirty="0"/>
        </a:p>
      </dgm:t>
    </dgm:pt>
    <dgm:pt modelId="{3A72FA83-1C2C-4F18-8DDA-F0659E46442C}">
      <dgm:prSet custT="1"/>
      <dgm:spPr/>
      <dgm:t>
        <a:bodyPr/>
        <a:lstStyle/>
        <a:p>
          <a:r>
            <a:rPr lang="el-GR" sz="1400" b="0" dirty="0" smtClean="0">
              <a:latin typeface="+mn-lt"/>
            </a:rPr>
            <a:t>ΜΙΚΤΟΥ ΤΥΠΟΥ</a:t>
          </a:r>
          <a:endParaRPr lang="el-GR" sz="1400" b="0" dirty="0">
            <a:latin typeface="+mn-lt"/>
          </a:endParaRPr>
        </a:p>
      </dgm:t>
    </dgm:pt>
    <dgm:pt modelId="{ADCF2148-CA1C-49D9-B94A-E7AD043A850D}" type="parTrans" cxnId="{66731CD2-F69C-4DC2-80B6-05033D4EAD47}">
      <dgm:prSet/>
      <dgm:spPr/>
      <dgm:t>
        <a:bodyPr/>
        <a:lstStyle/>
        <a:p>
          <a:endParaRPr lang="el-GR" dirty="0"/>
        </a:p>
      </dgm:t>
    </dgm:pt>
    <dgm:pt modelId="{0DEE8C37-BCDB-4C32-864F-89A9FA04CF83}" type="sibTrans" cxnId="{66731CD2-F69C-4DC2-80B6-05033D4EAD47}">
      <dgm:prSet/>
      <dgm:spPr/>
      <dgm:t>
        <a:bodyPr/>
        <a:lstStyle/>
        <a:p>
          <a:endParaRPr lang="el-GR"/>
        </a:p>
      </dgm:t>
    </dgm:pt>
    <dgm:pt modelId="{0CEFB007-00D8-45AA-ABAC-8A145899C85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9525"/>
      </dgm:spPr>
      <dgm:t>
        <a:bodyPr/>
        <a:lstStyle/>
        <a:p>
          <a:endParaRPr lang="el-GR" dirty="0"/>
        </a:p>
      </dgm:t>
    </dgm:pt>
    <dgm:pt modelId="{A55A35E8-6D50-42ED-9F47-46B0E217EE42}" type="parTrans" cxnId="{6D3CF2AA-399F-40BC-A26D-04FB06523E98}">
      <dgm:prSet/>
      <dgm:spPr/>
      <dgm:t>
        <a:bodyPr/>
        <a:lstStyle/>
        <a:p>
          <a:endParaRPr lang="el-GR" dirty="0"/>
        </a:p>
      </dgm:t>
    </dgm:pt>
    <dgm:pt modelId="{AE5A6A80-130F-4926-A273-7D8A509E713A}" type="sibTrans" cxnId="{6D3CF2AA-399F-40BC-A26D-04FB06523E98}">
      <dgm:prSet/>
      <dgm:spPr/>
      <dgm:t>
        <a:bodyPr/>
        <a:lstStyle/>
        <a:p>
          <a:endParaRPr lang="el-GR"/>
        </a:p>
      </dgm:t>
    </dgm:pt>
    <dgm:pt modelId="{72B775F7-9FFD-4B48-A781-FE039B8C50A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/>
          </a:solidFill>
        </a:ln>
      </dgm:spPr>
      <dgm:t>
        <a:bodyPr/>
        <a:lstStyle/>
        <a:p>
          <a:endParaRPr lang="el-GR" dirty="0"/>
        </a:p>
      </dgm:t>
    </dgm:pt>
    <dgm:pt modelId="{06F3A8A4-5A7C-434E-A687-6181F835E482}" type="sibTrans" cxnId="{463DD38E-3212-4038-93A7-CDBF8364DBCA}">
      <dgm:prSet/>
      <dgm:spPr/>
      <dgm:t>
        <a:bodyPr/>
        <a:lstStyle/>
        <a:p>
          <a:endParaRPr lang="el-GR"/>
        </a:p>
      </dgm:t>
    </dgm:pt>
    <dgm:pt modelId="{E8C7A3EE-732F-4F3E-AF49-5DC77C8632D6}" type="parTrans" cxnId="{463DD38E-3212-4038-93A7-CDBF8364DBCA}">
      <dgm:prSet/>
      <dgm:spPr/>
      <dgm:t>
        <a:bodyPr/>
        <a:lstStyle/>
        <a:p>
          <a:endParaRPr lang="el-GR" dirty="0"/>
        </a:p>
      </dgm:t>
    </dgm:pt>
    <dgm:pt modelId="{6B6925FF-66B6-4E05-B5BD-7113191B818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175">
          <a:solidFill>
            <a:schemeClr val="tx1"/>
          </a:solidFill>
        </a:ln>
      </dgm:spPr>
      <dgm:t>
        <a:bodyPr/>
        <a:lstStyle/>
        <a:p>
          <a:endParaRPr lang="el-GR" dirty="0"/>
        </a:p>
      </dgm:t>
    </dgm:pt>
    <dgm:pt modelId="{19A6D69D-6016-4857-8E10-6DCB411E6E5A}" type="parTrans" cxnId="{50F498DA-D2B0-4FE8-B3C8-9674B648EF6D}">
      <dgm:prSet/>
      <dgm:spPr/>
      <dgm:t>
        <a:bodyPr/>
        <a:lstStyle/>
        <a:p>
          <a:endParaRPr lang="el-GR"/>
        </a:p>
      </dgm:t>
    </dgm:pt>
    <dgm:pt modelId="{39280581-83BA-42AD-B381-1C0027D1A7FA}" type="sibTrans" cxnId="{50F498DA-D2B0-4FE8-B3C8-9674B648EF6D}">
      <dgm:prSet/>
      <dgm:spPr/>
      <dgm:t>
        <a:bodyPr/>
        <a:lstStyle/>
        <a:p>
          <a:endParaRPr lang="el-GR"/>
        </a:p>
      </dgm:t>
    </dgm:pt>
    <dgm:pt modelId="{4B212BEA-85F5-426C-A8C5-935B8580315F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l-GR" dirty="0"/>
        </a:p>
      </dgm:t>
    </dgm:pt>
    <dgm:pt modelId="{3DF22D16-83D4-4DE5-AF0E-07D20CD4E802}" type="parTrans" cxnId="{16B0E9DD-724C-40E7-B149-8BEC1414732E}">
      <dgm:prSet/>
      <dgm:spPr/>
      <dgm:t>
        <a:bodyPr/>
        <a:lstStyle/>
        <a:p>
          <a:endParaRPr lang="el-GR"/>
        </a:p>
      </dgm:t>
    </dgm:pt>
    <dgm:pt modelId="{EE579C10-A2B0-465E-B7E7-1FD4B7B3AA47}" type="sibTrans" cxnId="{16B0E9DD-724C-40E7-B149-8BEC1414732E}">
      <dgm:prSet/>
      <dgm:spPr/>
      <dgm:t>
        <a:bodyPr/>
        <a:lstStyle/>
        <a:p>
          <a:endParaRPr lang="el-GR"/>
        </a:p>
      </dgm:t>
    </dgm:pt>
    <dgm:pt modelId="{A2F21EAF-4E72-4CA2-99EA-7EECE95046A5}" type="pres">
      <dgm:prSet presAssocID="{2A490594-4BA4-498C-A5FF-B8EACD290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75B631B-AB73-4983-BF17-747D2D8196E7}" type="pres">
      <dgm:prSet presAssocID="{06C5A3CF-CBF4-4A78-A8A5-3F35164D0EB9}" presName="hierRoot1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2FDE4F7C-1F0E-4EB3-BD13-8A453E68E4EF}" type="pres">
      <dgm:prSet presAssocID="{06C5A3CF-CBF4-4A78-A8A5-3F35164D0EB9}" presName="rootComposite1" presStyleCnt="0"/>
      <dgm:spPr/>
      <dgm:t>
        <a:bodyPr/>
        <a:lstStyle/>
        <a:p>
          <a:endParaRPr lang="el-GR"/>
        </a:p>
      </dgm:t>
    </dgm:pt>
    <dgm:pt modelId="{1CCF948B-A8CA-408C-9A26-CCA1AFB89C09}" type="pres">
      <dgm:prSet presAssocID="{06C5A3CF-CBF4-4A78-A8A5-3F35164D0EB9}" presName="rootText1" presStyleLbl="node0" presStyleIdx="0" presStyleCnt="1" custScaleX="4577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54320ED-1015-4C64-B0D3-BF4E8C55EDA2}" type="pres">
      <dgm:prSet presAssocID="{06C5A3CF-CBF4-4A78-A8A5-3F35164D0EB9}" presName="rootConnector1" presStyleLbl="node1" presStyleIdx="0" presStyleCnt="0"/>
      <dgm:spPr/>
      <dgm:t>
        <a:bodyPr/>
        <a:lstStyle/>
        <a:p>
          <a:endParaRPr lang="el-GR"/>
        </a:p>
      </dgm:t>
    </dgm:pt>
    <dgm:pt modelId="{4AB76DE5-9F30-4D40-8F92-A96D20A78EBF}" type="pres">
      <dgm:prSet presAssocID="{06C5A3CF-CBF4-4A78-A8A5-3F35164D0EB9}" presName="hierChild2" presStyleCnt="0"/>
      <dgm:spPr/>
      <dgm:t>
        <a:bodyPr/>
        <a:lstStyle/>
        <a:p>
          <a:endParaRPr lang="el-GR"/>
        </a:p>
      </dgm:t>
    </dgm:pt>
    <dgm:pt modelId="{9A958CCD-F9D8-4CE4-892A-3DB51F8D22B3}" type="pres">
      <dgm:prSet presAssocID="{BA1C5F9A-8CE0-4F72-B894-1DDB18D125B0}" presName="Name37" presStyleLbl="parChTrans1D2" presStyleIdx="0" presStyleCnt="2"/>
      <dgm:spPr/>
      <dgm:t>
        <a:bodyPr/>
        <a:lstStyle/>
        <a:p>
          <a:endParaRPr lang="el-GR"/>
        </a:p>
      </dgm:t>
    </dgm:pt>
    <dgm:pt modelId="{A3DAA40D-FC44-40AD-9776-2E0A3BE808AF}" type="pres">
      <dgm:prSet presAssocID="{5A114816-5B48-440B-AC96-3C55913679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0394192C-0E7B-4D01-BD38-8AD6136CBE8C}" type="pres">
      <dgm:prSet presAssocID="{5A114816-5B48-440B-AC96-3C55913679A7}" presName="rootComposite" presStyleCnt="0"/>
      <dgm:spPr/>
      <dgm:t>
        <a:bodyPr/>
        <a:lstStyle/>
        <a:p>
          <a:endParaRPr lang="el-GR"/>
        </a:p>
      </dgm:t>
    </dgm:pt>
    <dgm:pt modelId="{8E56B76B-A616-499E-BEED-846A1AA8F17A}" type="pres">
      <dgm:prSet presAssocID="{5A114816-5B48-440B-AC96-3C55913679A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A69EF3E-51AD-4FB3-A52B-E454B5854690}" type="pres">
      <dgm:prSet presAssocID="{5A114816-5B48-440B-AC96-3C55913679A7}" presName="rootConnector" presStyleLbl="node2" presStyleIdx="0" presStyleCnt="2"/>
      <dgm:spPr/>
      <dgm:t>
        <a:bodyPr/>
        <a:lstStyle/>
        <a:p>
          <a:endParaRPr lang="el-GR"/>
        </a:p>
      </dgm:t>
    </dgm:pt>
    <dgm:pt modelId="{2985A1A9-2742-4B28-953E-0DCC706B7E08}" type="pres">
      <dgm:prSet presAssocID="{5A114816-5B48-440B-AC96-3C55913679A7}" presName="hierChild4" presStyleCnt="0"/>
      <dgm:spPr/>
      <dgm:t>
        <a:bodyPr/>
        <a:lstStyle/>
        <a:p>
          <a:endParaRPr lang="el-GR"/>
        </a:p>
      </dgm:t>
    </dgm:pt>
    <dgm:pt modelId="{73DA0F1D-AD74-460E-A463-E8F9277F6A5A}" type="pres">
      <dgm:prSet presAssocID="{37A9C0F1-FD27-4561-8132-135BA6F3D5DF}" presName="Name37" presStyleLbl="parChTrans1D3" presStyleIdx="0" presStyleCnt="4"/>
      <dgm:spPr/>
      <dgm:t>
        <a:bodyPr/>
        <a:lstStyle/>
        <a:p>
          <a:endParaRPr lang="el-GR"/>
        </a:p>
      </dgm:t>
    </dgm:pt>
    <dgm:pt modelId="{0027618E-5A25-42B7-9E85-8C8E44DB8B4F}" type="pres">
      <dgm:prSet presAssocID="{5337FC2F-87FC-4743-A5D3-D26123814AD4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281665AD-3A26-4D55-AD7B-5E40C41C5BB8}" type="pres">
      <dgm:prSet presAssocID="{5337FC2F-87FC-4743-A5D3-D26123814AD4}" presName="rootComposite" presStyleCnt="0"/>
      <dgm:spPr/>
      <dgm:t>
        <a:bodyPr/>
        <a:lstStyle/>
        <a:p>
          <a:endParaRPr lang="el-GR"/>
        </a:p>
      </dgm:t>
    </dgm:pt>
    <dgm:pt modelId="{578A447C-3B51-4FD8-A286-46D235C765C7}" type="pres">
      <dgm:prSet presAssocID="{5337FC2F-87FC-4743-A5D3-D26123814AD4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0A9DFB6-5336-4F81-8AE9-6442169F0C1A}" type="pres">
      <dgm:prSet presAssocID="{5337FC2F-87FC-4743-A5D3-D26123814AD4}" presName="rootConnector" presStyleLbl="node3" presStyleIdx="0" presStyleCnt="4"/>
      <dgm:spPr/>
      <dgm:t>
        <a:bodyPr/>
        <a:lstStyle/>
        <a:p>
          <a:endParaRPr lang="el-GR"/>
        </a:p>
      </dgm:t>
    </dgm:pt>
    <dgm:pt modelId="{66530D7E-4F6E-44E3-81BE-EF1DEE14FF58}" type="pres">
      <dgm:prSet presAssocID="{5337FC2F-87FC-4743-A5D3-D26123814AD4}" presName="hierChild4" presStyleCnt="0"/>
      <dgm:spPr/>
      <dgm:t>
        <a:bodyPr/>
        <a:lstStyle/>
        <a:p>
          <a:endParaRPr lang="el-GR"/>
        </a:p>
      </dgm:t>
    </dgm:pt>
    <dgm:pt modelId="{5FC3E041-A437-4387-A26D-25814EAD0E07}" type="pres">
      <dgm:prSet presAssocID="{3DF22D16-83D4-4DE5-AF0E-07D20CD4E802}" presName="Name37" presStyleLbl="parChTrans1D4" presStyleIdx="0" presStyleCnt="4"/>
      <dgm:spPr/>
      <dgm:t>
        <a:bodyPr/>
        <a:lstStyle/>
        <a:p>
          <a:endParaRPr lang="el-GR"/>
        </a:p>
      </dgm:t>
    </dgm:pt>
    <dgm:pt modelId="{6176FBC6-FAC9-4018-987D-619D460728BD}" type="pres">
      <dgm:prSet presAssocID="{4B212BEA-85F5-426C-A8C5-935B858031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BA73FB2B-535D-49AA-B86C-DBF615889B8F}" type="pres">
      <dgm:prSet presAssocID="{4B212BEA-85F5-426C-A8C5-935B8580315F}" presName="rootComposite" presStyleCnt="0"/>
      <dgm:spPr/>
      <dgm:t>
        <a:bodyPr/>
        <a:lstStyle/>
        <a:p>
          <a:endParaRPr lang="el-GR"/>
        </a:p>
      </dgm:t>
    </dgm:pt>
    <dgm:pt modelId="{3686FB6D-416D-4110-A2CC-3550F0AC4DD2}" type="pres">
      <dgm:prSet presAssocID="{4B212BEA-85F5-426C-A8C5-935B8580315F}" presName="rootText" presStyleLbl="node4" presStyleIdx="0" presStyleCnt="4" custScaleY="15181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2D985C7-F8D1-4D8F-ACD3-4749E462898E}" type="pres">
      <dgm:prSet presAssocID="{4B212BEA-85F5-426C-A8C5-935B8580315F}" presName="rootConnector" presStyleLbl="node4" presStyleIdx="0" presStyleCnt="4"/>
      <dgm:spPr/>
      <dgm:t>
        <a:bodyPr/>
        <a:lstStyle/>
        <a:p>
          <a:endParaRPr lang="el-GR"/>
        </a:p>
      </dgm:t>
    </dgm:pt>
    <dgm:pt modelId="{CD8E3A32-1EAB-4389-9DC6-7BA8172B10B2}" type="pres">
      <dgm:prSet presAssocID="{4B212BEA-85F5-426C-A8C5-935B8580315F}" presName="hierChild4" presStyleCnt="0"/>
      <dgm:spPr/>
      <dgm:t>
        <a:bodyPr/>
        <a:lstStyle/>
        <a:p>
          <a:endParaRPr lang="el-GR"/>
        </a:p>
      </dgm:t>
    </dgm:pt>
    <dgm:pt modelId="{961E4695-1A51-470B-9B25-67158D75843B}" type="pres">
      <dgm:prSet presAssocID="{4B212BEA-85F5-426C-A8C5-935B8580315F}" presName="hierChild5" presStyleCnt="0"/>
      <dgm:spPr/>
      <dgm:t>
        <a:bodyPr/>
        <a:lstStyle/>
        <a:p>
          <a:endParaRPr lang="el-GR"/>
        </a:p>
      </dgm:t>
    </dgm:pt>
    <dgm:pt modelId="{7F4849D9-8DB9-4D80-9A2E-0B608305295E}" type="pres">
      <dgm:prSet presAssocID="{5337FC2F-87FC-4743-A5D3-D26123814AD4}" presName="hierChild5" presStyleCnt="0"/>
      <dgm:spPr/>
      <dgm:t>
        <a:bodyPr/>
        <a:lstStyle/>
        <a:p>
          <a:endParaRPr lang="el-GR"/>
        </a:p>
      </dgm:t>
    </dgm:pt>
    <dgm:pt modelId="{5D9E5C0B-9314-4899-AAD5-24E8A7156C98}" type="pres">
      <dgm:prSet presAssocID="{E1278D7F-BF7F-4218-94B4-B89D3C7EF472}" presName="Name37" presStyleLbl="parChTrans1D3" presStyleIdx="1" presStyleCnt="4"/>
      <dgm:spPr/>
      <dgm:t>
        <a:bodyPr/>
        <a:lstStyle/>
        <a:p>
          <a:endParaRPr lang="el-GR"/>
        </a:p>
      </dgm:t>
    </dgm:pt>
    <dgm:pt modelId="{AC89B499-DE70-436C-B38A-9C475ED3D2C1}" type="pres">
      <dgm:prSet presAssocID="{7C31181F-B0C3-4D4D-84FB-63BE8D65D8C7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E8B62A81-5305-4429-87B7-30787EFB50B0}" type="pres">
      <dgm:prSet presAssocID="{7C31181F-B0C3-4D4D-84FB-63BE8D65D8C7}" presName="rootComposite" presStyleCnt="0"/>
      <dgm:spPr/>
      <dgm:t>
        <a:bodyPr/>
        <a:lstStyle/>
        <a:p>
          <a:endParaRPr lang="el-GR"/>
        </a:p>
      </dgm:t>
    </dgm:pt>
    <dgm:pt modelId="{25AA7BF7-7FEA-4B41-87A9-98F9E391047A}" type="pres">
      <dgm:prSet presAssocID="{7C31181F-B0C3-4D4D-84FB-63BE8D65D8C7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F44E39B-3456-4F0D-8FAA-56A57ECDCF4C}" type="pres">
      <dgm:prSet presAssocID="{7C31181F-B0C3-4D4D-84FB-63BE8D65D8C7}" presName="rootConnector" presStyleLbl="node3" presStyleIdx="1" presStyleCnt="4"/>
      <dgm:spPr/>
      <dgm:t>
        <a:bodyPr/>
        <a:lstStyle/>
        <a:p>
          <a:endParaRPr lang="el-GR"/>
        </a:p>
      </dgm:t>
    </dgm:pt>
    <dgm:pt modelId="{D731C7A6-EDAC-41D9-8F27-76B6F4E3248C}" type="pres">
      <dgm:prSet presAssocID="{7C31181F-B0C3-4D4D-84FB-63BE8D65D8C7}" presName="hierChild4" presStyleCnt="0"/>
      <dgm:spPr/>
      <dgm:t>
        <a:bodyPr/>
        <a:lstStyle/>
        <a:p>
          <a:endParaRPr lang="el-GR"/>
        </a:p>
      </dgm:t>
    </dgm:pt>
    <dgm:pt modelId="{0CEC77B4-452F-4757-BC1E-E1DC1A4B378B}" type="pres">
      <dgm:prSet presAssocID="{19A6D69D-6016-4857-8E10-6DCB411E6E5A}" presName="Name37" presStyleLbl="parChTrans1D4" presStyleIdx="1" presStyleCnt="4"/>
      <dgm:spPr/>
      <dgm:t>
        <a:bodyPr/>
        <a:lstStyle/>
        <a:p>
          <a:endParaRPr lang="el-GR"/>
        </a:p>
      </dgm:t>
    </dgm:pt>
    <dgm:pt modelId="{92B4DFB3-AE70-4562-83C0-71D0E691595E}" type="pres">
      <dgm:prSet presAssocID="{6B6925FF-66B6-4E05-B5BD-7113191B81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20396EF0-A2F0-4E44-BA8A-9C78CBD75684}" type="pres">
      <dgm:prSet presAssocID="{6B6925FF-66B6-4E05-B5BD-7113191B8183}" presName="rootComposite" presStyleCnt="0"/>
      <dgm:spPr/>
      <dgm:t>
        <a:bodyPr/>
        <a:lstStyle/>
        <a:p>
          <a:endParaRPr lang="el-GR"/>
        </a:p>
      </dgm:t>
    </dgm:pt>
    <dgm:pt modelId="{34D0270F-E60F-42BC-A302-7B192A266887}" type="pres">
      <dgm:prSet presAssocID="{6B6925FF-66B6-4E05-B5BD-7113191B8183}" presName="rootText" presStyleLbl="node4" presStyleIdx="1" presStyleCnt="4" custScaleY="159008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314DA8C-3DF7-4A03-86E1-78A54CFE6D0C}" type="pres">
      <dgm:prSet presAssocID="{6B6925FF-66B6-4E05-B5BD-7113191B8183}" presName="rootConnector" presStyleLbl="node4" presStyleIdx="1" presStyleCnt="4"/>
      <dgm:spPr/>
      <dgm:t>
        <a:bodyPr/>
        <a:lstStyle/>
        <a:p>
          <a:endParaRPr lang="el-GR"/>
        </a:p>
      </dgm:t>
    </dgm:pt>
    <dgm:pt modelId="{0715D20D-9F45-4C11-A224-91972CE2CE25}" type="pres">
      <dgm:prSet presAssocID="{6B6925FF-66B6-4E05-B5BD-7113191B8183}" presName="hierChild4" presStyleCnt="0"/>
      <dgm:spPr/>
      <dgm:t>
        <a:bodyPr/>
        <a:lstStyle/>
        <a:p>
          <a:endParaRPr lang="el-GR"/>
        </a:p>
      </dgm:t>
    </dgm:pt>
    <dgm:pt modelId="{8132B29E-E3CB-4510-80C0-2694819809EE}" type="pres">
      <dgm:prSet presAssocID="{6B6925FF-66B6-4E05-B5BD-7113191B8183}" presName="hierChild5" presStyleCnt="0"/>
      <dgm:spPr/>
      <dgm:t>
        <a:bodyPr/>
        <a:lstStyle/>
        <a:p>
          <a:endParaRPr lang="el-GR"/>
        </a:p>
      </dgm:t>
    </dgm:pt>
    <dgm:pt modelId="{81387194-763B-4B16-ABAE-2BCA15F63240}" type="pres">
      <dgm:prSet presAssocID="{7C31181F-B0C3-4D4D-84FB-63BE8D65D8C7}" presName="hierChild5" presStyleCnt="0"/>
      <dgm:spPr/>
      <dgm:t>
        <a:bodyPr/>
        <a:lstStyle/>
        <a:p>
          <a:endParaRPr lang="el-GR"/>
        </a:p>
      </dgm:t>
    </dgm:pt>
    <dgm:pt modelId="{D6613217-1953-46E3-9D63-53F7365639B8}" type="pres">
      <dgm:prSet presAssocID="{ADCF2148-CA1C-49D9-B94A-E7AD043A850D}" presName="Name37" presStyleLbl="parChTrans1D3" presStyleIdx="2" presStyleCnt="4"/>
      <dgm:spPr/>
      <dgm:t>
        <a:bodyPr/>
        <a:lstStyle/>
        <a:p>
          <a:endParaRPr lang="el-GR"/>
        </a:p>
      </dgm:t>
    </dgm:pt>
    <dgm:pt modelId="{08FC1F7C-FE02-4029-B9C3-AF2505FA1AEE}" type="pres">
      <dgm:prSet presAssocID="{3A72FA83-1C2C-4F18-8DDA-F0659E46442C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119A6C7C-FCCB-4E5F-B66B-443C1F242434}" type="pres">
      <dgm:prSet presAssocID="{3A72FA83-1C2C-4F18-8DDA-F0659E46442C}" presName="rootComposite" presStyleCnt="0"/>
      <dgm:spPr/>
      <dgm:t>
        <a:bodyPr/>
        <a:lstStyle/>
        <a:p>
          <a:endParaRPr lang="el-GR"/>
        </a:p>
      </dgm:t>
    </dgm:pt>
    <dgm:pt modelId="{2796D570-029B-42F0-BF74-D8E62E90D934}" type="pres">
      <dgm:prSet presAssocID="{3A72FA83-1C2C-4F18-8DDA-F0659E46442C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9D6EE9F-B58E-424B-82EC-0BA1BE1C1977}" type="pres">
      <dgm:prSet presAssocID="{3A72FA83-1C2C-4F18-8DDA-F0659E46442C}" presName="rootConnector" presStyleLbl="node3" presStyleIdx="2" presStyleCnt="4"/>
      <dgm:spPr/>
      <dgm:t>
        <a:bodyPr/>
        <a:lstStyle/>
        <a:p>
          <a:endParaRPr lang="el-GR"/>
        </a:p>
      </dgm:t>
    </dgm:pt>
    <dgm:pt modelId="{2F1FB34A-9CFD-4920-8CA9-8656D918E389}" type="pres">
      <dgm:prSet presAssocID="{3A72FA83-1C2C-4F18-8DDA-F0659E46442C}" presName="hierChild4" presStyleCnt="0"/>
      <dgm:spPr/>
      <dgm:t>
        <a:bodyPr/>
        <a:lstStyle/>
        <a:p>
          <a:endParaRPr lang="el-GR"/>
        </a:p>
      </dgm:t>
    </dgm:pt>
    <dgm:pt modelId="{5FE9B0F2-779F-48F5-B255-A6CD3ED29FE8}" type="pres">
      <dgm:prSet presAssocID="{E8C7A3EE-732F-4F3E-AF49-5DC77C8632D6}" presName="Name37" presStyleLbl="parChTrans1D4" presStyleIdx="2" presStyleCnt="4"/>
      <dgm:spPr/>
      <dgm:t>
        <a:bodyPr/>
        <a:lstStyle/>
        <a:p>
          <a:endParaRPr lang="el-GR"/>
        </a:p>
      </dgm:t>
    </dgm:pt>
    <dgm:pt modelId="{EA86474A-42C0-4DDD-A3DC-8FF0FBEB2692}" type="pres">
      <dgm:prSet presAssocID="{72B775F7-9FFD-4B48-A781-FE039B8C50AD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FDC12C4C-1DEA-422E-B8CE-9DCB588B4C05}" type="pres">
      <dgm:prSet presAssocID="{72B775F7-9FFD-4B48-A781-FE039B8C50AD}" presName="rootComposite" presStyleCnt="0"/>
      <dgm:spPr/>
      <dgm:t>
        <a:bodyPr/>
        <a:lstStyle/>
        <a:p>
          <a:endParaRPr lang="el-GR"/>
        </a:p>
      </dgm:t>
    </dgm:pt>
    <dgm:pt modelId="{4010F3AF-32F3-4AB2-8818-68C3B5559536}" type="pres">
      <dgm:prSet presAssocID="{72B775F7-9FFD-4B48-A781-FE039B8C50AD}" presName="rootText" presStyleLbl="node4" presStyleIdx="2" presStyleCnt="4" custScaleY="1691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3FCE69-6941-4952-BFE8-95429C52489E}" type="pres">
      <dgm:prSet presAssocID="{72B775F7-9FFD-4B48-A781-FE039B8C50AD}" presName="rootConnector" presStyleLbl="node4" presStyleIdx="2" presStyleCnt="4"/>
      <dgm:spPr/>
      <dgm:t>
        <a:bodyPr/>
        <a:lstStyle/>
        <a:p>
          <a:endParaRPr lang="el-GR"/>
        </a:p>
      </dgm:t>
    </dgm:pt>
    <dgm:pt modelId="{5D1F7375-D71D-4988-97F5-479DB86D4D39}" type="pres">
      <dgm:prSet presAssocID="{72B775F7-9FFD-4B48-A781-FE039B8C50AD}" presName="hierChild4" presStyleCnt="0"/>
      <dgm:spPr/>
      <dgm:t>
        <a:bodyPr/>
        <a:lstStyle/>
        <a:p>
          <a:endParaRPr lang="el-GR"/>
        </a:p>
      </dgm:t>
    </dgm:pt>
    <dgm:pt modelId="{3D9EB80E-8E18-4646-A595-C702D87BA205}" type="pres">
      <dgm:prSet presAssocID="{72B775F7-9FFD-4B48-A781-FE039B8C50AD}" presName="hierChild5" presStyleCnt="0"/>
      <dgm:spPr/>
      <dgm:t>
        <a:bodyPr/>
        <a:lstStyle/>
        <a:p>
          <a:endParaRPr lang="el-GR"/>
        </a:p>
      </dgm:t>
    </dgm:pt>
    <dgm:pt modelId="{C8A71016-AC9A-431D-A3DB-81780F8C620E}" type="pres">
      <dgm:prSet presAssocID="{3A72FA83-1C2C-4F18-8DDA-F0659E46442C}" presName="hierChild5" presStyleCnt="0"/>
      <dgm:spPr/>
      <dgm:t>
        <a:bodyPr/>
        <a:lstStyle/>
        <a:p>
          <a:endParaRPr lang="el-GR"/>
        </a:p>
      </dgm:t>
    </dgm:pt>
    <dgm:pt modelId="{6E8C60EA-0BB4-4221-AA6C-CB55034371E3}" type="pres">
      <dgm:prSet presAssocID="{5A114816-5B48-440B-AC96-3C55913679A7}" presName="hierChild5" presStyleCnt="0"/>
      <dgm:spPr/>
      <dgm:t>
        <a:bodyPr/>
        <a:lstStyle/>
        <a:p>
          <a:endParaRPr lang="el-GR"/>
        </a:p>
      </dgm:t>
    </dgm:pt>
    <dgm:pt modelId="{C8E1DF33-4A61-4497-802A-B35467FD4379}" type="pres">
      <dgm:prSet presAssocID="{584FB39E-8EA8-4F8A-8763-5439675B9FAA}" presName="Name37" presStyleLbl="parChTrans1D2" presStyleIdx="1" presStyleCnt="2"/>
      <dgm:spPr/>
      <dgm:t>
        <a:bodyPr/>
        <a:lstStyle/>
        <a:p>
          <a:endParaRPr lang="el-GR"/>
        </a:p>
      </dgm:t>
    </dgm:pt>
    <dgm:pt modelId="{33096AD9-0B9C-4C7E-9F24-45427E6F7B33}" type="pres">
      <dgm:prSet presAssocID="{A8BB0200-F975-4E32-A56A-DFB5DEF4A9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80866DB8-D51C-4E33-B16E-1229D0A14044}" type="pres">
      <dgm:prSet presAssocID="{A8BB0200-F975-4E32-A56A-DFB5DEF4A9D0}" presName="rootComposite" presStyleCnt="0"/>
      <dgm:spPr/>
      <dgm:t>
        <a:bodyPr/>
        <a:lstStyle/>
        <a:p>
          <a:endParaRPr lang="el-GR"/>
        </a:p>
      </dgm:t>
    </dgm:pt>
    <dgm:pt modelId="{181C39D5-9BEE-4C88-9E25-1D5872AE76DC}" type="pres">
      <dgm:prSet presAssocID="{A8BB0200-F975-4E32-A56A-DFB5DEF4A9D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42DD501-F7AD-4BF5-B855-00B921030574}" type="pres">
      <dgm:prSet presAssocID="{A8BB0200-F975-4E32-A56A-DFB5DEF4A9D0}" presName="rootConnector" presStyleLbl="node2" presStyleIdx="1" presStyleCnt="2"/>
      <dgm:spPr/>
      <dgm:t>
        <a:bodyPr/>
        <a:lstStyle/>
        <a:p>
          <a:endParaRPr lang="el-GR"/>
        </a:p>
      </dgm:t>
    </dgm:pt>
    <dgm:pt modelId="{A0BF1B44-04B3-47E7-AF01-083AFA866B0F}" type="pres">
      <dgm:prSet presAssocID="{A8BB0200-F975-4E32-A56A-DFB5DEF4A9D0}" presName="hierChild4" presStyleCnt="0"/>
      <dgm:spPr/>
      <dgm:t>
        <a:bodyPr/>
        <a:lstStyle/>
        <a:p>
          <a:endParaRPr lang="el-GR"/>
        </a:p>
      </dgm:t>
    </dgm:pt>
    <dgm:pt modelId="{0A094436-649E-4138-AF15-6883548BD137}" type="pres">
      <dgm:prSet presAssocID="{0362EB7A-D219-4C05-BEFB-7A57CD066580}" presName="Name37" presStyleLbl="parChTrans1D3" presStyleIdx="3" presStyleCnt="4"/>
      <dgm:spPr/>
      <dgm:t>
        <a:bodyPr/>
        <a:lstStyle/>
        <a:p>
          <a:endParaRPr lang="el-GR"/>
        </a:p>
      </dgm:t>
    </dgm:pt>
    <dgm:pt modelId="{6FE06411-311C-450D-B4BB-C7CD4BD6BCF3}" type="pres">
      <dgm:prSet presAssocID="{CCBFEB53-6FAF-422A-9FA5-6DB3C53E39A2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606B2B57-9AB8-4140-BE73-F22BCB4AF3F1}" type="pres">
      <dgm:prSet presAssocID="{CCBFEB53-6FAF-422A-9FA5-6DB3C53E39A2}" presName="rootComposite" presStyleCnt="0"/>
      <dgm:spPr/>
      <dgm:t>
        <a:bodyPr/>
        <a:lstStyle/>
        <a:p>
          <a:endParaRPr lang="el-GR"/>
        </a:p>
      </dgm:t>
    </dgm:pt>
    <dgm:pt modelId="{54B4011E-DECA-4D52-BA8C-E6FC093A6A06}" type="pres">
      <dgm:prSet presAssocID="{CCBFEB53-6FAF-422A-9FA5-6DB3C53E39A2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88B8639-C79B-4B08-8A7D-DF95BE4AA696}" type="pres">
      <dgm:prSet presAssocID="{CCBFEB53-6FAF-422A-9FA5-6DB3C53E39A2}" presName="rootConnector" presStyleLbl="node3" presStyleIdx="3" presStyleCnt="4"/>
      <dgm:spPr/>
      <dgm:t>
        <a:bodyPr/>
        <a:lstStyle/>
        <a:p>
          <a:endParaRPr lang="el-GR"/>
        </a:p>
      </dgm:t>
    </dgm:pt>
    <dgm:pt modelId="{CFFD8DB4-D667-4B6B-9452-DFB0D4E65AA2}" type="pres">
      <dgm:prSet presAssocID="{CCBFEB53-6FAF-422A-9FA5-6DB3C53E39A2}" presName="hierChild4" presStyleCnt="0"/>
      <dgm:spPr/>
      <dgm:t>
        <a:bodyPr/>
        <a:lstStyle/>
        <a:p>
          <a:endParaRPr lang="el-GR"/>
        </a:p>
      </dgm:t>
    </dgm:pt>
    <dgm:pt modelId="{CBB59600-2A4A-4587-8128-CD526C96443C}" type="pres">
      <dgm:prSet presAssocID="{A55A35E8-6D50-42ED-9F47-46B0E217EE42}" presName="Name37" presStyleLbl="parChTrans1D4" presStyleIdx="3" presStyleCnt="4"/>
      <dgm:spPr/>
      <dgm:t>
        <a:bodyPr/>
        <a:lstStyle/>
        <a:p>
          <a:endParaRPr lang="el-GR"/>
        </a:p>
      </dgm:t>
    </dgm:pt>
    <dgm:pt modelId="{FD1719A2-F41D-4B1A-9579-521A02247874}" type="pres">
      <dgm:prSet presAssocID="{0CEFB007-00D8-45AA-ABAC-8A145899C8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l-GR"/>
        </a:p>
      </dgm:t>
    </dgm:pt>
    <dgm:pt modelId="{D43D1562-9C70-49B8-8341-2B1E303E27D9}" type="pres">
      <dgm:prSet presAssocID="{0CEFB007-00D8-45AA-ABAC-8A145899C855}" presName="rootComposite" presStyleCnt="0"/>
      <dgm:spPr/>
      <dgm:t>
        <a:bodyPr/>
        <a:lstStyle/>
        <a:p>
          <a:endParaRPr lang="el-GR"/>
        </a:p>
      </dgm:t>
    </dgm:pt>
    <dgm:pt modelId="{9F04ADC3-F3B7-475D-9167-86265219C817}" type="pres">
      <dgm:prSet presAssocID="{0CEFB007-00D8-45AA-ABAC-8A145899C855}" presName="rootText" presStyleLbl="node4" presStyleIdx="3" presStyleCnt="4" custScaleX="113513" custScaleY="16351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8955E28-A430-47BE-8B1D-EE64434B943B}" type="pres">
      <dgm:prSet presAssocID="{0CEFB007-00D8-45AA-ABAC-8A145899C855}" presName="rootConnector" presStyleLbl="node4" presStyleIdx="3" presStyleCnt="4"/>
      <dgm:spPr/>
      <dgm:t>
        <a:bodyPr/>
        <a:lstStyle/>
        <a:p>
          <a:endParaRPr lang="el-GR"/>
        </a:p>
      </dgm:t>
    </dgm:pt>
    <dgm:pt modelId="{863703AB-070E-47CA-97CB-D4FF8E9A6525}" type="pres">
      <dgm:prSet presAssocID="{0CEFB007-00D8-45AA-ABAC-8A145899C855}" presName="hierChild4" presStyleCnt="0"/>
      <dgm:spPr/>
      <dgm:t>
        <a:bodyPr/>
        <a:lstStyle/>
        <a:p>
          <a:endParaRPr lang="el-GR"/>
        </a:p>
      </dgm:t>
    </dgm:pt>
    <dgm:pt modelId="{F4C48406-EC0A-4B7C-B0AC-D9CF357B8524}" type="pres">
      <dgm:prSet presAssocID="{0CEFB007-00D8-45AA-ABAC-8A145899C855}" presName="hierChild5" presStyleCnt="0"/>
      <dgm:spPr/>
      <dgm:t>
        <a:bodyPr/>
        <a:lstStyle/>
        <a:p>
          <a:endParaRPr lang="el-GR"/>
        </a:p>
      </dgm:t>
    </dgm:pt>
    <dgm:pt modelId="{BC7ABF5D-7FC5-44CA-9B7C-EE222D4C552B}" type="pres">
      <dgm:prSet presAssocID="{CCBFEB53-6FAF-422A-9FA5-6DB3C53E39A2}" presName="hierChild5" presStyleCnt="0"/>
      <dgm:spPr/>
      <dgm:t>
        <a:bodyPr/>
        <a:lstStyle/>
        <a:p>
          <a:endParaRPr lang="el-GR"/>
        </a:p>
      </dgm:t>
    </dgm:pt>
    <dgm:pt modelId="{1D983C2F-EFFA-43AA-81DF-4890260F08FB}" type="pres">
      <dgm:prSet presAssocID="{A8BB0200-F975-4E32-A56A-DFB5DEF4A9D0}" presName="hierChild5" presStyleCnt="0"/>
      <dgm:spPr/>
      <dgm:t>
        <a:bodyPr/>
        <a:lstStyle/>
        <a:p>
          <a:endParaRPr lang="el-GR"/>
        </a:p>
      </dgm:t>
    </dgm:pt>
    <dgm:pt modelId="{A65F8A96-7ADF-4186-B014-709734E7CCF7}" type="pres">
      <dgm:prSet presAssocID="{06C5A3CF-CBF4-4A78-A8A5-3F35164D0EB9}" presName="hierChild3" presStyleCnt="0"/>
      <dgm:spPr/>
      <dgm:t>
        <a:bodyPr/>
        <a:lstStyle/>
        <a:p>
          <a:endParaRPr lang="el-GR"/>
        </a:p>
      </dgm:t>
    </dgm:pt>
  </dgm:ptLst>
  <dgm:cxnLst>
    <dgm:cxn modelId="{9315766E-CCAF-45CD-BEE4-7814EB250AA8}" type="presOf" srcId="{72B775F7-9FFD-4B48-A781-FE039B8C50AD}" destId="{4010F3AF-32F3-4AB2-8818-68C3B5559536}" srcOrd="0" destOrd="0" presId="urn:microsoft.com/office/officeart/2005/8/layout/orgChart1"/>
    <dgm:cxn modelId="{23103D58-039D-4072-BA77-A34D3CF6949A}" type="presOf" srcId="{A55A35E8-6D50-42ED-9F47-46B0E217EE42}" destId="{CBB59600-2A4A-4587-8128-CD526C96443C}" srcOrd="0" destOrd="0" presId="urn:microsoft.com/office/officeart/2005/8/layout/orgChart1"/>
    <dgm:cxn modelId="{64DD9AAE-5750-47F0-829A-298F253A031F}" type="presOf" srcId="{5337FC2F-87FC-4743-A5D3-D26123814AD4}" destId="{A0A9DFB6-5336-4F81-8AE9-6442169F0C1A}" srcOrd="1" destOrd="0" presId="urn:microsoft.com/office/officeart/2005/8/layout/orgChart1"/>
    <dgm:cxn modelId="{9090FE76-C707-4E59-ABA1-887E98D6B605}" type="presOf" srcId="{5A114816-5B48-440B-AC96-3C55913679A7}" destId="{FA69EF3E-51AD-4FB3-A52B-E454B5854690}" srcOrd="1" destOrd="0" presId="urn:microsoft.com/office/officeart/2005/8/layout/orgChart1"/>
    <dgm:cxn modelId="{D105E2E1-DBA1-4A5B-9EC8-C77D27FAA21D}" srcId="{A8BB0200-F975-4E32-A56A-DFB5DEF4A9D0}" destId="{CCBFEB53-6FAF-422A-9FA5-6DB3C53E39A2}" srcOrd="0" destOrd="0" parTransId="{0362EB7A-D219-4C05-BEFB-7A57CD066580}" sibTransId="{76A3C13B-DC92-41D0-B587-7160CA455601}"/>
    <dgm:cxn modelId="{3E8C0A0B-C52F-44B2-81E6-F5374808DB60}" type="presOf" srcId="{E1278D7F-BF7F-4218-94B4-B89D3C7EF472}" destId="{5D9E5C0B-9314-4899-AAD5-24E8A7156C98}" srcOrd="0" destOrd="0" presId="urn:microsoft.com/office/officeart/2005/8/layout/orgChart1"/>
    <dgm:cxn modelId="{EE8AC67E-01CE-401E-99F2-1F09A1CB3A6D}" type="presOf" srcId="{CCBFEB53-6FAF-422A-9FA5-6DB3C53E39A2}" destId="{E88B8639-C79B-4B08-8A7D-DF95BE4AA696}" srcOrd="1" destOrd="0" presId="urn:microsoft.com/office/officeart/2005/8/layout/orgChart1"/>
    <dgm:cxn modelId="{FF8A9BDA-A800-4460-A55A-7652D98487EE}" type="presOf" srcId="{ADCF2148-CA1C-49D9-B94A-E7AD043A850D}" destId="{D6613217-1953-46E3-9D63-53F7365639B8}" srcOrd="0" destOrd="0" presId="urn:microsoft.com/office/officeart/2005/8/layout/orgChart1"/>
    <dgm:cxn modelId="{C73290FB-28CE-4EE4-B4B6-8CA1F1338284}" type="presOf" srcId="{7C31181F-B0C3-4D4D-84FB-63BE8D65D8C7}" destId="{8F44E39B-3456-4F0D-8FAA-56A57ECDCF4C}" srcOrd="1" destOrd="0" presId="urn:microsoft.com/office/officeart/2005/8/layout/orgChart1"/>
    <dgm:cxn modelId="{58400161-138E-486E-A176-2322FDB8380C}" type="presOf" srcId="{0CEFB007-00D8-45AA-ABAC-8A145899C855}" destId="{D8955E28-A430-47BE-8B1D-EE64434B943B}" srcOrd="1" destOrd="0" presId="urn:microsoft.com/office/officeart/2005/8/layout/orgChart1"/>
    <dgm:cxn modelId="{9314A986-EC12-4D1B-94D8-E83D95AB8AFD}" type="presOf" srcId="{584FB39E-8EA8-4F8A-8763-5439675B9FAA}" destId="{C8E1DF33-4A61-4497-802A-B35467FD4379}" srcOrd="0" destOrd="0" presId="urn:microsoft.com/office/officeart/2005/8/layout/orgChart1"/>
    <dgm:cxn modelId="{D247EF34-70E4-47AF-9C4A-0F39B7E84629}" type="presOf" srcId="{A8BB0200-F975-4E32-A56A-DFB5DEF4A9D0}" destId="{181C39D5-9BEE-4C88-9E25-1D5872AE76DC}" srcOrd="0" destOrd="0" presId="urn:microsoft.com/office/officeart/2005/8/layout/orgChart1"/>
    <dgm:cxn modelId="{4E4B56F8-84EA-4936-8BCD-B4DDF2ABC2E9}" type="presOf" srcId="{3A72FA83-1C2C-4F18-8DDA-F0659E46442C}" destId="{29D6EE9F-B58E-424B-82EC-0BA1BE1C1977}" srcOrd="1" destOrd="0" presId="urn:microsoft.com/office/officeart/2005/8/layout/orgChart1"/>
    <dgm:cxn modelId="{66731CD2-F69C-4DC2-80B6-05033D4EAD47}" srcId="{5A114816-5B48-440B-AC96-3C55913679A7}" destId="{3A72FA83-1C2C-4F18-8DDA-F0659E46442C}" srcOrd="2" destOrd="0" parTransId="{ADCF2148-CA1C-49D9-B94A-E7AD043A850D}" sibTransId="{0DEE8C37-BCDB-4C32-864F-89A9FA04CF83}"/>
    <dgm:cxn modelId="{5AAFA26C-E585-43F8-A001-189D5B908B82}" type="presOf" srcId="{6B6925FF-66B6-4E05-B5BD-7113191B8183}" destId="{34D0270F-E60F-42BC-A302-7B192A266887}" srcOrd="0" destOrd="0" presId="urn:microsoft.com/office/officeart/2005/8/layout/orgChart1"/>
    <dgm:cxn modelId="{CF969B69-B3A8-4133-9DE0-079728037419}" srcId="{06C5A3CF-CBF4-4A78-A8A5-3F35164D0EB9}" destId="{A8BB0200-F975-4E32-A56A-DFB5DEF4A9D0}" srcOrd="1" destOrd="0" parTransId="{584FB39E-8EA8-4F8A-8763-5439675B9FAA}" sibTransId="{7270F706-FA07-48A0-AE9F-7C0936DEBAE9}"/>
    <dgm:cxn modelId="{3D6FBB81-CDE9-4779-A672-AF74AD394F9A}" type="presOf" srcId="{6B6925FF-66B6-4E05-B5BD-7113191B8183}" destId="{C314DA8C-3DF7-4A03-86E1-78A54CFE6D0C}" srcOrd="1" destOrd="0" presId="urn:microsoft.com/office/officeart/2005/8/layout/orgChart1"/>
    <dgm:cxn modelId="{ED5A0FAB-03B1-42F9-ADA4-B9539EBB1845}" type="presOf" srcId="{BA1C5F9A-8CE0-4F72-B894-1DDB18D125B0}" destId="{9A958CCD-F9D8-4CE4-892A-3DB51F8D22B3}" srcOrd="0" destOrd="0" presId="urn:microsoft.com/office/officeart/2005/8/layout/orgChart1"/>
    <dgm:cxn modelId="{DF8A1D02-CC07-4220-8968-FDB2C2961E60}" type="presOf" srcId="{CCBFEB53-6FAF-422A-9FA5-6DB3C53E39A2}" destId="{54B4011E-DECA-4D52-BA8C-E6FC093A6A06}" srcOrd="0" destOrd="0" presId="urn:microsoft.com/office/officeart/2005/8/layout/orgChart1"/>
    <dgm:cxn modelId="{463DD38E-3212-4038-93A7-CDBF8364DBCA}" srcId="{3A72FA83-1C2C-4F18-8DDA-F0659E46442C}" destId="{72B775F7-9FFD-4B48-A781-FE039B8C50AD}" srcOrd="0" destOrd="0" parTransId="{E8C7A3EE-732F-4F3E-AF49-5DC77C8632D6}" sibTransId="{06F3A8A4-5A7C-434E-A687-6181F835E482}"/>
    <dgm:cxn modelId="{EBDC1844-3219-4A13-BB29-4218542ADFDC}" type="presOf" srcId="{0CEFB007-00D8-45AA-ABAC-8A145899C855}" destId="{9F04ADC3-F3B7-475D-9167-86265219C817}" srcOrd="0" destOrd="0" presId="urn:microsoft.com/office/officeart/2005/8/layout/orgChart1"/>
    <dgm:cxn modelId="{21730EB6-8B90-4330-B92D-08C2542370FE}" srcId="{5A114816-5B48-440B-AC96-3C55913679A7}" destId="{5337FC2F-87FC-4743-A5D3-D26123814AD4}" srcOrd="0" destOrd="0" parTransId="{37A9C0F1-FD27-4561-8132-135BA6F3D5DF}" sibTransId="{CE4FB8BA-3B34-44BD-9662-B6FE63DC6603}"/>
    <dgm:cxn modelId="{4E0BED57-3EB1-4F89-972F-3F0B89F37868}" type="presOf" srcId="{06C5A3CF-CBF4-4A78-A8A5-3F35164D0EB9}" destId="{B54320ED-1015-4C64-B0D3-BF4E8C55EDA2}" srcOrd="1" destOrd="0" presId="urn:microsoft.com/office/officeart/2005/8/layout/orgChart1"/>
    <dgm:cxn modelId="{3E89313B-4530-4580-954D-D64FE20BCBF3}" type="presOf" srcId="{7C31181F-B0C3-4D4D-84FB-63BE8D65D8C7}" destId="{25AA7BF7-7FEA-4B41-87A9-98F9E391047A}" srcOrd="0" destOrd="0" presId="urn:microsoft.com/office/officeart/2005/8/layout/orgChart1"/>
    <dgm:cxn modelId="{50F498DA-D2B0-4FE8-B3C8-9674B648EF6D}" srcId="{7C31181F-B0C3-4D4D-84FB-63BE8D65D8C7}" destId="{6B6925FF-66B6-4E05-B5BD-7113191B8183}" srcOrd="0" destOrd="0" parTransId="{19A6D69D-6016-4857-8E10-6DCB411E6E5A}" sibTransId="{39280581-83BA-42AD-B381-1C0027D1A7FA}"/>
    <dgm:cxn modelId="{3263D191-E42C-4B39-916C-2E2C8DC49813}" srcId="{2A490594-4BA4-498C-A5FF-B8EACD2908BA}" destId="{06C5A3CF-CBF4-4A78-A8A5-3F35164D0EB9}" srcOrd="0" destOrd="0" parTransId="{29593E28-E3C6-4986-B389-A2964EC419FC}" sibTransId="{3DB7ED65-FF0A-457A-A95A-A40CAEBF2E89}"/>
    <dgm:cxn modelId="{447D3608-174B-4340-BC24-A386FDC369DF}" type="presOf" srcId="{E8C7A3EE-732F-4F3E-AF49-5DC77C8632D6}" destId="{5FE9B0F2-779F-48F5-B255-A6CD3ED29FE8}" srcOrd="0" destOrd="0" presId="urn:microsoft.com/office/officeart/2005/8/layout/orgChart1"/>
    <dgm:cxn modelId="{8865FEED-C249-47F4-8623-1EEA64F2307B}" type="presOf" srcId="{3DF22D16-83D4-4DE5-AF0E-07D20CD4E802}" destId="{5FC3E041-A437-4387-A26D-25814EAD0E07}" srcOrd="0" destOrd="0" presId="urn:microsoft.com/office/officeart/2005/8/layout/orgChart1"/>
    <dgm:cxn modelId="{91A621CE-BFF1-4CDF-A89A-B347FBEB8B6F}" type="presOf" srcId="{3A72FA83-1C2C-4F18-8DDA-F0659E46442C}" destId="{2796D570-029B-42F0-BF74-D8E62E90D934}" srcOrd="0" destOrd="0" presId="urn:microsoft.com/office/officeart/2005/8/layout/orgChart1"/>
    <dgm:cxn modelId="{CD18E9FB-FFC6-4372-A1AF-114199545F91}" type="presOf" srcId="{5337FC2F-87FC-4743-A5D3-D26123814AD4}" destId="{578A447C-3B51-4FD8-A286-46D235C765C7}" srcOrd="0" destOrd="0" presId="urn:microsoft.com/office/officeart/2005/8/layout/orgChart1"/>
    <dgm:cxn modelId="{16B0E9DD-724C-40E7-B149-8BEC1414732E}" srcId="{5337FC2F-87FC-4743-A5D3-D26123814AD4}" destId="{4B212BEA-85F5-426C-A8C5-935B8580315F}" srcOrd="0" destOrd="0" parTransId="{3DF22D16-83D4-4DE5-AF0E-07D20CD4E802}" sibTransId="{EE579C10-A2B0-465E-B7E7-1FD4B7B3AA47}"/>
    <dgm:cxn modelId="{35C863F1-9790-40FE-8EC5-4C0BF3282851}" type="presOf" srcId="{4B212BEA-85F5-426C-A8C5-935B8580315F}" destId="{E2D985C7-F8D1-4D8F-ACD3-4749E462898E}" srcOrd="1" destOrd="0" presId="urn:microsoft.com/office/officeart/2005/8/layout/orgChart1"/>
    <dgm:cxn modelId="{E2571BF5-8370-4850-BCB1-29620E426381}" srcId="{06C5A3CF-CBF4-4A78-A8A5-3F35164D0EB9}" destId="{5A114816-5B48-440B-AC96-3C55913679A7}" srcOrd="0" destOrd="0" parTransId="{BA1C5F9A-8CE0-4F72-B894-1DDB18D125B0}" sibTransId="{C38F0077-ECF7-4100-B6C2-611387BA5732}"/>
    <dgm:cxn modelId="{6D3CF2AA-399F-40BC-A26D-04FB06523E98}" srcId="{CCBFEB53-6FAF-422A-9FA5-6DB3C53E39A2}" destId="{0CEFB007-00D8-45AA-ABAC-8A145899C855}" srcOrd="0" destOrd="0" parTransId="{A55A35E8-6D50-42ED-9F47-46B0E217EE42}" sibTransId="{AE5A6A80-130F-4926-A273-7D8A509E713A}"/>
    <dgm:cxn modelId="{02897D65-BE4C-4367-878C-117AF76A8B37}" type="presOf" srcId="{72B775F7-9FFD-4B48-A781-FE039B8C50AD}" destId="{073FCE69-6941-4952-BFE8-95429C52489E}" srcOrd="1" destOrd="0" presId="urn:microsoft.com/office/officeart/2005/8/layout/orgChart1"/>
    <dgm:cxn modelId="{8AA87AF2-383A-49AC-9653-1ACD392703E0}" type="presOf" srcId="{19A6D69D-6016-4857-8E10-6DCB411E6E5A}" destId="{0CEC77B4-452F-4757-BC1E-E1DC1A4B378B}" srcOrd="0" destOrd="0" presId="urn:microsoft.com/office/officeart/2005/8/layout/orgChart1"/>
    <dgm:cxn modelId="{90A2FCF0-CFB9-4A04-9778-DD107E52ABC3}" type="presOf" srcId="{0362EB7A-D219-4C05-BEFB-7A57CD066580}" destId="{0A094436-649E-4138-AF15-6883548BD137}" srcOrd="0" destOrd="0" presId="urn:microsoft.com/office/officeart/2005/8/layout/orgChart1"/>
    <dgm:cxn modelId="{A8E6CF08-FE9E-457D-A528-A0995F83643D}" type="presOf" srcId="{4B212BEA-85F5-426C-A8C5-935B8580315F}" destId="{3686FB6D-416D-4110-A2CC-3550F0AC4DD2}" srcOrd="0" destOrd="0" presId="urn:microsoft.com/office/officeart/2005/8/layout/orgChart1"/>
    <dgm:cxn modelId="{CF78E761-B166-4F64-8491-526C1D464D07}" type="presOf" srcId="{5A114816-5B48-440B-AC96-3C55913679A7}" destId="{8E56B76B-A616-499E-BEED-846A1AA8F17A}" srcOrd="0" destOrd="0" presId="urn:microsoft.com/office/officeart/2005/8/layout/orgChart1"/>
    <dgm:cxn modelId="{1141E338-2945-4C9C-9730-778C5466DAFC}" type="presOf" srcId="{06C5A3CF-CBF4-4A78-A8A5-3F35164D0EB9}" destId="{1CCF948B-A8CA-408C-9A26-CCA1AFB89C09}" srcOrd="0" destOrd="0" presId="urn:microsoft.com/office/officeart/2005/8/layout/orgChart1"/>
    <dgm:cxn modelId="{C986487B-D0A2-4097-9C9B-0445C56D63D0}" type="presOf" srcId="{37A9C0F1-FD27-4561-8132-135BA6F3D5DF}" destId="{73DA0F1D-AD74-460E-A463-E8F9277F6A5A}" srcOrd="0" destOrd="0" presId="urn:microsoft.com/office/officeart/2005/8/layout/orgChart1"/>
    <dgm:cxn modelId="{97374936-43CC-4214-AAC9-FAE6730A4817}" srcId="{5A114816-5B48-440B-AC96-3C55913679A7}" destId="{7C31181F-B0C3-4D4D-84FB-63BE8D65D8C7}" srcOrd="1" destOrd="0" parTransId="{E1278D7F-BF7F-4218-94B4-B89D3C7EF472}" sibTransId="{5BCE08E6-AAC4-439D-BB02-C902C68830C5}"/>
    <dgm:cxn modelId="{4CDCCF71-2877-496D-9100-B98221DAD6F1}" type="presOf" srcId="{A8BB0200-F975-4E32-A56A-DFB5DEF4A9D0}" destId="{042DD501-F7AD-4BF5-B855-00B921030574}" srcOrd="1" destOrd="0" presId="urn:microsoft.com/office/officeart/2005/8/layout/orgChart1"/>
    <dgm:cxn modelId="{95ECAE0F-431E-4299-9E52-7B6291F68931}" type="presOf" srcId="{2A490594-4BA4-498C-A5FF-B8EACD2908BA}" destId="{A2F21EAF-4E72-4CA2-99EA-7EECE95046A5}" srcOrd="0" destOrd="0" presId="urn:microsoft.com/office/officeart/2005/8/layout/orgChart1"/>
    <dgm:cxn modelId="{BF6F812C-F43B-41B8-AF72-00C489601CF8}" type="presParOf" srcId="{A2F21EAF-4E72-4CA2-99EA-7EECE95046A5}" destId="{375B631B-AB73-4983-BF17-747D2D8196E7}" srcOrd="0" destOrd="0" presId="urn:microsoft.com/office/officeart/2005/8/layout/orgChart1"/>
    <dgm:cxn modelId="{63E8A5F0-B861-4B86-9071-9FF5A47CAD65}" type="presParOf" srcId="{375B631B-AB73-4983-BF17-747D2D8196E7}" destId="{2FDE4F7C-1F0E-4EB3-BD13-8A453E68E4EF}" srcOrd="0" destOrd="0" presId="urn:microsoft.com/office/officeart/2005/8/layout/orgChart1"/>
    <dgm:cxn modelId="{F28BB378-E751-4BA1-852D-F0807A0ED70F}" type="presParOf" srcId="{2FDE4F7C-1F0E-4EB3-BD13-8A453E68E4EF}" destId="{1CCF948B-A8CA-408C-9A26-CCA1AFB89C09}" srcOrd="0" destOrd="0" presId="urn:microsoft.com/office/officeart/2005/8/layout/orgChart1"/>
    <dgm:cxn modelId="{62D668BA-19EB-4AA0-92DD-EFAC5E21F7D4}" type="presParOf" srcId="{2FDE4F7C-1F0E-4EB3-BD13-8A453E68E4EF}" destId="{B54320ED-1015-4C64-B0D3-BF4E8C55EDA2}" srcOrd="1" destOrd="0" presId="urn:microsoft.com/office/officeart/2005/8/layout/orgChart1"/>
    <dgm:cxn modelId="{6979F78A-AF33-4C81-BC2D-F30BBC9FD9B9}" type="presParOf" srcId="{375B631B-AB73-4983-BF17-747D2D8196E7}" destId="{4AB76DE5-9F30-4D40-8F92-A96D20A78EBF}" srcOrd="1" destOrd="0" presId="urn:microsoft.com/office/officeart/2005/8/layout/orgChart1"/>
    <dgm:cxn modelId="{77D68C37-B9BF-4DB8-9B22-75B001A54CDE}" type="presParOf" srcId="{4AB76DE5-9F30-4D40-8F92-A96D20A78EBF}" destId="{9A958CCD-F9D8-4CE4-892A-3DB51F8D22B3}" srcOrd="0" destOrd="0" presId="urn:microsoft.com/office/officeart/2005/8/layout/orgChart1"/>
    <dgm:cxn modelId="{58C15FF4-541D-4CED-92F4-703244BF2D18}" type="presParOf" srcId="{4AB76DE5-9F30-4D40-8F92-A96D20A78EBF}" destId="{A3DAA40D-FC44-40AD-9776-2E0A3BE808AF}" srcOrd="1" destOrd="0" presId="urn:microsoft.com/office/officeart/2005/8/layout/orgChart1"/>
    <dgm:cxn modelId="{4DEE8C35-6488-4B53-9A6B-5948DE75D335}" type="presParOf" srcId="{A3DAA40D-FC44-40AD-9776-2E0A3BE808AF}" destId="{0394192C-0E7B-4D01-BD38-8AD6136CBE8C}" srcOrd="0" destOrd="0" presId="urn:microsoft.com/office/officeart/2005/8/layout/orgChart1"/>
    <dgm:cxn modelId="{461D5F14-2F4F-4AFC-B1B6-7C72C68883B9}" type="presParOf" srcId="{0394192C-0E7B-4D01-BD38-8AD6136CBE8C}" destId="{8E56B76B-A616-499E-BEED-846A1AA8F17A}" srcOrd="0" destOrd="0" presId="urn:microsoft.com/office/officeart/2005/8/layout/orgChart1"/>
    <dgm:cxn modelId="{26691D44-150F-490F-A952-07C858D2D4B2}" type="presParOf" srcId="{0394192C-0E7B-4D01-BD38-8AD6136CBE8C}" destId="{FA69EF3E-51AD-4FB3-A52B-E454B5854690}" srcOrd="1" destOrd="0" presId="urn:microsoft.com/office/officeart/2005/8/layout/orgChart1"/>
    <dgm:cxn modelId="{CCCBB1E1-65B3-44D6-9FE9-7B4E14BAE15C}" type="presParOf" srcId="{A3DAA40D-FC44-40AD-9776-2E0A3BE808AF}" destId="{2985A1A9-2742-4B28-953E-0DCC706B7E08}" srcOrd="1" destOrd="0" presId="urn:microsoft.com/office/officeart/2005/8/layout/orgChart1"/>
    <dgm:cxn modelId="{2196C960-A327-4FEC-91AB-04A0455D47D4}" type="presParOf" srcId="{2985A1A9-2742-4B28-953E-0DCC706B7E08}" destId="{73DA0F1D-AD74-460E-A463-E8F9277F6A5A}" srcOrd="0" destOrd="0" presId="urn:microsoft.com/office/officeart/2005/8/layout/orgChart1"/>
    <dgm:cxn modelId="{42B512E5-CA3F-4FE8-A0E3-566CA20393F2}" type="presParOf" srcId="{2985A1A9-2742-4B28-953E-0DCC706B7E08}" destId="{0027618E-5A25-42B7-9E85-8C8E44DB8B4F}" srcOrd="1" destOrd="0" presId="urn:microsoft.com/office/officeart/2005/8/layout/orgChart1"/>
    <dgm:cxn modelId="{1445C410-2E0C-413B-AFD9-D163847A249D}" type="presParOf" srcId="{0027618E-5A25-42B7-9E85-8C8E44DB8B4F}" destId="{281665AD-3A26-4D55-AD7B-5E40C41C5BB8}" srcOrd="0" destOrd="0" presId="urn:microsoft.com/office/officeart/2005/8/layout/orgChart1"/>
    <dgm:cxn modelId="{4D8BBE45-ABDD-4D14-AD9F-059D26690C30}" type="presParOf" srcId="{281665AD-3A26-4D55-AD7B-5E40C41C5BB8}" destId="{578A447C-3B51-4FD8-A286-46D235C765C7}" srcOrd="0" destOrd="0" presId="urn:microsoft.com/office/officeart/2005/8/layout/orgChart1"/>
    <dgm:cxn modelId="{3E394C4C-6B2A-45DF-9941-AA9ECC480C88}" type="presParOf" srcId="{281665AD-3A26-4D55-AD7B-5E40C41C5BB8}" destId="{A0A9DFB6-5336-4F81-8AE9-6442169F0C1A}" srcOrd="1" destOrd="0" presId="urn:microsoft.com/office/officeart/2005/8/layout/orgChart1"/>
    <dgm:cxn modelId="{DDD55668-081C-4776-9A50-463CB3C10E04}" type="presParOf" srcId="{0027618E-5A25-42B7-9E85-8C8E44DB8B4F}" destId="{66530D7E-4F6E-44E3-81BE-EF1DEE14FF58}" srcOrd="1" destOrd="0" presId="urn:microsoft.com/office/officeart/2005/8/layout/orgChart1"/>
    <dgm:cxn modelId="{1BE5CC97-8A8F-4802-A03C-B834F604AEF0}" type="presParOf" srcId="{66530D7E-4F6E-44E3-81BE-EF1DEE14FF58}" destId="{5FC3E041-A437-4387-A26D-25814EAD0E07}" srcOrd="0" destOrd="0" presId="urn:microsoft.com/office/officeart/2005/8/layout/orgChart1"/>
    <dgm:cxn modelId="{604107FE-7F8D-4936-A650-97B1E284547F}" type="presParOf" srcId="{66530D7E-4F6E-44E3-81BE-EF1DEE14FF58}" destId="{6176FBC6-FAC9-4018-987D-619D460728BD}" srcOrd="1" destOrd="0" presId="urn:microsoft.com/office/officeart/2005/8/layout/orgChart1"/>
    <dgm:cxn modelId="{B332FB30-954E-433D-A088-A8FB7E88ED7D}" type="presParOf" srcId="{6176FBC6-FAC9-4018-987D-619D460728BD}" destId="{BA73FB2B-535D-49AA-B86C-DBF615889B8F}" srcOrd="0" destOrd="0" presId="urn:microsoft.com/office/officeart/2005/8/layout/orgChart1"/>
    <dgm:cxn modelId="{2B91F462-473A-42B5-A97F-F6B06501AD79}" type="presParOf" srcId="{BA73FB2B-535D-49AA-B86C-DBF615889B8F}" destId="{3686FB6D-416D-4110-A2CC-3550F0AC4DD2}" srcOrd="0" destOrd="0" presId="urn:microsoft.com/office/officeart/2005/8/layout/orgChart1"/>
    <dgm:cxn modelId="{B9245E7A-93B9-4BB7-A2F4-940C5C5262FB}" type="presParOf" srcId="{BA73FB2B-535D-49AA-B86C-DBF615889B8F}" destId="{E2D985C7-F8D1-4D8F-ACD3-4749E462898E}" srcOrd="1" destOrd="0" presId="urn:microsoft.com/office/officeart/2005/8/layout/orgChart1"/>
    <dgm:cxn modelId="{C4288CCF-5C69-412D-BE02-2BCFE22BC336}" type="presParOf" srcId="{6176FBC6-FAC9-4018-987D-619D460728BD}" destId="{CD8E3A32-1EAB-4389-9DC6-7BA8172B10B2}" srcOrd="1" destOrd="0" presId="urn:microsoft.com/office/officeart/2005/8/layout/orgChart1"/>
    <dgm:cxn modelId="{C202BFC0-954A-4E3B-9F55-9824253B4B6D}" type="presParOf" srcId="{6176FBC6-FAC9-4018-987D-619D460728BD}" destId="{961E4695-1A51-470B-9B25-67158D75843B}" srcOrd="2" destOrd="0" presId="urn:microsoft.com/office/officeart/2005/8/layout/orgChart1"/>
    <dgm:cxn modelId="{FA5E3251-6E3B-4012-8D4E-E0D68ECE459B}" type="presParOf" srcId="{0027618E-5A25-42B7-9E85-8C8E44DB8B4F}" destId="{7F4849D9-8DB9-4D80-9A2E-0B608305295E}" srcOrd="2" destOrd="0" presId="urn:microsoft.com/office/officeart/2005/8/layout/orgChart1"/>
    <dgm:cxn modelId="{4072FE75-0627-4D80-A097-E3BDD29673B3}" type="presParOf" srcId="{2985A1A9-2742-4B28-953E-0DCC706B7E08}" destId="{5D9E5C0B-9314-4899-AAD5-24E8A7156C98}" srcOrd="2" destOrd="0" presId="urn:microsoft.com/office/officeart/2005/8/layout/orgChart1"/>
    <dgm:cxn modelId="{00B45A50-7C60-4F1D-A7E0-BFD27117ED6A}" type="presParOf" srcId="{2985A1A9-2742-4B28-953E-0DCC706B7E08}" destId="{AC89B499-DE70-436C-B38A-9C475ED3D2C1}" srcOrd="3" destOrd="0" presId="urn:microsoft.com/office/officeart/2005/8/layout/orgChart1"/>
    <dgm:cxn modelId="{6CD5D94F-5B28-47EB-B80F-DAE41E2BBB6D}" type="presParOf" srcId="{AC89B499-DE70-436C-B38A-9C475ED3D2C1}" destId="{E8B62A81-5305-4429-87B7-30787EFB50B0}" srcOrd="0" destOrd="0" presId="urn:microsoft.com/office/officeart/2005/8/layout/orgChart1"/>
    <dgm:cxn modelId="{F6EED650-D589-4E1C-9281-3728D95C1883}" type="presParOf" srcId="{E8B62A81-5305-4429-87B7-30787EFB50B0}" destId="{25AA7BF7-7FEA-4B41-87A9-98F9E391047A}" srcOrd="0" destOrd="0" presId="urn:microsoft.com/office/officeart/2005/8/layout/orgChart1"/>
    <dgm:cxn modelId="{09BF9C56-B291-4F0D-821E-AF739AA168C3}" type="presParOf" srcId="{E8B62A81-5305-4429-87B7-30787EFB50B0}" destId="{8F44E39B-3456-4F0D-8FAA-56A57ECDCF4C}" srcOrd="1" destOrd="0" presId="urn:microsoft.com/office/officeart/2005/8/layout/orgChart1"/>
    <dgm:cxn modelId="{B43FA4DF-693F-4FA9-BD5B-82AFB8208170}" type="presParOf" srcId="{AC89B499-DE70-436C-B38A-9C475ED3D2C1}" destId="{D731C7A6-EDAC-41D9-8F27-76B6F4E3248C}" srcOrd="1" destOrd="0" presId="urn:microsoft.com/office/officeart/2005/8/layout/orgChart1"/>
    <dgm:cxn modelId="{F54B5A67-0B81-47F9-B82E-6F09AE7AF049}" type="presParOf" srcId="{D731C7A6-EDAC-41D9-8F27-76B6F4E3248C}" destId="{0CEC77B4-452F-4757-BC1E-E1DC1A4B378B}" srcOrd="0" destOrd="0" presId="urn:microsoft.com/office/officeart/2005/8/layout/orgChart1"/>
    <dgm:cxn modelId="{2B243D6A-12EE-4641-907D-029F5AB13EF2}" type="presParOf" srcId="{D731C7A6-EDAC-41D9-8F27-76B6F4E3248C}" destId="{92B4DFB3-AE70-4562-83C0-71D0E691595E}" srcOrd="1" destOrd="0" presId="urn:microsoft.com/office/officeart/2005/8/layout/orgChart1"/>
    <dgm:cxn modelId="{7A36FEAE-8DD0-42C7-8EF6-885D1AF60E68}" type="presParOf" srcId="{92B4DFB3-AE70-4562-83C0-71D0E691595E}" destId="{20396EF0-A2F0-4E44-BA8A-9C78CBD75684}" srcOrd="0" destOrd="0" presId="urn:microsoft.com/office/officeart/2005/8/layout/orgChart1"/>
    <dgm:cxn modelId="{95679E75-B3F2-4636-A319-A39801E0DF0F}" type="presParOf" srcId="{20396EF0-A2F0-4E44-BA8A-9C78CBD75684}" destId="{34D0270F-E60F-42BC-A302-7B192A266887}" srcOrd="0" destOrd="0" presId="urn:microsoft.com/office/officeart/2005/8/layout/orgChart1"/>
    <dgm:cxn modelId="{1E2E50F6-B2FB-4FB9-A0A8-89F926894283}" type="presParOf" srcId="{20396EF0-A2F0-4E44-BA8A-9C78CBD75684}" destId="{C314DA8C-3DF7-4A03-86E1-78A54CFE6D0C}" srcOrd="1" destOrd="0" presId="urn:microsoft.com/office/officeart/2005/8/layout/orgChart1"/>
    <dgm:cxn modelId="{BA424E8C-76E8-446B-9062-8C04083BE457}" type="presParOf" srcId="{92B4DFB3-AE70-4562-83C0-71D0E691595E}" destId="{0715D20D-9F45-4C11-A224-91972CE2CE25}" srcOrd="1" destOrd="0" presId="urn:microsoft.com/office/officeart/2005/8/layout/orgChart1"/>
    <dgm:cxn modelId="{170A6703-1C47-4699-ABBB-67B3D59E76B9}" type="presParOf" srcId="{92B4DFB3-AE70-4562-83C0-71D0E691595E}" destId="{8132B29E-E3CB-4510-80C0-2694819809EE}" srcOrd="2" destOrd="0" presId="urn:microsoft.com/office/officeart/2005/8/layout/orgChart1"/>
    <dgm:cxn modelId="{2030A5FE-070E-4165-8960-72E3A4F7394A}" type="presParOf" srcId="{AC89B499-DE70-436C-B38A-9C475ED3D2C1}" destId="{81387194-763B-4B16-ABAE-2BCA15F63240}" srcOrd="2" destOrd="0" presId="urn:microsoft.com/office/officeart/2005/8/layout/orgChart1"/>
    <dgm:cxn modelId="{3A569A48-09F3-40FC-8C47-D69A7D055365}" type="presParOf" srcId="{2985A1A9-2742-4B28-953E-0DCC706B7E08}" destId="{D6613217-1953-46E3-9D63-53F7365639B8}" srcOrd="4" destOrd="0" presId="urn:microsoft.com/office/officeart/2005/8/layout/orgChart1"/>
    <dgm:cxn modelId="{EA8A96D4-3063-48C0-B639-6C3CD1F15E82}" type="presParOf" srcId="{2985A1A9-2742-4B28-953E-0DCC706B7E08}" destId="{08FC1F7C-FE02-4029-B9C3-AF2505FA1AEE}" srcOrd="5" destOrd="0" presId="urn:microsoft.com/office/officeart/2005/8/layout/orgChart1"/>
    <dgm:cxn modelId="{4E89B394-6168-4FDD-8753-613C3E5DDB4F}" type="presParOf" srcId="{08FC1F7C-FE02-4029-B9C3-AF2505FA1AEE}" destId="{119A6C7C-FCCB-4E5F-B66B-443C1F242434}" srcOrd="0" destOrd="0" presId="urn:microsoft.com/office/officeart/2005/8/layout/orgChart1"/>
    <dgm:cxn modelId="{3DDED0F7-EBB6-4EBD-A982-45647A3C85C6}" type="presParOf" srcId="{119A6C7C-FCCB-4E5F-B66B-443C1F242434}" destId="{2796D570-029B-42F0-BF74-D8E62E90D934}" srcOrd="0" destOrd="0" presId="urn:microsoft.com/office/officeart/2005/8/layout/orgChart1"/>
    <dgm:cxn modelId="{0251A3A4-32BB-4F14-B9A8-BE7C489EC1FF}" type="presParOf" srcId="{119A6C7C-FCCB-4E5F-B66B-443C1F242434}" destId="{29D6EE9F-B58E-424B-82EC-0BA1BE1C1977}" srcOrd="1" destOrd="0" presId="urn:microsoft.com/office/officeart/2005/8/layout/orgChart1"/>
    <dgm:cxn modelId="{6B18D537-EDAE-4A8D-8065-E2F61C8C1C53}" type="presParOf" srcId="{08FC1F7C-FE02-4029-B9C3-AF2505FA1AEE}" destId="{2F1FB34A-9CFD-4920-8CA9-8656D918E389}" srcOrd="1" destOrd="0" presId="urn:microsoft.com/office/officeart/2005/8/layout/orgChart1"/>
    <dgm:cxn modelId="{B86520BC-00E6-4245-9A3C-ABB661F6F6A3}" type="presParOf" srcId="{2F1FB34A-9CFD-4920-8CA9-8656D918E389}" destId="{5FE9B0F2-779F-48F5-B255-A6CD3ED29FE8}" srcOrd="0" destOrd="0" presId="urn:microsoft.com/office/officeart/2005/8/layout/orgChart1"/>
    <dgm:cxn modelId="{90BC5C3C-6CC8-466B-9989-22143C814729}" type="presParOf" srcId="{2F1FB34A-9CFD-4920-8CA9-8656D918E389}" destId="{EA86474A-42C0-4DDD-A3DC-8FF0FBEB2692}" srcOrd="1" destOrd="0" presId="urn:microsoft.com/office/officeart/2005/8/layout/orgChart1"/>
    <dgm:cxn modelId="{FA5C766A-8598-4024-B130-A21125FC2F25}" type="presParOf" srcId="{EA86474A-42C0-4DDD-A3DC-8FF0FBEB2692}" destId="{FDC12C4C-1DEA-422E-B8CE-9DCB588B4C05}" srcOrd="0" destOrd="0" presId="urn:microsoft.com/office/officeart/2005/8/layout/orgChart1"/>
    <dgm:cxn modelId="{019C8A32-FC71-42A3-AC70-CDB0A6D176A6}" type="presParOf" srcId="{FDC12C4C-1DEA-422E-B8CE-9DCB588B4C05}" destId="{4010F3AF-32F3-4AB2-8818-68C3B5559536}" srcOrd="0" destOrd="0" presId="urn:microsoft.com/office/officeart/2005/8/layout/orgChart1"/>
    <dgm:cxn modelId="{E273A559-3152-458C-9D69-901711520A6E}" type="presParOf" srcId="{FDC12C4C-1DEA-422E-B8CE-9DCB588B4C05}" destId="{073FCE69-6941-4952-BFE8-95429C52489E}" srcOrd="1" destOrd="0" presId="urn:microsoft.com/office/officeart/2005/8/layout/orgChart1"/>
    <dgm:cxn modelId="{092EC1D9-89E2-42BA-8925-5CAEDEE73044}" type="presParOf" srcId="{EA86474A-42C0-4DDD-A3DC-8FF0FBEB2692}" destId="{5D1F7375-D71D-4988-97F5-479DB86D4D39}" srcOrd="1" destOrd="0" presId="urn:microsoft.com/office/officeart/2005/8/layout/orgChart1"/>
    <dgm:cxn modelId="{B56126BE-B9CF-4FD7-802D-7BA582FA2812}" type="presParOf" srcId="{EA86474A-42C0-4DDD-A3DC-8FF0FBEB2692}" destId="{3D9EB80E-8E18-4646-A595-C702D87BA205}" srcOrd="2" destOrd="0" presId="urn:microsoft.com/office/officeart/2005/8/layout/orgChart1"/>
    <dgm:cxn modelId="{4249B815-F430-41D1-BA2D-179EDF2538F8}" type="presParOf" srcId="{08FC1F7C-FE02-4029-B9C3-AF2505FA1AEE}" destId="{C8A71016-AC9A-431D-A3DB-81780F8C620E}" srcOrd="2" destOrd="0" presId="urn:microsoft.com/office/officeart/2005/8/layout/orgChart1"/>
    <dgm:cxn modelId="{5B3DACE9-6ADD-457E-AFF8-7A286CBDF847}" type="presParOf" srcId="{A3DAA40D-FC44-40AD-9776-2E0A3BE808AF}" destId="{6E8C60EA-0BB4-4221-AA6C-CB55034371E3}" srcOrd="2" destOrd="0" presId="urn:microsoft.com/office/officeart/2005/8/layout/orgChart1"/>
    <dgm:cxn modelId="{07509529-0C05-4EB6-89A9-81E57D4DB0BD}" type="presParOf" srcId="{4AB76DE5-9F30-4D40-8F92-A96D20A78EBF}" destId="{C8E1DF33-4A61-4497-802A-B35467FD4379}" srcOrd="2" destOrd="0" presId="urn:microsoft.com/office/officeart/2005/8/layout/orgChart1"/>
    <dgm:cxn modelId="{2D8E8BFC-64ED-456A-BB64-C37B5AB4A90B}" type="presParOf" srcId="{4AB76DE5-9F30-4D40-8F92-A96D20A78EBF}" destId="{33096AD9-0B9C-4C7E-9F24-45427E6F7B33}" srcOrd="3" destOrd="0" presId="urn:microsoft.com/office/officeart/2005/8/layout/orgChart1"/>
    <dgm:cxn modelId="{D9E7EF78-77B7-42D0-A0DF-120B252EE41C}" type="presParOf" srcId="{33096AD9-0B9C-4C7E-9F24-45427E6F7B33}" destId="{80866DB8-D51C-4E33-B16E-1229D0A14044}" srcOrd="0" destOrd="0" presId="urn:microsoft.com/office/officeart/2005/8/layout/orgChart1"/>
    <dgm:cxn modelId="{45CEB93D-7A2B-4A1C-AA3E-343A6A72A07B}" type="presParOf" srcId="{80866DB8-D51C-4E33-B16E-1229D0A14044}" destId="{181C39D5-9BEE-4C88-9E25-1D5872AE76DC}" srcOrd="0" destOrd="0" presId="urn:microsoft.com/office/officeart/2005/8/layout/orgChart1"/>
    <dgm:cxn modelId="{3FA5F34A-5805-4C9D-8293-B1518FE709BC}" type="presParOf" srcId="{80866DB8-D51C-4E33-B16E-1229D0A14044}" destId="{042DD501-F7AD-4BF5-B855-00B921030574}" srcOrd="1" destOrd="0" presId="urn:microsoft.com/office/officeart/2005/8/layout/orgChart1"/>
    <dgm:cxn modelId="{2D7E651C-B369-4DEB-8BD0-360E63191514}" type="presParOf" srcId="{33096AD9-0B9C-4C7E-9F24-45427E6F7B33}" destId="{A0BF1B44-04B3-47E7-AF01-083AFA866B0F}" srcOrd="1" destOrd="0" presId="urn:microsoft.com/office/officeart/2005/8/layout/orgChart1"/>
    <dgm:cxn modelId="{AD973FC6-9A0A-49D9-90C3-3CDEC2EBF274}" type="presParOf" srcId="{A0BF1B44-04B3-47E7-AF01-083AFA866B0F}" destId="{0A094436-649E-4138-AF15-6883548BD137}" srcOrd="0" destOrd="0" presId="urn:microsoft.com/office/officeart/2005/8/layout/orgChart1"/>
    <dgm:cxn modelId="{BC6BF4E5-9448-489A-98F9-E90803344650}" type="presParOf" srcId="{A0BF1B44-04B3-47E7-AF01-083AFA866B0F}" destId="{6FE06411-311C-450D-B4BB-C7CD4BD6BCF3}" srcOrd="1" destOrd="0" presId="urn:microsoft.com/office/officeart/2005/8/layout/orgChart1"/>
    <dgm:cxn modelId="{A114524E-C993-4D32-A801-583086B0BF9F}" type="presParOf" srcId="{6FE06411-311C-450D-B4BB-C7CD4BD6BCF3}" destId="{606B2B57-9AB8-4140-BE73-F22BCB4AF3F1}" srcOrd="0" destOrd="0" presId="urn:microsoft.com/office/officeart/2005/8/layout/orgChart1"/>
    <dgm:cxn modelId="{5646E11A-D82E-41EA-9BB5-554CE8CE03C1}" type="presParOf" srcId="{606B2B57-9AB8-4140-BE73-F22BCB4AF3F1}" destId="{54B4011E-DECA-4D52-BA8C-E6FC093A6A06}" srcOrd="0" destOrd="0" presId="urn:microsoft.com/office/officeart/2005/8/layout/orgChart1"/>
    <dgm:cxn modelId="{6D7C0468-212A-4DAA-83C8-0E923D978024}" type="presParOf" srcId="{606B2B57-9AB8-4140-BE73-F22BCB4AF3F1}" destId="{E88B8639-C79B-4B08-8A7D-DF95BE4AA696}" srcOrd="1" destOrd="0" presId="urn:microsoft.com/office/officeart/2005/8/layout/orgChart1"/>
    <dgm:cxn modelId="{5484F302-5173-4698-9A2E-F36DCD690C3A}" type="presParOf" srcId="{6FE06411-311C-450D-B4BB-C7CD4BD6BCF3}" destId="{CFFD8DB4-D667-4B6B-9452-DFB0D4E65AA2}" srcOrd="1" destOrd="0" presId="urn:microsoft.com/office/officeart/2005/8/layout/orgChart1"/>
    <dgm:cxn modelId="{6BCB81D9-BA7E-43F0-B94E-266445C69F54}" type="presParOf" srcId="{CFFD8DB4-D667-4B6B-9452-DFB0D4E65AA2}" destId="{CBB59600-2A4A-4587-8128-CD526C96443C}" srcOrd="0" destOrd="0" presId="urn:microsoft.com/office/officeart/2005/8/layout/orgChart1"/>
    <dgm:cxn modelId="{04DD4A39-CDC9-469B-8E5D-EFB942DECB75}" type="presParOf" srcId="{CFFD8DB4-D667-4B6B-9452-DFB0D4E65AA2}" destId="{FD1719A2-F41D-4B1A-9579-521A02247874}" srcOrd="1" destOrd="0" presId="urn:microsoft.com/office/officeart/2005/8/layout/orgChart1"/>
    <dgm:cxn modelId="{F9BAB91E-8AA5-413B-9F90-A788956DC5F7}" type="presParOf" srcId="{FD1719A2-F41D-4B1A-9579-521A02247874}" destId="{D43D1562-9C70-49B8-8341-2B1E303E27D9}" srcOrd="0" destOrd="0" presId="urn:microsoft.com/office/officeart/2005/8/layout/orgChart1"/>
    <dgm:cxn modelId="{677E8DC6-8C4A-4E95-85B3-AC1D10FF0A0F}" type="presParOf" srcId="{D43D1562-9C70-49B8-8341-2B1E303E27D9}" destId="{9F04ADC3-F3B7-475D-9167-86265219C817}" srcOrd="0" destOrd="0" presId="urn:microsoft.com/office/officeart/2005/8/layout/orgChart1"/>
    <dgm:cxn modelId="{AEC35429-04EF-43E2-B610-CBD1DA777DD2}" type="presParOf" srcId="{D43D1562-9C70-49B8-8341-2B1E303E27D9}" destId="{D8955E28-A430-47BE-8B1D-EE64434B943B}" srcOrd="1" destOrd="0" presId="urn:microsoft.com/office/officeart/2005/8/layout/orgChart1"/>
    <dgm:cxn modelId="{DEAC6E1F-2D14-4D7C-A4B7-003FF3140973}" type="presParOf" srcId="{FD1719A2-F41D-4B1A-9579-521A02247874}" destId="{863703AB-070E-47CA-97CB-D4FF8E9A6525}" srcOrd="1" destOrd="0" presId="urn:microsoft.com/office/officeart/2005/8/layout/orgChart1"/>
    <dgm:cxn modelId="{50D10F1B-E24D-4C98-9048-D8C58FBCF00A}" type="presParOf" srcId="{FD1719A2-F41D-4B1A-9579-521A02247874}" destId="{F4C48406-EC0A-4B7C-B0AC-D9CF357B8524}" srcOrd="2" destOrd="0" presId="urn:microsoft.com/office/officeart/2005/8/layout/orgChart1"/>
    <dgm:cxn modelId="{28ADBDDC-8F4C-452D-97BA-D8B1435850E9}" type="presParOf" srcId="{6FE06411-311C-450D-B4BB-C7CD4BD6BCF3}" destId="{BC7ABF5D-7FC5-44CA-9B7C-EE222D4C552B}" srcOrd="2" destOrd="0" presId="urn:microsoft.com/office/officeart/2005/8/layout/orgChart1"/>
    <dgm:cxn modelId="{ED9F472C-5857-41F7-9F70-581421F362C7}" type="presParOf" srcId="{33096AD9-0B9C-4C7E-9F24-45427E6F7B33}" destId="{1D983C2F-EFFA-43AA-81DF-4890260F08FB}" srcOrd="2" destOrd="0" presId="urn:microsoft.com/office/officeart/2005/8/layout/orgChart1"/>
    <dgm:cxn modelId="{39BFC2F4-E50A-4EDA-A722-506483100BAF}" type="presParOf" srcId="{375B631B-AB73-4983-BF17-747D2D8196E7}" destId="{A65F8A96-7ADF-4186-B014-709734E7CC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58A428-9847-416E-8CF8-8D6D773F474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1084801-1E3F-454B-AC15-B7E89F188B8E}">
      <dgm:prSet phldrT="[Text]" custT="1"/>
      <dgm:spPr/>
      <dgm:t>
        <a:bodyPr/>
        <a:lstStyle/>
        <a:p>
          <a:pPr algn="ctr"/>
          <a:r>
            <a:rPr lang="el-GR" sz="2000" b="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Συγκλεισιακή μορφολογία</a:t>
          </a:r>
          <a:endParaRPr lang="el-GR" sz="2000" b="0" dirty="0">
            <a:solidFill>
              <a:srgbClr val="FFFF00"/>
            </a:solidFill>
            <a:latin typeface="+mn-lt"/>
            <a:cs typeface="Lucida Sans Unicode" pitchFamily="34" charset="0"/>
          </a:endParaRPr>
        </a:p>
      </dgm:t>
    </dgm:pt>
    <dgm:pt modelId="{C218464A-8BC2-48A8-B9EE-2AA4DD170BDC}" type="parTrans" cxnId="{C323D7F7-3E24-492C-8C88-7884624FDF48}">
      <dgm:prSet/>
      <dgm:spPr/>
      <dgm:t>
        <a:bodyPr/>
        <a:lstStyle/>
        <a:p>
          <a:pPr algn="ctr"/>
          <a:endParaRPr lang="el-GR" sz="1600"/>
        </a:p>
      </dgm:t>
    </dgm:pt>
    <dgm:pt modelId="{29AAD8B9-034C-4E4F-86B4-170BC15542EF}" type="sibTrans" cxnId="{C323D7F7-3E24-492C-8C88-7884624FDF48}">
      <dgm:prSet/>
      <dgm:spPr/>
      <dgm:t>
        <a:bodyPr/>
        <a:lstStyle/>
        <a:p>
          <a:pPr algn="ctr"/>
          <a:endParaRPr lang="el-GR" sz="1600"/>
        </a:p>
      </dgm:t>
    </dgm:pt>
    <dgm:pt modelId="{2483BC68-F9D9-4081-907A-B5C197B573C6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l-GR" sz="1600" b="1" dirty="0" smtClean="0"/>
            <a:t>Χαμηλά επικλινή</a:t>
          </a:r>
          <a:endParaRPr lang="el-GR" sz="1600" b="1" dirty="0"/>
        </a:p>
      </dgm:t>
    </dgm:pt>
    <dgm:pt modelId="{46C6537C-486A-4D1C-BF04-02D9E926BEAC}" type="parTrans" cxnId="{FFB52F34-EF2E-4637-B78E-CAF8DFF3C3EE}">
      <dgm:prSet/>
      <dgm:spPr/>
      <dgm:t>
        <a:bodyPr/>
        <a:lstStyle/>
        <a:p>
          <a:pPr algn="ctr"/>
          <a:endParaRPr lang="el-GR" sz="1600" dirty="0"/>
        </a:p>
      </dgm:t>
    </dgm:pt>
    <dgm:pt modelId="{34783F01-A2A1-419B-BA98-283C4CDFB9ED}" type="sibTrans" cxnId="{FFB52F34-EF2E-4637-B78E-CAF8DFF3C3EE}">
      <dgm:prSet/>
      <dgm:spPr/>
      <dgm:t>
        <a:bodyPr/>
        <a:lstStyle/>
        <a:p>
          <a:pPr algn="ctr"/>
          <a:endParaRPr lang="el-GR" sz="1600"/>
        </a:p>
      </dgm:t>
    </dgm:pt>
    <dgm:pt modelId="{37D82EC2-1A3E-49A6-8FCB-ECD567B33D1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l-GR" sz="1600" b="1" dirty="0" smtClean="0"/>
            <a:t>Στενή μασητική τράπεζα</a:t>
          </a:r>
          <a:endParaRPr lang="el-GR" sz="1600" b="1" dirty="0"/>
        </a:p>
      </dgm:t>
    </dgm:pt>
    <dgm:pt modelId="{BF528F4B-D5D2-414B-930B-F95E466C43F8}" type="parTrans" cxnId="{CFD7F742-5030-4304-806D-04C08EA8763D}">
      <dgm:prSet/>
      <dgm:spPr/>
      <dgm:t>
        <a:bodyPr/>
        <a:lstStyle/>
        <a:p>
          <a:pPr algn="ctr"/>
          <a:endParaRPr lang="el-GR" sz="1600" dirty="0"/>
        </a:p>
      </dgm:t>
    </dgm:pt>
    <dgm:pt modelId="{B814F068-2104-4152-9E85-45F6AC9EFB28}" type="sibTrans" cxnId="{CFD7F742-5030-4304-806D-04C08EA8763D}">
      <dgm:prSet/>
      <dgm:spPr/>
      <dgm:t>
        <a:bodyPr/>
        <a:lstStyle/>
        <a:p>
          <a:pPr algn="ctr"/>
          <a:endParaRPr lang="el-GR" sz="1600"/>
        </a:p>
      </dgm:t>
    </dgm:pt>
    <dgm:pt modelId="{B7063328-2C44-4B40-80BD-23094FCC1DF0}">
      <dgm:prSet phldrT="[Text]" custT="1"/>
      <dgm:spPr/>
      <dgm:t>
        <a:bodyPr/>
        <a:lstStyle/>
        <a:p>
          <a:pPr algn="ctr"/>
          <a:r>
            <a:rPr lang="el-GR" sz="20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Συγκλεισιακές</a:t>
          </a:r>
        </a:p>
        <a:p>
          <a:pPr algn="ctr"/>
          <a:r>
            <a:rPr lang="el-GR" sz="20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σχέσεις</a:t>
          </a:r>
          <a:endParaRPr lang="el-GR" sz="2000" dirty="0">
            <a:solidFill>
              <a:srgbClr val="FFFF00"/>
            </a:solidFill>
            <a:latin typeface="+mn-lt"/>
            <a:cs typeface="Lucida Sans Unicode" pitchFamily="34" charset="0"/>
          </a:endParaRPr>
        </a:p>
      </dgm:t>
    </dgm:pt>
    <dgm:pt modelId="{5174AD47-2480-4ACF-BC7C-73A23B49E93A}" type="parTrans" cxnId="{8DFDE49F-E5F0-45CA-A0DD-10D48F2DD4F5}">
      <dgm:prSet/>
      <dgm:spPr/>
      <dgm:t>
        <a:bodyPr/>
        <a:lstStyle/>
        <a:p>
          <a:pPr algn="ctr"/>
          <a:endParaRPr lang="el-GR" sz="1600"/>
        </a:p>
      </dgm:t>
    </dgm:pt>
    <dgm:pt modelId="{F8FFC41B-DBF4-45E7-8E30-C521E9DFD88F}" type="sibTrans" cxnId="{8DFDE49F-E5F0-45CA-A0DD-10D48F2DD4F5}">
      <dgm:prSet/>
      <dgm:spPr/>
      <dgm:t>
        <a:bodyPr/>
        <a:lstStyle/>
        <a:p>
          <a:pPr algn="ctr"/>
          <a:endParaRPr lang="el-GR" sz="1600"/>
        </a:p>
      </dgm:t>
    </dgm:pt>
    <dgm:pt modelId="{A1001C91-4F59-49B3-BE19-A13928F0A5C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l-GR" sz="1400" b="1" dirty="0" smtClean="0"/>
            <a:t>Κεντρικές επαφές</a:t>
          </a:r>
        </a:p>
        <a:p>
          <a:pPr algn="ctr"/>
          <a:r>
            <a:rPr lang="el-GR" sz="1400" b="1" dirty="0" smtClean="0">
              <a:solidFill>
                <a:schemeClr val="accent2">
                  <a:lumMod val="75000"/>
                </a:schemeClr>
              </a:solidFill>
            </a:rPr>
            <a:t>Σημειακή ή Μακρά κεντρική </a:t>
          </a:r>
          <a:r>
            <a:rPr lang="en-GB" sz="1400" b="1" dirty="0" smtClean="0">
              <a:solidFill>
                <a:schemeClr val="accent2">
                  <a:lumMod val="75000"/>
                </a:schemeClr>
              </a:solidFill>
            </a:rPr>
            <a:t>1-1.5mm</a:t>
          </a:r>
          <a:endParaRPr lang="el-GR" sz="1400" dirty="0">
            <a:solidFill>
              <a:schemeClr val="tx2">
                <a:lumMod val="50000"/>
              </a:schemeClr>
            </a:solidFill>
          </a:endParaRPr>
        </a:p>
      </dgm:t>
    </dgm:pt>
    <dgm:pt modelId="{DB264CA4-1403-4EE1-964F-EE816DBB8757}" type="parTrans" cxnId="{A6F21BB0-1EAF-4B28-9F73-978BE0A04731}">
      <dgm:prSet/>
      <dgm:spPr/>
      <dgm:t>
        <a:bodyPr/>
        <a:lstStyle/>
        <a:p>
          <a:pPr algn="ctr"/>
          <a:endParaRPr lang="el-GR" sz="1600" dirty="0"/>
        </a:p>
      </dgm:t>
    </dgm:pt>
    <dgm:pt modelId="{673E44C9-D516-409E-8E99-BD7894BBAAF0}" type="sibTrans" cxnId="{A6F21BB0-1EAF-4B28-9F73-978BE0A04731}">
      <dgm:prSet/>
      <dgm:spPr/>
      <dgm:t>
        <a:bodyPr/>
        <a:lstStyle/>
        <a:p>
          <a:pPr algn="ctr"/>
          <a:endParaRPr lang="el-GR" sz="1600"/>
        </a:p>
      </dgm:t>
    </dgm:pt>
    <dgm:pt modelId="{A38C666F-C49A-4E5C-8DC8-EEF867CAE7B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el-GR" sz="1600" b="1" dirty="0" smtClean="0">
            <a:latin typeface="+mn-lt"/>
            <a:cs typeface="Times New Roman"/>
          </a:endParaRPr>
        </a:p>
        <a:p>
          <a:pPr algn="ctr"/>
          <a:r>
            <a:rPr lang="el-GR" sz="1600" b="1" dirty="0" smtClean="0">
              <a:latin typeface="+mn-lt"/>
              <a:cs typeface="Times New Roman"/>
            </a:rPr>
            <a:t>● </a:t>
          </a:r>
          <a:r>
            <a:rPr lang="el-GR" sz="1600" b="1" dirty="0" smtClean="0">
              <a:latin typeface="+mn-lt"/>
            </a:rPr>
            <a:t>Όχι πρόωρες επαφές</a:t>
          </a:r>
        </a:p>
        <a:p>
          <a:pPr algn="ctr"/>
          <a:r>
            <a:rPr lang="el-GR" sz="1600" b="1" dirty="0" smtClean="0">
              <a:latin typeface="+mn-lt"/>
              <a:cs typeface="Times New Roman"/>
            </a:rPr>
            <a:t>● </a:t>
          </a:r>
          <a:r>
            <a:rPr lang="el-GR" sz="1600" b="1" dirty="0" smtClean="0">
              <a:latin typeface="+mn-lt"/>
            </a:rPr>
            <a:t>Όχι επαφές σε εργαζόμενη και μη εργαζόμενη πλευρά</a:t>
          </a:r>
        </a:p>
        <a:p>
          <a:pPr algn="ctr"/>
          <a:endParaRPr lang="el-GR" sz="1600" b="1" dirty="0">
            <a:latin typeface="+mn-lt"/>
          </a:endParaRPr>
        </a:p>
      </dgm:t>
    </dgm:pt>
    <dgm:pt modelId="{254CA039-ACD4-4B9E-A491-1C4680A2EA53}" type="parTrans" cxnId="{8EE105CF-AE2A-4141-A120-136992D359DF}">
      <dgm:prSet/>
      <dgm:spPr/>
      <dgm:t>
        <a:bodyPr/>
        <a:lstStyle/>
        <a:p>
          <a:pPr algn="ctr"/>
          <a:endParaRPr lang="el-GR" sz="1600" dirty="0"/>
        </a:p>
      </dgm:t>
    </dgm:pt>
    <dgm:pt modelId="{EFD88EF6-78CE-4F3E-83A6-9BC89E2E8439}" type="sibTrans" cxnId="{8EE105CF-AE2A-4141-A120-136992D359DF}">
      <dgm:prSet/>
      <dgm:spPr/>
      <dgm:t>
        <a:bodyPr/>
        <a:lstStyle/>
        <a:p>
          <a:pPr algn="ctr"/>
          <a:endParaRPr lang="el-GR" sz="1600"/>
        </a:p>
      </dgm:t>
    </dgm:pt>
    <dgm:pt modelId="{F487C9A7-A5F4-48CA-AC81-37E6220BB5F1}">
      <dgm:prSet custT="1"/>
      <dgm:spPr/>
      <dgm:t>
        <a:bodyPr/>
        <a:lstStyle/>
        <a:p>
          <a:pPr algn="ctr"/>
          <a:r>
            <a:rPr lang="el-GR" sz="20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Χαρακτηριστικά εμφυτεύματος</a:t>
          </a:r>
          <a:endParaRPr lang="el-GR" sz="2000" dirty="0">
            <a:solidFill>
              <a:srgbClr val="FFFF00"/>
            </a:solidFill>
            <a:latin typeface="+mn-lt"/>
            <a:cs typeface="Lucida Sans Unicode" pitchFamily="34" charset="0"/>
          </a:endParaRPr>
        </a:p>
      </dgm:t>
    </dgm:pt>
    <dgm:pt modelId="{2EB86A4B-E2E0-4802-B5AF-43EA653AC7F1}" type="parTrans" cxnId="{EBD781CE-27D1-4B01-B7B8-ED28AF6B1D8A}">
      <dgm:prSet/>
      <dgm:spPr/>
      <dgm:t>
        <a:bodyPr/>
        <a:lstStyle/>
        <a:p>
          <a:pPr algn="ctr"/>
          <a:endParaRPr lang="el-GR" sz="1600"/>
        </a:p>
      </dgm:t>
    </dgm:pt>
    <dgm:pt modelId="{338927E0-5FAB-4FAF-9C58-91FA888422FF}" type="sibTrans" cxnId="{EBD781CE-27D1-4B01-B7B8-ED28AF6B1D8A}">
      <dgm:prSet/>
      <dgm:spPr/>
      <dgm:t>
        <a:bodyPr/>
        <a:lstStyle/>
        <a:p>
          <a:pPr algn="ctr"/>
          <a:endParaRPr lang="el-GR" sz="1600"/>
        </a:p>
      </dgm:t>
    </dgm:pt>
    <dgm:pt modelId="{70B93767-AC5F-4B4E-8E33-2359005BB5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l-GR" sz="1400" b="1" dirty="0" smtClean="0"/>
            <a:t>Διάμετρος ≥ 3.75</a:t>
          </a:r>
          <a:r>
            <a:rPr lang="en-GB" sz="1400" b="1" dirty="0" smtClean="0"/>
            <a:t>mm</a:t>
          </a:r>
          <a:endParaRPr lang="el-GR" sz="1400" b="1" dirty="0" smtClean="0"/>
        </a:p>
        <a:p>
          <a:pPr algn="ctr"/>
          <a:r>
            <a:rPr lang="el-GR" sz="1400" b="1" dirty="0" smtClean="0"/>
            <a:t>Μήκος ≥ 10</a:t>
          </a:r>
          <a:r>
            <a:rPr lang="en-GB" sz="1400" b="1" dirty="0" smtClean="0"/>
            <a:t>mm</a:t>
          </a:r>
          <a:endParaRPr lang="el-GR" sz="1400" b="1" dirty="0"/>
        </a:p>
      </dgm:t>
    </dgm:pt>
    <dgm:pt modelId="{D3B6E157-EBE8-4F86-874F-B2418A57047C}" type="parTrans" cxnId="{2CA5B96E-C4C2-400C-9FF6-6AE8BAA386CF}">
      <dgm:prSet/>
      <dgm:spPr/>
      <dgm:t>
        <a:bodyPr/>
        <a:lstStyle/>
        <a:p>
          <a:pPr algn="ctr"/>
          <a:endParaRPr lang="el-GR" sz="1600" dirty="0"/>
        </a:p>
      </dgm:t>
    </dgm:pt>
    <dgm:pt modelId="{EDCFC224-E122-4D96-B354-917878582B38}" type="sibTrans" cxnId="{2CA5B96E-C4C2-400C-9FF6-6AE8BAA386CF}">
      <dgm:prSet/>
      <dgm:spPr/>
      <dgm:t>
        <a:bodyPr/>
        <a:lstStyle/>
        <a:p>
          <a:pPr algn="ctr"/>
          <a:endParaRPr lang="el-GR" sz="1600"/>
        </a:p>
      </dgm:t>
    </dgm:pt>
    <dgm:pt modelId="{685EC226-A33A-4A9C-B1CC-510810D793B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l-GR" sz="1400" b="1" dirty="0" smtClean="0"/>
            <a:t>Αξονική κλίση</a:t>
          </a:r>
        </a:p>
        <a:p>
          <a:pPr algn="ctr"/>
          <a:r>
            <a:rPr lang="el-GR" sz="1400" b="1" dirty="0" smtClean="0">
              <a:solidFill>
                <a:srgbClr val="C00000"/>
              </a:solidFill>
            </a:rPr>
            <a:t>&gt;30</a:t>
          </a:r>
          <a:r>
            <a:rPr lang="el-GR" sz="1400" b="1" baseline="30000" dirty="0" smtClean="0">
              <a:solidFill>
                <a:srgbClr val="C00000"/>
              </a:solidFill>
            </a:rPr>
            <a:t>0 </a:t>
          </a:r>
          <a:r>
            <a:rPr lang="el-GR" sz="1400" b="1" baseline="0" dirty="0" smtClean="0">
              <a:solidFill>
                <a:srgbClr val="C00000"/>
              </a:solidFill>
            </a:rPr>
            <a:t>αμφισβητήσιμη</a:t>
          </a:r>
          <a:endParaRPr lang="el-GR" sz="1400" b="1" dirty="0">
            <a:solidFill>
              <a:srgbClr val="C00000"/>
            </a:solidFill>
          </a:endParaRPr>
        </a:p>
      </dgm:t>
    </dgm:pt>
    <dgm:pt modelId="{FDE4BAF1-3BC2-4097-A1BC-911BE5D3AA9E}" type="parTrans" cxnId="{99EFA281-B43C-4288-8B4C-72CBF8BA8DA3}">
      <dgm:prSet/>
      <dgm:spPr/>
      <dgm:t>
        <a:bodyPr/>
        <a:lstStyle/>
        <a:p>
          <a:pPr algn="ctr"/>
          <a:endParaRPr lang="el-GR" sz="1600" dirty="0"/>
        </a:p>
      </dgm:t>
    </dgm:pt>
    <dgm:pt modelId="{0F7522C4-1A73-49CB-B700-F2764E3CE0DC}" type="sibTrans" cxnId="{99EFA281-B43C-4288-8B4C-72CBF8BA8DA3}">
      <dgm:prSet/>
      <dgm:spPr/>
      <dgm:t>
        <a:bodyPr/>
        <a:lstStyle/>
        <a:p>
          <a:pPr algn="ctr"/>
          <a:endParaRPr lang="el-GR" sz="1600"/>
        </a:p>
      </dgm:t>
    </dgm:pt>
    <dgm:pt modelId="{22B9ECDC-D2F5-48DA-B3C3-FC1DA61CE27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600" b="1" dirty="0" smtClean="0"/>
            <a:t>Αυξημένη επιφάνεια επαφής</a:t>
          </a:r>
          <a:endParaRPr lang="el-GR" sz="1600" b="1" dirty="0"/>
        </a:p>
      </dgm:t>
    </dgm:pt>
    <dgm:pt modelId="{AD631F2A-644E-4706-A50D-1ACD04D942B2}" type="parTrans" cxnId="{A09D67F1-A846-44FE-99B2-B433FCD29FB7}">
      <dgm:prSet/>
      <dgm:spPr/>
      <dgm:t>
        <a:bodyPr/>
        <a:lstStyle/>
        <a:p>
          <a:endParaRPr lang="el-GR" dirty="0"/>
        </a:p>
      </dgm:t>
    </dgm:pt>
    <dgm:pt modelId="{5D9F9BC6-B048-4DA2-BAF0-75F84DE4B828}" type="sibTrans" cxnId="{A09D67F1-A846-44FE-99B2-B433FCD29FB7}">
      <dgm:prSet/>
      <dgm:spPr/>
      <dgm:t>
        <a:bodyPr/>
        <a:lstStyle/>
        <a:p>
          <a:endParaRPr lang="el-GR"/>
        </a:p>
      </dgm:t>
    </dgm:pt>
    <dgm:pt modelId="{DC13B6B9-BE93-4FC7-AE0B-2186D88C7E86}">
      <dgm:prSet custT="1"/>
      <dgm:spPr/>
      <dgm:t>
        <a:bodyPr/>
        <a:lstStyle/>
        <a:p>
          <a:endParaRPr lang="el-GR" sz="1600" dirty="0">
            <a:latin typeface="+mn-lt"/>
          </a:endParaRPr>
        </a:p>
      </dgm:t>
    </dgm:pt>
    <dgm:pt modelId="{0136596F-83BD-4A55-ADE5-E69869A013B7}" type="sibTrans" cxnId="{BFA97AF0-3881-401B-B767-A47068E04959}">
      <dgm:prSet/>
      <dgm:spPr/>
      <dgm:t>
        <a:bodyPr/>
        <a:lstStyle/>
        <a:p>
          <a:endParaRPr lang="el-GR"/>
        </a:p>
      </dgm:t>
    </dgm:pt>
    <dgm:pt modelId="{72D24189-D2FD-4CB0-B7B8-D1BAB7AE8314}" type="parTrans" cxnId="{BFA97AF0-3881-401B-B767-A47068E04959}">
      <dgm:prSet/>
      <dgm:spPr/>
      <dgm:t>
        <a:bodyPr/>
        <a:lstStyle/>
        <a:p>
          <a:endParaRPr lang="el-GR"/>
        </a:p>
      </dgm:t>
    </dgm:pt>
    <dgm:pt modelId="{34F21DD9-17E7-426D-A650-BE5112FCB19C}" type="pres">
      <dgm:prSet presAssocID="{9858A428-9847-416E-8CF8-8D6D773F47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F37478E-7CA0-4E78-AB5D-9670F775B306}" type="pres">
      <dgm:prSet presAssocID="{E1084801-1E3F-454B-AC15-B7E89F188B8E}" presName="root" presStyleCnt="0"/>
      <dgm:spPr/>
      <dgm:t>
        <a:bodyPr/>
        <a:lstStyle/>
        <a:p>
          <a:endParaRPr lang="el-GR"/>
        </a:p>
      </dgm:t>
    </dgm:pt>
    <dgm:pt modelId="{8B1F4259-FF51-4CA4-9CB9-85A8EE797D1A}" type="pres">
      <dgm:prSet presAssocID="{E1084801-1E3F-454B-AC15-B7E89F188B8E}" presName="rootComposite" presStyleCnt="0"/>
      <dgm:spPr/>
      <dgm:t>
        <a:bodyPr/>
        <a:lstStyle/>
        <a:p>
          <a:endParaRPr lang="el-GR"/>
        </a:p>
      </dgm:t>
    </dgm:pt>
    <dgm:pt modelId="{5F31A221-6A8C-49FE-9637-C9DE393132AC}" type="pres">
      <dgm:prSet presAssocID="{E1084801-1E3F-454B-AC15-B7E89F188B8E}" presName="rootText" presStyleLbl="node1" presStyleIdx="0" presStyleCnt="3" custScaleX="110000" custScaleY="110000"/>
      <dgm:spPr/>
      <dgm:t>
        <a:bodyPr/>
        <a:lstStyle/>
        <a:p>
          <a:endParaRPr lang="el-GR"/>
        </a:p>
      </dgm:t>
    </dgm:pt>
    <dgm:pt modelId="{62852170-5E8B-4936-96C2-979D83E8AE66}" type="pres">
      <dgm:prSet presAssocID="{E1084801-1E3F-454B-AC15-B7E89F188B8E}" presName="rootConnector" presStyleLbl="node1" presStyleIdx="0" presStyleCnt="3"/>
      <dgm:spPr/>
      <dgm:t>
        <a:bodyPr/>
        <a:lstStyle/>
        <a:p>
          <a:endParaRPr lang="el-GR"/>
        </a:p>
      </dgm:t>
    </dgm:pt>
    <dgm:pt modelId="{6F832DE9-A2B4-4799-B025-12B08001D4EA}" type="pres">
      <dgm:prSet presAssocID="{E1084801-1E3F-454B-AC15-B7E89F188B8E}" presName="childShape" presStyleCnt="0"/>
      <dgm:spPr/>
      <dgm:t>
        <a:bodyPr/>
        <a:lstStyle/>
        <a:p>
          <a:endParaRPr lang="el-GR"/>
        </a:p>
      </dgm:t>
    </dgm:pt>
    <dgm:pt modelId="{4265202E-26F5-4574-9F66-29D0F9C8E78E}" type="pres">
      <dgm:prSet presAssocID="{46C6537C-486A-4D1C-BF04-02D9E926BEAC}" presName="Name13" presStyleLbl="parChTrans1D2" presStyleIdx="0" presStyleCnt="7"/>
      <dgm:spPr/>
      <dgm:t>
        <a:bodyPr/>
        <a:lstStyle/>
        <a:p>
          <a:endParaRPr lang="el-GR"/>
        </a:p>
      </dgm:t>
    </dgm:pt>
    <dgm:pt modelId="{8CFF4DC6-FDA9-46E6-97AE-FB00212188E0}" type="pres">
      <dgm:prSet presAssocID="{2483BC68-F9D9-4081-907A-B5C197B573C6}" presName="childText" presStyleLbl="bgAcc1" presStyleIdx="0" presStyleCnt="7" custScaleY="735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80068D-DAC1-44DA-95BF-0266A3833209}" type="pres">
      <dgm:prSet presAssocID="{BF528F4B-D5D2-414B-930B-F95E466C43F8}" presName="Name13" presStyleLbl="parChTrans1D2" presStyleIdx="1" presStyleCnt="7"/>
      <dgm:spPr/>
      <dgm:t>
        <a:bodyPr/>
        <a:lstStyle/>
        <a:p>
          <a:endParaRPr lang="el-GR"/>
        </a:p>
      </dgm:t>
    </dgm:pt>
    <dgm:pt modelId="{E4ED59C1-CB97-4924-8D93-EE2B783B9B9E}" type="pres">
      <dgm:prSet presAssocID="{37D82EC2-1A3E-49A6-8FCB-ECD567B33D10}" presName="childText" presStyleLbl="bgAcc1" presStyleIdx="1" presStyleCnt="7" custScaleY="8575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E36E4A-E3BC-48F0-8FE4-44A37AB5D5F3}" type="pres">
      <dgm:prSet presAssocID="{AD631F2A-644E-4706-A50D-1ACD04D942B2}" presName="Name13" presStyleLbl="parChTrans1D2" presStyleIdx="2" presStyleCnt="7"/>
      <dgm:spPr/>
      <dgm:t>
        <a:bodyPr/>
        <a:lstStyle/>
        <a:p>
          <a:endParaRPr lang="el-GR"/>
        </a:p>
      </dgm:t>
    </dgm:pt>
    <dgm:pt modelId="{F3F221BB-B8F7-4267-9D8B-62B325111708}" type="pres">
      <dgm:prSet presAssocID="{22B9ECDC-D2F5-48DA-B3C3-FC1DA61CE270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8172FA-1A8A-4062-86BC-6EE88C53A83B}" type="pres">
      <dgm:prSet presAssocID="{B7063328-2C44-4B40-80BD-23094FCC1DF0}" presName="root" presStyleCnt="0"/>
      <dgm:spPr/>
      <dgm:t>
        <a:bodyPr/>
        <a:lstStyle/>
        <a:p>
          <a:endParaRPr lang="el-GR"/>
        </a:p>
      </dgm:t>
    </dgm:pt>
    <dgm:pt modelId="{06F328F7-C860-4484-9A9C-7AA58446F3AE}" type="pres">
      <dgm:prSet presAssocID="{B7063328-2C44-4B40-80BD-23094FCC1DF0}" presName="rootComposite" presStyleCnt="0"/>
      <dgm:spPr/>
      <dgm:t>
        <a:bodyPr/>
        <a:lstStyle/>
        <a:p>
          <a:endParaRPr lang="el-GR"/>
        </a:p>
      </dgm:t>
    </dgm:pt>
    <dgm:pt modelId="{0B67BA8F-5DB9-4A4C-B14F-3DAE9F86FC44}" type="pres">
      <dgm:prSet presAssocID="{B7063328-2C44-4B40-80BD-23094FCC1DF0}" presName="rootText" presStyleLbl="node1" presStyleIdx="1" presStyleCnt="3" custScaleX="110000" custScaleY="110000"/>
      <dgm:spPr/>
      <dgm:t>
        <a:bodyPr/>
        <a:lstStyle/>
        <a:p>
          <a:endParaRPr lang="el-GR"/>
        </a:p>
      </dgm:t>
    </dgm:pt>
    <dgm:pt modelId="{361717CE-EBB7-4B9A-8894-C50CE67CDA4E}" type="pres">
      <dgm:prSet presAssocID="{B7063328-2C44-4B40-80BD-23094FCC1DF0}" presName="rootConnector" presStyleLbl="node1" presStyleIdx="1" presStyleCnt="3"/>
      <dgm:spPr/>
      <dgm:t>
        <a:bodyPr/>
        <a:lstStyle/>
        <a:p>
          <a:endParaRPr lang="el-GR"/>
        </a:p>
      </dgm:t>
    </dgm:pt>
    <dgm:pt modelId="{5217477C-73FA-4C34-B36B-BE72E4E730B9}" type="pres">
      <dgm:prSet presAssocID="{B7063328-2C44-4B40-80BD-23094FCC1DF0}" presName="childShape" presStyleCnt="0"/>
      <dgm:spPr/>
      <dgm:t>
        <a:bodyPr/>
        <a:lstStyle/>
        <a:p>
          <a:endParaRPr lang="el-GR"/>
        </a:p>
      </dgm:t>
    </dgm:pt>
    <dgm:pt modelId="{8C6FB18E-655E-4714-AEC0-DD0E2BE683B4}" type="pres">
      <dgm:prSet presAssocID="{DB264CA4-1403-4EE1-964F-EE816DBB8757}" presName="Name13" presStyleLbl="parChTrans1D2" presStyleIdx="3" presStyleCnt="7"/>
      <dgm:spPr/>
      <dgm:t>
        <a:bodyPr/>
        <a:lstStyle/>
        <a:p>
          <a:endParaRPr lang="el-GR"/>
        </a:p>
      </dgm:t>
    </dgm:pt>
    <dgm:pt modelId="{D81AD119-30F9-4398-BCA2-B72660D25DF4}" type="pres">
      <dgm:prSet presAssocID="{A1001C91-4F59-49B3-BE19-A13928F0A5C5}" presName="childText" presStyleLbl="bgAcc1" presStyleIdx="3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3A6B03-6003-415D-99E6-2507487E8481}" type="pres">
      <dgm:prSet presAssocID="{254CA039-ACD4-4B9E-A491-1C4680A2EA53}" presName="Name13" presStyleLbl="parChTrans1D2" presStyleIdx="4" presStyleCnt="7"/>
      <dgm:spPr/>
      <dgm:t>
        <a:bodyPr/>
        <a:lstStyle/>
        <a:p>
          <a:endParaRPr lang="el-GR"/>
        </a:p>
      </dgm:t>
    </dgm:pt>
    <dgm:pt modelId="{137634E0-E226-4148-873C-E40931F1D9B2}" type="pres">
      <dgm:prSet presAssocID="{A38C666F-C49A-4E5C-8DC8-EEF867CAE7BE}" presName="childText" presStyleLbl="bgAcc1" presStyleIdx="4" presStyleCnt="7" custScaleX="133100" custScaleY="1331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057653-7653-4C27-86D9-7C280B693657}" type="pres">
      <dgm:prSet presAssocID="{F487C9A7-A5F4-48CA-AC81-37E6220BB5F1}" presName="root" presStyleCnt="0"/>
      <dgm:spPr/>
      <dgm:t>
        <a:bodyPr/>
        <a:lstStyle/>
        <a:p>
          <a:endParaRPr lang="el-GR"/>
        </a:p>
      </dgm:t>
    </dgm:pt>
    <dgm:pt modelId="{7F356D5A-3AED-43E4-822A-21700235AD9D}" type="pres">
      <dgm:prSet presAssocID="{F487C9A7-A5F4-48CA-AC81-37E6220BB5F1}" presName="rootComposite" presStyleCnt="0"/>
      <dgm:spPr/>
      <dgm:t>
        <a:bodyPr/>
        <a:lstStyle/>
        <a:p>
          <a:endParaRPr lang="el-GR"/>
        </a:p>
      </dgm:t>
    </dgm:pt>
    <dgm:pt modelId="{C15D570A-0ECC-4B52-B407-E622169AE6AF}" type="pres">
      <dgm:prSet presAssocID="{F487C9A7-A5F4-48CA-AC81-37E6220BB5F1}" presName="rootText" presStyleLbl="node1" presStyleIdx="2" presStyleCnt="3" custScaleX="110000" custScaleY="110000" custLinFactNeighborY="-4547"/>
      <dgm:spPr/>
      <dgm:t>
        <a:bodyPr/>
        <a:lstStyle/>
        <a:p>
          <a:endParaRPr lang="el-GR"/>
        </a:p>
      </dgm:t>
    </dgm:pt>
    <dgm:pt modelId="{F2A6D571-CC09-44AF-B6C1-ED743EBF2E97}" type="pres">
      <dgm:prSet presAssocID="{F487C9A7-A5F4-48CA-AC81-37E6220BB5F1}" presName="rootConnector" presStyleLbl="node1" presStyleIdx="2" presStyleCnt="3"/>
      <dgm:spPr/>
      <dgm:t>
        <a:bodyPr/>
        <a:lstStyle/>
        <a:p>
          <a:endParaRPr lang="el-GR"/>
        </a:p>
      </dgm:t>
    </dgm:pt>
    <dgm:pt modelId="{EEBD5D34-DD37-4A44-B481-3CBDE62356D2}" type="pres">
      <dgm:prSet presAssocID="{F487C9A7-A5F4-48CA-AC81-37E6220BB5F1}" presName="childShape" presStyleCnt="0"/>
      <dgm:spPr/>
      <dgm:t>
        <a:bodyPr/>
        <a:lstStyle/>
        <a:p>
          <a:endParaRPr lang="el-GR"/>
        </a:p>
      </dgm:t>
    </dgm:pt>
    <dgm:pt modelId="{6589460A-569E-478A-840E-C689006D332B}" type="pres">
      <dgm:prSet presAssocID="{D3B6E157-EBE8-4F86-874F-B2418A57047C}" presName="Name13" presStyleLbl="parChTrans1D2" presStyleIdx="5" presStyleCnt="7"/>
      <dgm:spPr/>
      <dgm:t>
        <a:bodyPr/>
        <a:lstStyle/>
        <a:p>
          <a:endParaRPr lang="el-GR"/>
        </a:p>
      </dgm:t>
    </dgm:pt>
    <dgm:pt modelId="{6D1B38AA-1715-4C12-98A7-EEDD6DED134E}" type="pres">
      <dgm:prSet presAssocID="{70B93767-AC5F-4B4E-8E33-2359005BB566}" presName="childText" presStyleLbl="bgAcc1" presStyleIdx="5" presStyleCnt="7" custScaleX="121000" custScaleY="121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497B64D-782D-4DC7-8740-B9B325F1B7D4}" type="pres">
      <dgm:prSet presAssocID="{FDE4BAF1-3BC2-4097-A1BC-911BE5D3AA9E}" presName="Name13" presStyleLbl="parChTrans1D2" presStyleIdx="6" presStyleCnt="7"/>
      <dgm:spPr/>
      <dgm:t>
        <a:bodyPr/>
        <a:lstStyle/>
        <a:p>
          <a:endParaRPr lang="el-GR"/>
        </a:p>
      </dgm:t>
    </dgm:pt>
    <dgm:pt modelId="{BE527D9A-08BB-4E68-873C-7A5ADF980505}" type="pres">
      <dgm:prSet presAssocID="{685EC226-A33A-4A9C-B1CC-510810D793B8}" presName="childText" presStyleLbl="bgAcc1" presStyleIdx="6" presStyleCnt="7" custScaleX="110000" custScaleY="11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E2237F6-B996-4F99-A5FC-352167FAFB09}" type="presOf" srcId="{B7063328-2C44-4B40-80BD-23094FCC1DF0}" destId="{361717CE-EBB7-4B9A-8894-C50CE67CDA4E}" srcOrd="1" destOrd="0" presId="urn:microsoft.com/office/officeart/2005/8/layout/hierarchy3"/>
    <dgm:cxn modelId="{99EFA281-B43C-4288-8B4C-72CBF8BA8DA3}" srcId="{F487C9A7-A5F4-48CA-AC81-37E6220BB5F1}" destId="{685EC226-A33A-4A9C-B1CC-510810D793B8}" srcOrd="1" destOrd="0" parTransId="{FDE4BAF1-3BC2-4097-A1BC-911BE5D3AA9E}" sibTransId="{0F7522C4-1A73-49CB-B700-F2764E3CE0DC}"/>
    <dgm:cxn modelId="{5C7EFB6E-2D3D-49AF-8EBE-18F45B071699}" type="presOf" srcId="{9858A428-9847-416E-8CF8-8D6D773F4745}" destId="{34F21DD9-17E7-426D-A650-BE5112FCB19C}" srcOrd="0" destOrd="0" presId="urn:microsoft.com/office/officeart/2005/8/layout/hierarchy3"/>
    <dgm:cxn modelId="{EBD781CE-27D1-4B01-B7B8-ED28AF6B1D8A}" srcId="{9858A428-9847-416E-8CF8-8D6D773F4745}" destId="{F487C9A7-A5F4-48CA-AC81-37E6220BB5F1}" srcOrd="2" destOrd="0" parTransId="{2EB86A4B-E2E0-4802-B5AF-43EA653AC7F1}" sibTransId="{338927E0-5FAB-4FAF-9C58-91FA888422FF}"/>
    <dgm:cxn modelId="{A09D67F1-A846-44FE-99B2-B433FCD29FB7}" srcId="{E1084801-1E3F-454B-AC15-B7E89F188B8E}" destId="{22B9ECDC-D2F5-48DA-B3C3-FC1DA61CE270}" srcOrd="2" destOrd="0" parTransId="{AD631F2A-644E-4706-A50D-1ACD04D942B2}" sibTransId="{5D9F9BC6-B048-4DA2-BAF0-75F84DE4B828}"/>
    <dgm:cxn modelId="{FFB52F34-EF2E-4637-B78E-CAF8DFF3C3EE}" srcId="{E1084801-1E3F-454B-AC15-B7E89F188B8E}" destId="{2483BC68-F9D9-4081-907A-B5C197B573C6}" srcOrd="0" destOrd="0" parTransId="{46C6537C-486A-4D1C-BF04-02D9E926BEAC}" sibTransId="{34783F01-A2A1-419B-BA98-283C4CDFB9ED}"/>
    <dgm:cxn modelId="{2A046A6B-33FC-4223-9903-CE691099D27D}" type="presOf" srcId="{F487C9A7-A5F4-48CA-AC81-37E6220BB5F1}" destId="{C15D570A-0ECC-4B52-B407-E622169AE6AF}" srcOrd="0" destOrd="0" presId="urn:microsoft.com/office/officeart/2005/8/layout/hierarchy3"/>
    <dgm:cxn modelId="{C8B4C540-BF28-4857-86E2-A2E504BD592B}" type="presOf" srcId="{70B93767-AC5F-4B4E-8E33-2359005BB566}" destId="{6D1B38AA-1715-4C12-98A7-EEDD6DED134E}" srcOrd="0" destOrd="0" presId="urn:microsoft.com/office/officeart/2005/8/layout/hierarchy3"/>
    <dgm:cxn modelId="{8DFDE49F-E5F0-45CA-A0DD-10D48F2DD4F5}" srcId="{9858A428-9847-416E-8CF8-8D6D773F4745}" destId="{B7063328-2C44-4B40-80BD-23094FCC1DF0}" srcOrd="1" destOrd="0" parTransId="{5174AD47-2480-4ACF-BC7C-73A23B49E93A}" sibTransId="{F8FFC41B-DBF4-45E7-8E30-C521E9DFD88F}"/>
    <dgm:cxn modelId="{ABFA8564-0A03-436F-834B-4B8A663FDBB6}" type="presOf" srcId="{B7063328-2C44-4B40-80BD-23094FCC1DF0}" destId="{0B67BA8F-5DB9-4A4C-B14F-3DAE9F86FC44}" srcOrd="0" destOrd="0" presId="urn:microsoft.com/office/officeart/2005/8/layout/hierarchy3"/>
    <dgm:cxn modelId="{32BF31BC-9874-4D91-8099-BECBCA899A9B}" type="presOf" srcId="{DC13B6B9-BE93-4FC7-AE0B-2186D88C7E86}" destId="{137634E0-E226-4148-873C-E40931F1D9B2}" srcOrd="0" destOrd="1" presId="urn:microsoft.com/office/officeart/2005/8/layout/hierarchy3"/>
    <dgm:cxn modelId="{6F084E03-1672-45EB-99C4-15ABF096F80A}" type="presOf" srcId="{37D82EC2-1A3E-49A6-8FCB-ECD567B33D10}" destId="{E4ED59C1-CB97-4924-8D93-EE2B783B9B9E}" srcOrd="0" destOrd="0" presId="urn:microsoft.com/office/officeart/2005/8/layout/hierarchy3"/>
    <dgm:cxn modelId="{54AD5D97-DCE7-42FF-8B0E-30881CD1D621}" type="presOf" srcId="{A38C666F-C49A-4E5C-8DC8-EEF867CAE7BE}" destId="{137634E0-E226-4148-873C-E40931F1D9B2}" srcOrd="0" destOrd="0" presId="urn:microsoft.com/office/officeart/2005/8/layout/hierarchy3"/>
    <dgm:cxn modelId="{BFA97AF0-3881-401B-B767-A47068E04959}" srcId="{A38C666F-C49A-4E5C-8DC8-EEF867CAE7BE}" destId="{DC13B6B9-BE93-4FC7-AE0B-2186D88C7E86}" srcOrd="0" destOrd="0" parTransId="{72D24189-D2FD-4CB0-B7B8-D1BAB7AE8314}" sibTransId="{0136596F-83BD-4A55-ADE5-E69869A013B7}"/>
    <dgm:cxn modelId="{8EE105CF-AE2A-4141-A120-136992D359DF}" srcId="{B7063328-2C44-4B40-80BD-23094FCC1DF0}" destId="{A38C666F-C49A-4E5C-8DC8-EEF867CAE7BE}" srcOrd="1" destOrd="0" parTransId="{254CA039-ACD4-4B9E-A491-1C4680A2EA53}" sibTransId="{EFD88EF6-78CE-4F3E-83A6-9BC89E2E8439}"/>
    <dgm:cxn modelId="{C323D7F7-3E24-492C-8C88-7884624FDF48}" srcId="{9858A428-9847-416E-8CF8-8D6D773F4745}" destId="{E1084801-1E3F-454B-AC15-B7E89F188B8E}" srcOrd="0" destOrd="0" parTransId="{C218464A-8BC2-48A8-B9EE-2AA4DD170BDC}" sibTransId="{29AAD8B9-034C-4E4F-86B4-170BC15542EF}"/>
    <dgm:cxn modelId="{EBE29EA0-CF1F-4F20-BFD0-B5AB744EF911}" type="presOf" srcId="{685EC226-A33A-4A9C-B1CC-510810D793B8}" destId="{BE527D9A-08BB-4E68-873C-7A5ADF980505}" srcOrd="0" destOrd="0" presId="urn:microsoft.com/office/officeart/2005/8/layout/hierarchy3"/>
    <dgm:cxn modelId="{78728FD8-46A9-492C-AB28-F3627D7C51E5}" type="presOf" srcId="{F487C9A7-A5F4-48CA-AC81-37E6220BB5F1}" destId="{F2A6D571-CC09-44AF-B6C1-ED743EBF2E97}" srcOrd="1" destOrd="0" presId="urn:microsoft.com/office/officeart/2005/8/layout/hierarchy3"/>
    <dgm:cxn modelId="{2CA5B96E-C4C2-400C-9FF6-6AE8BAA386CF}" srcId="{F487C9A7-A5F4-48CA-AC81-37E6220BB5F1}" destId="{70B93767-AC5F-4B4E-8E33-2359005BB566}" srcOrd="0" destOrd="0" parTransId="{D3B6E157-EBE8-4F86-874F-B2418A57047C}" sibTransId="{EDCFC224-E122-4D96-B354-917878582B38}"/>
    <dgm:cxn modelId="{32D83990-A771-4673-9539-D5F57636C55E}" type="presOf" srcId="{22B9ECDC-D2F5-48DA-B3C3-FC1DA61CE270}" destId="{F3F221BB-B8F7-4267-9D8B-62B325111708}" srcOrd="0" destOrd="0" presId="urn:microsoft.com/office/officeart/2005/8/layout/hierarchy3"/>
    <dgm:cxn modelId="{A24800E0-2B24-419A-835B-2ADF31ABCB49}" type="presOf" srcId="{A1001C91-4F59-49B3-BE19-A13928F0A5C5}" destId="{D81AD119-30F9-4398-BCA2-B72660D25DF4}" srcOrd="0" destOrd="0" presId="urn:microsoft.com/office/officeart/2005/8/layout/hierarchy3"/>
    <dgm:cxn modelId="{A6F21BB0-1EAF-4B28-9F73-978BE0A04731}" srcId="{B7063328-2C44-4B40-80BD-23094FCC1DF0}" destId="{A1001C91-4F59-49B3-BE19-A13928F0A5C5}" srcOrd="0" destOrd="0" parTransId="{DB264CA4-1403-4EE1-964F-EE816DBB8757}" sibTransId="{673E44C9-D516-409E-8E99-BD7894BBAAF0}"/>
    <dgm:cxn modelId="{923E83F7-5B3F-4953-AA1F-EEF1942CE0A9}" type="presOf" srcId="{FDE4BAF1-3BC2-4097-A1BC-911BE5D3AA9E}" destId="{4497B64D-782D-4DC7-8740-B9B325F1B7D4}" srcOrd="0" destOrd="0" presId="urn:microsoft.com/office/officeart/2005/8/layout/hierarchy3"/>
    <dgm:cxn modelId="{45FFDB89-18D4-4D36-9B03-16C981952CC1}" type="presOf" srcId="{BF528F4B-D5D2-414B-930B-F95E466C43F8}" destId="{5180068D-DAC1-44DA-95BF-0266A3833209}" srcOrd="0" destOrd="0" presId="urn:microsoft.com/office/officeart/2005/8/layout/hierarchy3"/>
    <dgm:cxn modelId="{311F93A6-2426-4A90-BB29-3F8D9AB41656}" type="presOf" srcId="{D3B6E157-EBE8-4F86-874F-B2418A57047C}" destId="{6589460A-569E-478A-840E-C689006D332B}" srcOrd="0" destOrd="0" presId="urn:microsoft.com/office/officeart/2005/8/layout/hierarchy3"/>
    <dgm:cxn modelId="{CFD7F742-5030-4304-806D-04C08EA8763D}" srcId="{E1084801-1E3F-454B-AC15-B7E89F188B8E}" destId="{37D82EC2-1A3E-49A6-8FCB-ECD567B33D10}" srcOrd="1" destOrd="0" parTransId="{BF528F4B-D5D2-414B-930B-F95E466C43F8}" sibTransId="{B814F068-2104-4152-9E85-45F6AC9EFB28}"/>
    <dgm:cxn modelId="{97C44DAF-4A08-4180-B728-2A833B571074}" type="presOf" srcId="{DB264CA4-1403-4EE1-964F-EE816DBB8757}" destId="{8C6FB18E-655E-4714-AEC0-DD0E2BE683B4}" srcOrd="0" destOrd="0" presId="urn:microsoft.com/office/officeart/2005/8/layout/hierarchy3"/>
    <dgm:cxn modelId="{FCF1687D-A172-4AC7-9A28-D19E3EBE34B1}" type="presOf" srcId="{E1084801-1E3F-454B-AC15-B7E89F188B8E}" destId="{62852170-5E8B-4936-96C2-979D83E8AE66}" srcOrd="1" destOrd="0" presId="urn:microsoft.com/office/officeart/2005/8/layout/hierarchy3"/>
    <dgm:cxn modelId="{BEE36D8D-ADF1-47BC-8FFF-954FD4B6B9B9}" type="presOf" srcId="{46C6537C-486A-4D1C-BF04-02D9E926BEAC}" destId="{4265202E-26F5-4574-9F66-29D0F9C8E78E}" srcOrd="0" destOrd="0" presId="urn:microsoft.com/office/officeart/2005/8/layout/hierarchy3"/>
    <dgm:cxn modelId="{4E187BFF-DBE6-47FC-8FF3-6B9C31A7A0EF}" type="presOf" srcId="{E1084801-1E3F-454B-AC15-B7E89F188B8E}" destId="{5F31A221-6A8C-49FE-9637-C9DE393132AC}" srcOrd="0" destOrd="0" presId="urn:microsoft.com/office/officeart/2005/8/layout/hierarchy3"/>
    <dgm:cxn modelId="{080CD349-A448-4BAC-B3B8-40CFE6F2BA3F}" type="presOf" srcId="{254CA039-ACD4-4B9E-A491-1C4680A2EA53}" destId="{643A6B03-6003-415D-99E6-2507487E8481}" srcOrd="0" destOrd="0" presId="urn:microsoft.com/office/officeart/2005/8/layout/hierarchy3"/>
    <dgm:cxn modelId="{D389CD28-4AB2-4ED7-A838-190A1E1E38F9}" type="presOf" srcId="{AD631F2A-644E-4706-A50D-1ACD04D942B2}" destId="{49E36E4A-E3BC-48F0-8FE4-44A37AB5D5F3}" srcOrd="0" destOrd="0" presId="urn:microsoft.com/office/officeart/2005/8/layout/hierarchy3"/>
    <dgm:cxn modelId="{180056A0-1A9D-4B9A-BA30-6093781CF381}" type="presOf" srcId="{2483BC68-F9D9-4081-907A-B5C197B573C6}" destId="{8CFF4DC6-FDA9-46E6-97AE-FB00212188E0}" srcOrd="0" destOrd="0" presId="urn:microsoft.com/office/officeart/2005/8/layout/hierarchy3"/>
    <dgm:cxn modelId="{893D4ABD-8098-4FC8-9809-D36777086AFA}" type="presParOf" srcId="{34F21DD9-17E7-426D-A650-BE5112FCB19C}" destId="{5F37478E-7CA0-4E78-AB5D-9670F775B306}" srcOrd="0" destOrd="0" presId="urn:microsoft.com/office/officeart/2005/8/layout/hierarchy3"/>
    <dgm:cxn modelId="{7CA7ECC5-8CED-4A01-9FD0-596A7025FD4C}" type="presParOf" srcId="{5F37478E-7CA0-4E78-AB5D-9670F775B306}" destId="{8B1F4259-FF51-4CA4-9CB9-85A8EE797D1A}" srcOrd="0" destOrd="0" presId="urn:microsoft.com/office/officeart/2005/8/layout/hierarchy3"/>
    <dgm:cxn modelId="{3E478E9F-B403-4082-AC74-E4A9635A2374}" type="presParOf" srcId="{8B1F4259-FF51-4CA4-9CB9-85A8EE797D1A}" destId="{5F31A221-6A8C-49FE-9637-C9DE393132AC}" srcOrd="0" destOrd="0" presId="urn:microsoft.com/office/officeart/2005/8/layout/hierarchy3"/>
    <dgm:cxn modelId="{81267D3A-B452-4230-B335-E5BD64AB5B0A}" type="presParOf" srcId="{8B1F4259-FF51-4CA4-9CB9-85A8EE797D1A}" destId="{62852170-5E8B-4936-96C2-979D83E8AE66}" srcOrd="1" destOrd="0" presId="urn:microsoft.com/office/officeart/2005/8/layout/hierarchy3"/>
    <dgm:cxn modelId="{56CD14AD-2F41-45E2-A089-3C5E1CF08E02}" type="presParOf" srcId="{5F37478E-7CA0-4E78-AB5D-9670F775B306}" destId="{6F832DE9-A2B4-4799-B025-12B08001D4EA}" srcOrd="1" destOrd="0" presId="urn:microsoft.com/office/officeart/2005/8/layout/hierarchy3"/>
    <dgm:cxn modelId="{F91C2E35-CC45-4B98-AF72-4B64AA6A82C3}" type="presParOf" srcId="{6F832DE9-A2B4-4799-B025-12B08001D4EA}" destId="{4265202E-26F5-4574-9F66-29D0F9C8E78E}" srcOrd="0" destOrd="0" presId="urn:microsoft.com/office/officeart/2005/8/layout/hierarchy3"/>
    <dgm:cxn modelId="{13E81F47-6374-4D4D-AB26-6CC05F99015B}" type="presParOf" srcId="{6F832DE9-A2B4-4799-B025-12B08001D4EA}" destId="{8CFF4DC6-FDA9-46E6-97AE-FB00212188E0}" srcOrd="1" destOrd="0" presId="urn:microsoft.com/office/officeart/2005/8/layout/hierarchy3"/>
    <dgm:cxn modelId="{A5892C61-9A47-4193-917E-31C0D0B387BA}" type="presParOf" srcId="{6F832DE9-A2B4-4799-B025-12B08001D4EA}" destId="{5180068D-DAC1-44DA-95BF-0266A3833209}" srcOrd="2" destOrd="0" presId="urn:microsoft.com/office/officeart/2005/8/layout/hierarchy3"/>
    <dgm:cxn modelId="{AD74C670-3F09-4F70-9475-93AB6787B747}" type="presParOf" srcId="{6F832DE9-A2B4-4799-B025-12B08001D4EA}" destId="{E4ED59C1-CB97-4924-8D93-EE2B783B9B9E}" srcOrd="3" destOrd="0" presId="urn:microsoft.com/office/officeart/2005/8/layout/hierarchy3"/>
    <dgm:cxn modelId="{A007F6FF-AA84-4AF5-874A-5091D1A06F23}" type="presParOf" srcId="{6F832DE9-A2B4-4799-B025-12B08001D4EA}" destId="{49E36E4A-E3BC-48F0-8FE4-44A37AB5D5F3}" srcOrd="4" destOrd="0" presId="urn:microsoft.com/office/officeart/2005/8/layout/hierarchy3"/>
    <dgm:cxn modelId="{B0A7274F-BAAD-483F-B868-225F7740B148}" type="presParOf" srcId="{6F832DE9-A2B4-4799-B025-12B08001D4EA}" destId="{F3F221BB-B8F7-4267-9D8B-62B325111708}" srcOrd="5" destOrd="0" presId="urn:microsoft.com/office/officeart/2005/8/layout/hierarchy3"/>
    <dgm:cxn modelId="{28028498-B786-4814-8B7B-58FFFC21E897}" type="presParOf" srcId="{34F21DD9-17E7-426D-A650-BE5112FCB19C}" destId="{908172FA-1A8A-4062-86BC-6EE88C53A83B}" srcOrd="1" destOrd="0" presId="urn:microsoft.com/office/officeart/2005/8/layout/hierarchy3"/>
    <dgm:cxn modelId="{0469FA6F-5C5D-4EC1-92A8-C35DCDF87002}" type="presParOf" srcId="{908172FA-1A8A-4062-86BC-6EE88C53A83B}" destId="{06F328F7-C860-4484-9A9C-7AA58446F3AE}" srcOrd="0" destOrd="0" presId="urn:microsoft.com/office/officeart/2005/8/layout/hierarchy3"/>
    <dgm:cxn modelId="{CCD74335-924A-4C09-B8B2-0A9A654D8797}" type="presParOf" srcId="{06F328F7-C860-4484-9A9C-7AA58446F3AE}" destId="{0B67BA8F-5DB9-4A4C-B14F-3DAE9F86FC44}" srcOrd="0" destOrd="0" presId="urn:microsoft.com/office/officeart/2005/8/layout/hierarchy3"/>
    <dgm:cxn modelId="{49C04DA8-87E9-40AA-A47F-B15436681B40}" type="presParOf" srcId="{06F328F7-C860-4484-9A9C-7AA58446F3AE}" destId="{361717CE-EBB7-4B9A-8894-C50CE67CDA4E}" srcOrd="1" destOrd="0" presId="urn:microsoft.com/office/officeart/2005/8/layout/hierarchy3"/>
    <dgm:cxn modelId="{FCD23931-4D1B-4BF0-AF93-50A7E11A24A9}" type="presParOf" srcId="{908172FA-1A8A-4062-86BC-6EE88C53A83B}" destId="{5217477C-73FA-4C34-B36B-BE72E4E730B9}" srcOrd="1" destOrd="0" presId="urn:microsoft.com/office/officeart/2005/8/layout/hierarchy3"/>
    <dgm:cxn modelId="{C1702974-4F05-42E5-80C0-EA04EA000F1C}" type="presParOf" srcId="{5217477C-73FA-4C34-B36B-BE72E4E730B9}" destId="{8C6FB18E-655E-4714-AEC0-DD0E2BE683B4}" srcOrd="0" destOrd="0" presId="urn:microsoft.com/office/officeart/2005/8/layout/hierarchy3"/>
    <dgm:cxn modelId="{7DB1E1F9-D677-45AF-846E-17A5EE53D4FA}" type="presParOf" srcId="{5217477C-73FA-4C34-B36B-BE72E4E730B9}" destId="{D81AD119-30F9-4398-BCA2-B72660D25DF4}" srcOrd="1" destOrd="0" presId="urn:microsoft.com/office/officeart/2005/8/layout/hierarchy3"/>
    <dgm:cxn modelId="{009F49C7-9525-4B61-B172-8113818CFB79}" type="presParOf" srcId="{5217477C-73FA-4C34-B36B-BE72E4E730B9}" destId="{643A6B03-6003-415D-99E6-2507487E8481}" srcOrd="2" destOrd="0" presId="urn:microsoft.com/office/officeart/2005/8/layout/hierarchy3"/>
    <dgm:cxn modelId="{13AE39D6-8F46-48CD-B150-F4BF14DBA863}" type="presParOf" srcId="{5217477C-73FA-4C34-B36B-BE72E4E730B9}" destId="{137634E0-E226-4148-873C-E40931F1D9B2}" srcOrd="3" destOrd="0" presId="urn:microsoft.com/office/officeart/2005/8/layout/hierarchy3"/>
    <dgm:cxn modelId="{ABCD5ADD-DF55-4D07-AE32-5B3647D2B58F}" type="presParOf" srcId="{34F21DD9-17E7-426D-A650-BE5112FCB19C}" destId="{3D057653-7653-4C27-86D9-7C280B693657}" srcOrd="2" destOrd="0" presId="urn:microsoft.com/office/officeart/2005/8/layout/hierarchy3"/>
    <dgm:cxn modelId="{E73C58D9-87A7-4667-89E4-AA9CBB859C86}" type="presParOf" srcId="{3D057653-7653-4C27-86D9-7C280B693657}" destId="{7F356D5A-3AED-43E4-822A-21700235AD9D}" srcOrd="0" destOrd="0" presId="urn:microsoft.com/office/officeart/2005/8/layout/hierarchy3"/>
    <dgm:cxn modelId="{D7FDDF56-63E0-452D-BC2A-7B6C1A193D60}" type="presParOf" srcId="{7F356D5A-3AED-43E4-822A-21700235AD9D}" destId="{C15D570A-0ECC-4B52-B407-E622169AE6AF}" srcOrd="0" destOrd="0" presId="urn:microsoft.com/office/officeart/2005/8/layout/hierarchy3"/>
    <dgm:cxn modelId="{1DAF23E2-94CF-4B06-AB70-83997390F823}" type="presParOf" srcId="{7F356D5A-3AED-43E4-822A-21700235AD9D}" destId="{F2A6D571-CC09-44AF-B6C1-ED743EBF2E97}" srcOrd="1" destOrd="0" presId="urn:microsoft.com/office/officeart/2005/8/layout/hierarchy3"/>
    <dgm:cxn modelId="{C231678B-1742-458B-A3FF-DE9936E85018}" type="presParOf" srcId="{3D057653-7653-4C27-86D9-7C280B693657}" destId="{EEBD5D34-DD37-4A44-B481-3CBDE62356D2}" srcOrd="1" destOrd="0" presId="urn:microsoft.com/office/officeart/2005/8/layout/hierarchy3"/>
    <dgm:cxn modelId="{44201EBC-F600-4A3C-868A-33CF406E5BD6}" type="presParOf" srcId="{EEBD5D34-DD37-4A44-B481-3CBDE62356D2}" destId="{6589460A-569E-478A-840E-C689006D332B}" srcOrd="0" destOrd="0" presId="urn:microsoft.com/office/officeart/2005/8/layout/hierarchy3"/>
    <dgm:cxn modelId="{4092B63F-C0C5-43FC-9FC6-0D2DDD8018AC}" type="presParOf" srcId="{EEBD5D34-DD37-4A44-B481-3CBDE62356D2}" destId="{6D1B38AA-1715-4C12-98A7-EEDD6DED134E}" srcOrd="1" destOrd="0" presId="urn:microsoft.com/office/officeart/2005/8/layout/hierarchy3"/>
    <dgm:cxn modelId="{9239E0D4-6409-42D5-9461-34CFC79D6B73}" type="presParOf" srcId="{EEBD5D34-DD37-4A44-B481-3CBDE62356D2}" destId="{4497B64D-782D-4DC7-8740-B9B325F1B7D4}" srcOrd="2" destOrd="0" presId="urn:microsoft.com/office/officeart/2005/8/layout/hierarchy3"/>
    <dgm:cxn modelId="{F4EB4E08-0D0A-4DEA-9067-9F4DF606E862}" type="presParOf" srcId="{EEBD5D34-DD37-4A44-B481-3CBDE62356D2}" destId="{BE527D9A-08BB-4E68-873C-7A5ADF980505}" srcOrd="3" destOrd="0" presId="urn:microsoft.com/office/officeart/2005/8/layout/hierarchy3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89AA11-BB48-4B1C-8348-5B54D2181500}" type="doc">
      <dgm:prSet loTypeId="urn:microsoft.com/office/officeart/2005/8/layout/vList4#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l-GR"/>
        </a:p>
      </dgm:t>
    </dgm:pt>
    <dgm:pt modelId="{0C898F8A-B326-4789-AF4F-FD760081E1C0}">
      <dgm:prSet custT="1"/>
      <dgm:spPr/>
      <dgm:t>
        <a:bodyPr/>
        <a:lstStyle/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 sz="2400" b="1" dirty="0" smtClean="0"/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800" b="1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400" b="1" dirty="0" smtClean="0"/>
            <a:t>Μονήρης Επιεμφυτευματική Αποκατάσταση</a:t>
          </a:r>
        </a:p>
        <a:p>
          <a:pPr algn="l"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l-GR" sz="2400" dirty="0" smtClean="0"/>
            <a:t>Οπίσθιας Περιοχής</a:t>
          </a:r>
          <a:br>
            <a:rPr lang="el-GR" sz="2400" dirty="0" smtClean="0"/>
          </a:br>
          <a:endParaRPr lang="el-GR" sz="2400" b="1" dirty="0">
            <a:latin typeface="Lucida Sans Unicode" pitchFamily="34" charset="0"/>
            <a:cs typeface="Lucida Sans Unicode" pitchFamily="34" charset="0"/>
          </a:endParaRPr>
        </a:p>
      </dgm:t>
    </dgm:pt>
    <dgm:pt modelId="{22B4507A-313C-43AE-81A1-BF8C09FF757F}" type="parTrans" cxnId="{57215E71-6FB6-42ED-AD0A-F374E270B0B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 sz="2400">
            <a:solidFill>
              <a:schemeClr val="tx2"/>
            </a:solidFill>
          </a:endParaRPr>
        </a:p>
      </dgm:t>
    </dgm:pt>
    <dgm:pt modelId="{7313D331-8120-463B-BA22-CEF3A1B82F92}" type="sibTrans" cxnId="{57215E71-6FB6-42ED-AD0A-F374E270B0B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l-GR" sz="2400">
            <a:solidFill>
              <a:schemeClr val="tx2"/>
            </a:solidFill>
          </a:endParaRPr>
        </a:p>
      </dgm:t>
    </dgm:pt>
    <dgm:pt modelId="{B773F1DA-FF2B-475C-8912-1614C1771239}" type="pres">
      <dgm:prSet presAssocID="{6A89AA11-BB48-4B1C-8348-5B54D21815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2AA4520-1FAF-468D-9BE5-F7C789433F88}" type="pres">
      <dgm:prSet presAssocID="{0C898F8A-B326-4789-AF4F-FD760081E1C0}" presName="comp" presStyleCnt="0"/>
      <dgm:spPr/>
      <dgm:t>
        <a:bodyPr/>
        <a:lstStyle/>
        <a:p>
          <a:endParaRPr lang="el-GR"/>
        </a:p>
      </dgm:t>
    </dgm:pt>
    <dgm:pt modelId="{177DD24F-D6D5-4DF0-AF8E-9FB63B3BE703}" type="pres">
      <dgm:prSet presAssocID="{0C898F8A-B326-4789-AF4F-FD760081E1C0}" presName="box" presStyleLbl="node1" presStyleIdx="0" presStyleCnt="1"/>
      <dgm:spPr/>
      <dgm:t>
        <a:bodyPr/>
        <a:lstStyle/>
        <a:p>
          <a:endParaRPr lang="el-GR"/>
        </a:p>
      </dgm:t>
    </dgm:pt>
    <dgm:pt modelId="{951E041C-1525-4615-A778-6E1F490C1ED4}" type="pres">
      <dgm:prSet presAssocID="{0C898F8A-B326-4789-AF4F-FD760081E1C0}" presName="img" presStyleLbl="fgImgPlace1" presStyleIdx="0" presStyleCnt="1" custScaleX="89683" custScaleY="121830" custLinFactNeighborX="-1694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/>
      </dgm:spPr>
      <dgm:t>
        <a:bodyPr/>
        <a:lstStyle/>
        <a:p>
          <a:endParaRPr lang="el-GR"/>
        </a:p>
      </dgm:t>
    </dgm:pt>
    <dgm:pt modelId="{1521BDE2-60BC-4E01-9789-4FABD29F698B}" type="pres">
      <dgm:prSet presAssocID="{0C898F8A-B326-4789-AF4F-FD760081E1C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938B548-082E-44E3-86DF-9928DE0C9740}" type="presOf" srcId="{0C898F8A-B326-4789-AF4F-FD760081E1C0}" destId="{177DD24F-D6D5-4DF0-AF8E-9FB63B3BE703}" srcOrd="0" destOrd="0" presId="urn:microsoft.com/office/officeart/2005/8/layout/vList4#1"/>
    <dgm:cxn modelId="{0187E9B1-3BAE-4C93-AD5D-6A261755939C}" type="presOf" srcId="{6A89AA11-BB48-4B1C-8348-5B54D2181500}" destId="{B773F1DA-FF2B-475C-8912-1614C1771239}" srcOrd="0" destOrd="0" presId="urn:microsoft.com/office/officeart/2005/8/layout/vList4#1"/>
    <dgm:cxn modelId="{57215E71-6FB6-42ED-AD0A-F374E270B0BF}" srcId="{6A89AA11-BB48-4B1C-8348-5B54D2181500}" destId="{0C898F8A-B326-4789-AF4F-FD760081E1C0}" srcOrd="0" destOrd="0" parTransId="{22B4507A-313C-43AE-81A1-BF8C09FF757F}" sibTransId="{7313D331-8120-463B-BA22-CEF3A1B82F92}"/>
    <dgm:cxn modelId="{1E471B13-6D8A-4DA8-BFA2-B77ECA39B768}" type="presOf" srcId="{0C898F8A-B326-4789-AF4F-FD760081E1C0}" destId="{1521BDE2-60BC-4E01-9789-4FABD29F698B}" srcOrd="1" destOrd="0" presId="urn:microsoft.com/office/officeart/2005/8/layout/vList4#1"/>
    <dgm:cxn modelId="{CB6A1815-B583-433A-ACD5-E268AF8CCE96}" type="presParOf" srcId="{B773F1DA-FF2B-475C-8912-1614C1771239}" destId="{62AA4520-1FAF-468D-9BE5-F7C789433F88}" srcOrd="0" destOrd="0" presId="urn:microsoft.com/office/officeart/2005/8/layout/vList4#1"/>
    <dgm:cxn modelId="{668444AC-93BB-4FC3-9842-B19C1C6F418C}" type="presParOf" srcId="{62AA4520-1FAF-468D-9BE5-F7C789433F88}" destId="{177DD24F-D6D5-4DF0-AF8E-9FB63B3BE703}" srcOrd="0" destOrd="0" presId="urn:microsoft.com/office/officeart/2005/8/layout/vList4#1"/>
    <dgm:cxn modelId="{44A26F62-8EBB-45E2-8EDA-289AEE5CB894}" type="presParOf" srcId="{62AA4520-1FAF-468D-9BE5-F7C789433F88}" destId="{951E041C-1525-4615-A778-6E1F490C1ED4}" srcOrd="1" destOrd="0" presId="urn:microsoft.com/office/officeart/2005/8/layout/vList4#1"/>
    <dgm:cxn modelId="{F32FD37C-FFE6-4408-A31B-B4D1A5C59404}" type="presParOf" srcId="{62AA4520-1FAF-468D-9BE5-F7C789433F88}" destId="{1521BDE2-60BC-4E01-9789-4FABD29F698B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16C60-35FE-4F73-9A91-4774EC6E7938}">
      <dsp:nvSpPr>
        <dsp:cNvPr id="0" name=""/>
        <dsp:cNvSpPr/>
      </dsp:nvSpPr>
      <dsp:spPr>
        <a:xfrm>
          <a:off x="1022501" y="543987"/>
          <a:ext cx="1014743" cy="35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5631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δόντι</a:t>
          </a:r>
          <a:endParaRPr lang="el-GR" sz="2000" b="1" kern="1200" dirty="0"/>
        </a:p>
      </dsp:txBody>
      <dsp:txXfrm>
        <a:off x="1022501" y="543987"/>
        <a:ext cx="1014743" cy="357880"/>
      </dsp:txXfrm>
    </dsp:sp>
    <dsp:sp modelId="{3C061F05-D0D7-44A3-9B66-EDE8E58A2F2A}">
      <dsp:nvSpPr>
        <dsp:cNvPr id="0" name=""/>
        <dsp:cNvSpPr/>
      </dsp:nvSpPr>
      <dsp:spPr>
        <a:xfrm>
          <a:off x="17849" y="989778"/>
          <a:ext cx="2751866" cy="47366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559315-64D5-45B5-BBFC-955200F73FD3}">
      <dsp:nvSpPr>
        <dsp:cNvPr id="0" name=""/>
        <dsp:cNvSpPr/>
      </dsp:nvSpPr>
      <dsp:spPr>
        <a:xfrm>
          <a:off x="89671" y="37769"/>
          <a:ext cx="846430" cy="8702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D6D533-AE32-45D8-B7D9-FE84C03B671E}">
      <dsp:nvSpPr>
        <dsp:cNvPr id="0" name=""/>
        <dsp:cNvSpPr/>
      </dsp:nvSpPr>
      <dsp:spPr>
        <a:xfrm>
          <a:off x="4104456" y="544005"/>
          <a:ext cx="1634795" cy="35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5631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εμφύτευμα</a:t>
          </a:r>
          <a:endParaRPr lang="el-GR" sz="2000" b="1" kern="1200" dirty="0"/>
        </a:p>
      </dsp:txBody>
      <dsp:txXfrm>
        <a:off x="4104456" y="544005"/>
        <a:ext cx="1634795" cy="357880"/>
      </dsp:txXfrm>
    </dsp:sp>
    <dsp:sp modelId="{4A0D365F-BC9E-45A8-9AE2-D98E45B89E8B}">
      <dsp:nvSpPr>
        <dsp:cNvPr id="0" name=""/>
        <dsp:cNvSpPr/>
      </dsp:nvSpPr>
      <dsp:spPr>
        <a:xfrm>
          <a:off x="3097705" y="977908"/>
          <a:ext cx="2899279" cy="478209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80" tIns="315631" rIns="462280" bIns="46228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5100" kern="1200" dirty="0"/>
        </a:p>
      </dsp:txBody>
      <dsp:txXfrm>
        <a:off x="3097705" y="977908"/>
        <a:ext cx="2899279" cy="4782091"/>
      </dsp:txXfrm>
    </dsp:sp>
    <dsp:sp modelId="{A3C1835E-6478-4928-BDF7-3003763E6505}">
      <dsp:nvSpPr>
        <dsp:cNvPr id="0" name=""/>
        <dsp:cNvSpPr/>
      </dsp:nvSpPr>
      <dsp:spPr>
        <a:xfrm>
          <a:off x="3168353" y="37769"/>
          <a:ext cx="845500" cy="86924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8154-67AE-4773-9FFE-35983C4BF816}">
      <dsp:nvSpPr>
        <dsp:cNvPr id="0" name=""/>
        <dsp:cNvSpPr/>
      </dsp:nvSpPr>
      <dsp:spPr>
        <a:xfrm>
          <a:off x="0" y="0"/>
          <a:ext cx="8462810" cy="1294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Ακίνητη Επιεμφυτευματική Πρόσθεση</a:t>
          </a:r>
          <a:r>
            <a:rPr lang="el-GR" sz="2100" b="1" kern="1200" dirty="0" smtClean="0">
              <a:solidFill>
                <a:schemeClr val="tx2"/>
              </a:solidFill>
            </a:rPr>
            <a:t/>
          </a:r>
          <a:br>
            <a:rPr lang="el-GR" sz="2100" b="1" kern="1200" dirty="0" smtClean="0">
              <a:solidFill>
                <a:schemeClr val="tx2"/>
              </a:solidFill>
            </a:rPr>
          </a:br>
          <a:r>
            <a:rPr lang="el-GR" sz="2400" b="0" kern="1200" dirty="0" smtClean="0">
              <a:solidFill>
                <a:schemeClr val="tx1"/>
              </a:solidFill>
            </a:rPr>
            <a:t>Μερική Νωδότητα Οπισθίων Περιοχών</a:t>
          </a:r>
          <a:endParaRPr lang="el-GR" sz="2400" b="0" kern="1200" dirty="0">
            <a:solidFill>
              <a:schemeClr val="tx1"/>
            </a:solidFill>
          </a:endParaRPr>
        </a:p>
      </dsp:txBody>
      <dsp:txXfrm>
        <a:off x="1822035" y="0"/>
        <a:ext cx="6640774" cy="1294734"/>
      </dsp:txXfrm>
    </dsp:sp>
    <dsp:sp modelId="{75D3F9FE-1905-4C8E-867C-DFB3278B233C}">
      <dsp:nvSpPr>
        <dsp:cNvPr id="0" name=""/>
        <dsp:cNvSpPr/>
      </dsp:nvSpPr>
      <dsp:spPr>
        <a:xfrm>
          <a:off x="129473" y="35366"/>
          <a:ext cx="1692562" cy="12240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428EE-6F6D-4A5C-87C3-7DBB306639B4}">
      <dsp:nvSpPr>
        <dsp:cNvPr id="0" name=""/>
        <dsp:cNvSpPr/>
      </dsp:nvSpPr>
      <dsp:spPr>
        <a:xfrm>
          <a:off x="0" y="129"/>
          <a:ext cx="8061752" cy="12947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800" b="1" kern="1200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400" b="1" kern="1200" dirty="0" smtClean="0"/>
            <a:t>Ακίνητη Επιεμφυτευματική Πρόσθεση</a:t>
          </a:r>
          <a:r>
            <a:rPr lang="el-GR" sz="2400" kern="1200" dirty="0" smtClean="0"/>
            <a:t/>
          </a:r>
          <a:br>
            <a:rPr lang="el-GR" sz="2400" kern="1200" dirty="0" smtClean="0"/>
          </a:br>
          <a:r>
            <a:rPr lang="el-GR" sz="2400" kern="1200" dirty="0" smtClean="0"/>
            <a:t>Ολικής Νωδότητας</a:t>
          </a:r>
          <a:endParaRPr lang="el-GR" sz="2400" kern="1200" dirty="0"/>
        </a:p>
      </dsp:txBody>
      <dsp:txXfrm>
        <a:off x="1741823" y="129"/>
        <a:ext cx="6319928" cy="1294734"/>
      </dsp:txXfrm>
    </dsp:sp>
    <dsp:sp modelId="{FA769C98-2AA3-4559-838F-3A692882ABE3}">
      <dsp:nvSpPr>
        <dsp:cNvPr id="0" name=""/>
        <dsp:cNvSpPr/>
      </dsp:nvSpPr>
      <dsp:spPr>
        <a:xfrm>
          <a:off x="44825" y="0"/>
          <a:ext cx="1612350" cy="1294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1A221-6A8C-49FE-9637-C9DE393132AC}">
      <dsp:nvSpPr>
        <dsp:cNvPr id="0" name=""/>
        <dsp:cNvSpPr/>
      </dsp:nvSpPr>
      <dsp:spPr>
        <a:xfrm>
          <a:off x="173141" y="0"/>
          <a:ext cx="2141676" cy="12536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b="1" kern="1200" dirty="0" smtClean="0">
              <a:latin typeface="+mn-lt"/>
              <a:cs typeface="Lucida Sans Unicode" pitchFamily="34" charset="0"/>
            </a:rPr>
            <a:t>-Συγκλεισιακή μορφολογία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800" b="1" kern="1200" dirty="0" smtClean="0">
              <a:latin typeface="+mn-lt"/>
              <a:cs typeface="Lucida Sans Unicode" pitchFamily="34" charset="0"/>
            </a:rPr>
            <a:t>-Χαρακτηριστικά εμφυτεύματος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l-GR" sz="1800" b="1" kern="1200" dirty="0">
            <a:latin typeface="+mn-lt"/>
            <a:cs typeface="Lucida Sans Unicode" pitchFamily="34" charset="0"/>
          </a:endParaRPr>
        </a:p>
      </dsp:txBody>
      <dsp:txXfrm>
        <a:off x="209861" y="36720"/>
        <a:ext cx="2068236" cy="1180259"/>
      </dsp:txXfrm>
    </dsp:sp>
    <dsp:sp modelId="{A2AD584E-A968-471D-8EB6-B5BEE500740F}">
      <dsp:nvSpPr>
        <dsp:cNvPr id="0" name=""/>
        <dsp:cNvSpPr/>
      </dsp:nvSpPr>
      <dsp:spPr>
        <a:xfrm>
          <a:off x="387309" y="1253699"/>
          <a:ext cx="282092" cy="90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2906"/>
              </a:lnTo>
              <a:lnTo>
                <a:pt x="282092" y="9029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CE211-D947-4A45-81A8-09907C0AE029}">
      <dsp:nvSpPr>
        <dsp:cNvPr id="0" name=""/>
        <dsp:cNvSpPr/>
      </dsp:nvSpPr>
      <dsp:spPr>
        <a:xfrm>
          <a:off x="669402" y="1525138"/>
          <a:ext cx="1812437" cy="126293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Επιπέδωση ή ομαλοποίηση των οδηγών επικλινών επιπέδων κατά την προολίσθηση και πλαγιολισθήσεις </a:t>
          </a:r>
          <a:endParaRPr lang="el-GR" sz="1200" b="1" kern="1200" dirty="0"/>
        </a:p>
      </dsp:txBody>
      <dsp:txXfrm>
        <a:off x="706392" y="1562128"/>
        <a:ext cx="1738457" cy="1188955"/>
      </dsp:txXfrm>
    </dsp:sp>
    <dsp:sp modelId="{6AEA6013-AACA-4FA2-8468-CD5214DC4E87}">
      <dsp:nvSpPr>
        <dsp:cNvPr id="0" name=""/>
        <dsp:cNvSpPr/>
      </dsp:nvSpPr>
      <dsp:spPr>
        <a:xfrm>
          <a:off x="387309" y="1253699"/>
          <a:ext cx="295202" cy="2267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7618"/>
              </a:lnTo>
              <a:lnTo>
                <a:pt x="295202" y="226761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2ADB7-8728-480A-BCAC-0C5A2A048C89}">
      <dsp:nvSpPr>
        <dsp:cNvPr id="0" name=""/>
        <dsp:cNvSpPr/>
      </dsp:nvSpPr>
      <dsp:spPr>
        <a:xfrm>
          <a:off x="682512" y="2870046"/>
          <a:ext cx="1836989" cy="130254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Διάμετρος &lt; 3.75</a:t>
          </a:r>
          <a:r>
            <a:rPr lang="en-GB" sz="1400" b="1" kern="1200" dirty="0" smtClean="0"/>
            <a:t>mm</a:t>
          </a:r>
          <a:endParaRPr lang="el-G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Μήκος &gt; 10</a:t>
          </a:r>
          <a:r>
            <a:rPr lang="en-GB" sz="1400" b="1" kern="1200" dirty="0" smtClean="0"/>
            <a:t>mm</a:t>
          </a:r>
          <a:endParaRPr lang="el-G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Πάχος Παρειακού οστού 2</a:t>
          </a:r>
          <a:r>
            <a:rPr lang="en-GB" sz="1400" b="1" kern="1200" dirty="0" smtClean="0"/>
            <a:t>mm</a:t>
          </a:r>
          <a:endParaRPr lang="el-GR" sz="1400" b="1" kern="1200" dirty="0" smtClean="0"/>
        </a:p>
      </dsp:txBody>
      <dsp:txXfrm>
        <a:off x="720662" y="2908196"/>
        <a:ext cx="1760689" cy="1226244"/>
      </dsp:txXfrm>
    </dsp:sp>
    <dsp:sp modelId="{6484DFC0-6A02-4027-9C53-B22F487A2167}">
      <dsp:nvSpPr>
        <dsp:cNvPr id="0" name=""/>
        <dsp:cNvSpPr/>
      </dsp:nvSpPr>
      <dsp:spPr>
        <a:xfrm>
          <a:off x="387309" y="1253699"/>
          <a:ext cx="295202" cy="338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5403"/>
              </a:lnTo>
              <a:lnTo>
                <a:pt x="295202" y="33854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57E7-5EF0-4F8F-99F4-BA6344F87CD4}">
      <dsp:nvSpPr>
        <dsp:cNvPr id="0" name=""/>
        <dsp:cNvSpPr/>
      </dsp:nvSpPr>
      <dsp:spPr>
        <a:xfrm>
          <a:off x="682512" y="4286837"/>
          <a:ext cx="1841092" cy="7045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Αξονική κλίση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&gt;30</a:t>
          </a:r>
          <a:r>
            <a:rPr lang="el-GR" sz="1400" b="1" kern="1200" baseline="30000" dirty="0" smtClean="0"/>
            <a:t>0 </a:t>
          </a:r>
          <a:r>
            <a:rPr lang="el-GR" sz="1400" b="1" kern="1200" baseline="0" dirty="0" smtClean="0"/>
            <a:t>αμφισβητήσιμη</a:t>
          </a:r>
          <a:endParaRPr lang="el-GR" sz="1400" b="1" kern="1200" dirty="0" smtClean="0"/>
        </a:p>
      </dsp:txBody>
      <dsp:txXfrm>
        <a:off x="703147" y="4307472"/>
        <a:ext cx="1799822" cy="663261"/>
      </dsp:txXfrm>
    </dsp:sp>
    <dsp:sp modelId="{0B67BA8F-5DB9-4A4C-B14F-3DAE9F86FC44}">
      <dsp:nvSpPr>
        <dsp:cNvPr id="0" name=""/>
        <dsp:cNvSpPr/>
      </dsp:nvSpPr>
      <dsp:spPr>
        <a:xfrm>
          <a:off x="2795449" y="849"/>
          <a:ext cx="1881253" cy="7749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b="1" kern="1200" dirty="0" smtClean="0">
              <a:latin typeface="+mn-lt"/>
              <a:cs typeface="Lucida Sans Unicode" pitchFamily="34" charset="0"/>
            </a:rPr>
            <a:t>Συγκλεισιακές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000" b="1" kern="1200" dirty="0" smtClean="0">
              <a:latin typeface="+mn-lt"/>
              <a:cs typeface="Lucida Sans Unicode" pitchFamily="34" charset="0"/>
            </a:rPr>
            <a:t>σχέσεις</a:t>
          </a:r>
          <a:endParaRPr lang="el-GR" sz="2000" b="1" kern="1200" dirty="0">
            <a:latin typeface="+mn-lt"/>
            <a:cs typeface="Lucida Sans Unicode" pitchFamily="34" charset="0"/>
          </a:endParaRPr>
        </a:p>
      </dsp:txBody>
      <dsp:txXfrm>
        <a:off x="2818148" y="23548"/>
        <a:ext cx="1835855" cy="729586"/>
      </dsp:txXfrm>
    </dsp:sp>
    <dsp:sp modelId="{33007F50-9950-46CF-8744-AB95F010C717}">
      <dsp:nvSpPr>
        <dsp:cNvPr id="0" name=""/>
        <dsp:cNvSpPr/>
      </dsp:nvSpPr>
      <dsp:spPr>
        <a:xfrm>
          <a:off x="2983574" y="775833"/>
          <a:ext cx="131371" cy="52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94"/>
              </a:lnTo>
              <a:lnTo>
                <a:pt x="131371" y="5286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3F7B6-7973-47BE-B29A-429876128FD1}">
      <dsp:nvSpPr>
        <dsp:cNvPr id="0" name=""/>
        <dsp:cNvSpPr/>
      </dsp:nvSpPr>
      <dsp:spPr>
        <a:xfrm>
          <a:off x="3114945" y="952262"/>
          <a:ext cx="1127250" cy="7045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none" kern="1200" dirty="0" smtClean="0"/>
            <a:t>Class II</a:t>
          </a:r>
          <a:r>
            <a:rPr lang="el-GR" sz="1600" b="1" u="none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u="none" kern="1200" dirty="0" smtClean="0"/>
            <a:t> </a:t>
          </a:r>
          <a:r>
            <a:rPr lang="en-GB" sz="1600" b="1" u="none" kern="1200" dirty="0" smtClean="0"/>
            <a:t>Div I</a:t>
          </a:r>
          <a:endParaRPr lang="el-GR" sz="1600" b="1" u="none" kern="1200" dirty="0" smtClean="0"/>
        </a:p>
      </dsp:txBody>
      <dsp:txXfrm>
        <a:off x="3135580" y="972897"/>
        <a:ext cx="1085980" cy="663261"/>
      </dsp:txXfrm>
    </dsp:sp>
    <dsp:sp modelId="{F42D2CAF-C5A0-4CF3-8D96-B675A56BF392}">
      <dsp:nvSpPr>
        <dsp:cNvPr id="0" name=""/>
        <dsp:cNvSpPr/>
      </dsp:nvSpPr>
      <dsp:spPr>
        <a:xfrm>
          <a:off x="2983574" y="775833"/>
          <a:ext cx="131371" cy="150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084"/>
              </a:lnTo>
              <a:lnTo>
                <a:pt x="131371" y="15090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F1568B-69E2-40DF-A431-B75EA8049322}">
      <dsp:nvSpPr>
        <dsp:cNvPr id="0" name=""/>
        <dsp:cNvSpPr/>
      </dsp:nvSpPr>
      <dsp:spPr>
        <a:xfrm>
          <a:off x="3114945" y="1832926"/>
          <a:ext cx="1462561" cy="9039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ήπιος </a:t>
          </a:r>
          <a:r>
            <a:rPr lang="el-GR" sz="1400" b="1" u="sng" kern="1200" dirty="0" err="1" smtClean="0"/>
            <a:t>οπισθογναθισμός</a:t>
          </a:r>
          <a:endParaRPr lang="el-GR" sz="1400" b="1" u="sng" kern="1200" dirty="0" smtClean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/>
            <a:t>Επίπεδη γλωσσική τομική επιφάνεια </a:t>
          </a:r>
        </a:p>
      </dsp:txBody>
      <dsp:txXfrm>
        <a:off x="3141422" y="1859403"/>
        <a:ext cx="1409607" cy="851030"/>
      </dsp:txXfrm>
    </dsp:sp>
    <dsp:sp modelId="{E768F64C-1B06-4726-A841-71F617B3AA80}">
      <dsp:nvSpPr>
        <dsp:cNvPr id="0" name=""/>
        <dsp:cNvSpPr/>
      </dsp:nvSpPr>
      <dsp:spPr>
        <a:xfrm>
          <a:off x="2983574" y="775833"/>
          <a:ext cx="131371" cy="2972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2396"/>
              </a:lnTo>
              <a:lnTo>
                <a:pt x="131371" y="297239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57F4A-7E79-4FE8-9116-4A99C588360E}">
      <dsp:nvSpPr>
        <dsp:cNvPr id="0" name=""/>
        <dsp:cNvSpPr/>
      </dsp:nvSpPr>
      <dsp:spPr>
        <a:xfrm>
          <a:off x="3114945" y="2913043"/>
          <a:ext cx="1492366" cy="167037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 έντονος </a:t>
          </a:r>
          <a:r>
            <a:rPr lang="el-GR" sz="1400" b="1" u="sng" kern="1200" dirty="0" err="1" smtClean="0"/>
            <a:t>οπισθογναθισμός</a:t>
          </a:r>
          <a:r>
            <a:rPr lang="el-GR" sz="1400" b="1" u="sng" kern="1200" dirty="0" smtClean="0"/>
            <a:t>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200" b="1" kern="1200" dirty="0" smtClean="0"/>
            <a:t>Οδηγά επίπεδα κατά την προολίσθηση τα εγγύς επικλινή των άνω προγομφίων </a:t>
          </a:r>
        </a:p>
      </dsp:txBody>
      <dsp:txXfrm>
        <a:off x="3158655" y="2956753"/>
        <a:ext cx="1404946" cy="1582953"/>
      </dsp:txXfrm>
    </dsp:sp>
    <dsp:sp modelId="{57581F8D-1268-4E9C-A246-40F26E61B641}">
      <dsp:nvSpPr>
        <dsp:cNvPr id="0" name=""/>
        <dsp:cNvSpPr/>
      </dsp:nvSpPr>
      <dsp:spPr>
        <a:xfrm>
          <a:off x="4783721" y="945041"/>
          <a:ext cx="1193940" cy="7045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none" kern="1200" dirty="0" smtClean="0">
              <a:solidFill>
                <a:schemeClr val="tx1"/>
              </a:solidFill>
            </a:rPr>
            <a:t>Class II</a:t>
          </a:r>
          <a:r>
            <a:rPr lang="el-GR" sz="1600" b="1" u="none" kern="1200" dirty="0" smtClean="0">
              <a:solidFill>
                <a:schemeClr val="tx1"/>
              </a:solidFill>
            </a:rPr>
            <a:t>  </a:t>
          </a:r>
          <a:endParaRPr lang="en-GB" sz="1600" b="1" u="none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none" kern="1200" dirty="0" smtClean="0">
              <a:solidFill>
                <a:schemeClr val="tx1"/>
              </a:solidFill>
            </a:rPr>
            <a:t>Div II</a:t>
          </a:r>
          <a:endParaRPr lang="el-GR" sz="1600" b="1" u="none" kern="1200" dirty="0" smtClean="0">
            <a:solidFill>
              <a:schemeClr val="tx1"/>
            </a:solidFill>
          </a:endParaRPr>
        </a:p>
      </dsp:txBody>
      <dsp:txXfrm>
        <a:off x="4804356" y="965676"/>
        <a:ext cx="1152670" cy="663261"/>
      </dsp:txXfrm>
    </dsp:sp>
    <dsp:sp modelId="{6A5DAFC9-AC1A-4328-B5B9-777127DB7D75}">
      <dsp:nvSpPr>
        <dsp:cNvPr id="0" name=""/>
        <dsp:cNvSpPr/>
      </dsp:nvSpPr>
      <dsp:spPr>
        <a:xfrm>
          <a:off x="4903115" y="1649572"/>
          <a:ext cx="144300" cy="913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614"/>
              </a:lnTo>
              <a:lnTo>
                <a:pt x="144300" y="91361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B89BA-35F4-42CC-AF66-38F60C5012CF}">
      <dsp:nvSpPr>
        <dsp:cNvPr id="0" name=""/>
        <dsp:cNvSpPr/>
      </dsp:nvSpPr>
      <dsp:spPr>
        <a:xfrm>
          <a:off x="5047415" y="1840359"/>
          <a:ext cx="1500369" cy="144565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Αύξηση της κάθετου διαστάσεως για δημιουργία νέας </a:t>
          </a:r>
          <a:r>
            <a:rPr lang="en-GB" sz="1200" b="1" kern="1200" dirty="0" smtClean="0"/>
            <a:t> </a:t>
          </a:r>
          <a:r>
            <a:rPr lang="el-GR" sz="1200" b="1" kern="1200" dirty="0" smtClean="0"/>
            <a:t>μη έντονης τομικής τροχιάς απαιτεί ολική προσθετική αποκατάσταση του φραγμού</a:t>
          </a:r>
          <a:endParaRPr lang="el-GR" sz="1200" b="1" kern="1200" dirty="0"/>
        </a:p>
      </dsp:txBody>
      <dsp:txXfrm>
        <a:off x="5089757" y="1882701"/>
        <a:ext cx="1415685" cy="1360971"/>
      </dsp:txXfrm>
    </dsp:sp>
    <dsp:sp modelId="{4AB91048-5D95-423F-B581-C3AD0388F227}">
      <dsp:nvSpPr>
        <dsp:cNvPr id="0" name=""/>
        <dsp:cNvSpPr/>
      </dsp:nvSpPr>
      <dsp:spPr>
        <a:xfrm>
          <a:off x="4903115" y="1649572"/>
          <a:ext cx="232361" cy="2498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8281"/>
              </a:lnTo>
              <a:lnTo>
                <a:pt x="232361" y="249828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ECBCF-FAB1-49DC-98A8-6B6D76248581}">
      <dsp:nvSpPr>
        <dsp:cNvPr id="0" name=""/>
        <dsp:cNvSpPr/>
      </dsp:nvSpPr>
      <dsp:spPr>
        <a:xfrm>
          <a:off x="5135476" y="3574527"/>
          <a:ext cx="1544185" cy="11466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Αυξάνει ο κίνδυνος εμβιομηχανικής αποτυχίας </a:t>
          </a:r>
        </a:p>
      </dsp:txBody>
      <dsp:txXfrm>
        <a:off x="5169060" y="3608111"/>
        <a:ext cx="1477017" cy="1079484"/>
      </dsp:txXfrm>
    </dsp:sp>
    <dsp:sp modelId="{F06FB800-8CE3-4365-A049-1F860A2D6D5A}">
      <dsp:nvSpPr>
        <dsp:cNvPr id="0" name=""/>
        <dsp:cNvSpPr/>
      </dsp:nvSpPr>
      <dsp:spPr>
        <a:xfrm>
          <a:off x="6822938" y="945041"/>
          <a:ext cx="1193940" cy="704531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u="none" kern="1200" smtClean="0">
              <a:solidFill>
                <a:schemeClr val="tx1"/>
              </a:solidFill>
            </a:rPr>
            <a:t>Class III</a:t>
          </a:r>
          <a:endParaRPr lang="el-GR" sz="1600" b="1" u="none" kern="1200" dirty="0" smtClean="0">
            <a:solidFill>
              <a:schemeClr val="tx1"/>
            </a:solidFill>
          </a:endParaRPr>
        </a:p>
      </dsp:txBody>
      <dsp:txXfrm>
        <a:off x="6843573" y="965676"/>
        <a:ext cx="1152670" cy="663261"/>
      </dsp:txXfrm>
    </dsp:sp>
    <dsp:sp modelId="{D7B95F02-458D-465F-8F2B-92AC7C2C80D6}">
      <dsp:nvSpPr>
        <dsp:cNvPr id="0" name=""/>
        <dsp:cNvSpPr/>
      </dsp:nvSpPr>
      <dsp:spPr>
        <a:xfrm>
          <a:off x="6896612" y="1649572"/>
          <a:ext cx="91440" cy="17959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974"/>
              </a:lnTo>
              <a:lnTo>
                <a:pt x="112623" y="17959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55951-1CA3-4D30-9E5F-C5F40F999C6E}">
      <dsp:nvSpPr>
        <dsp:cNvPr id="0" name=""/>
        <dsp:cNvSpPr/>
      </dsp:nvSpPr>
      <dsp:spPr>
        <a:xfrm>
          <a:off x="7009236" y="1836693"/>
          <a:ext cx="1363972" cy="321770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Ήπια πρόσθια οδηγός που να εξασφαλίζει μικρή αποσυναμοργή πίσω δοντιών </a:t>
          </a: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ή </a:t>
          </a: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συνδυασμός πρόσθιας καθοδήγησης και με την συμμετοχή των προγομφίων </a:t>
          </a:r>
        </a:p>
      </dsp:txBody>
      <dsp:txXfrm>
        <a:off x="7049185" y="1876642"/>
        <a:ext cx="1284074" cy="3137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BFE15-326D-4B5E-A9E5-6A3089BDE7E4}">
      <dsp:nvSpPr>
        <dsp:cNvPr id="0" name=""/>
        <dsp:cNvSpPr/>
      </dsp:nvSpPr>
      <dsp:spPr>
        <a:xfrm rot="10800000">
          <a:off x="1018274" y="0"/>
          <a:ext cx="6839906" cy="1222804"/>
        </a:xfrm>
        <a:prstGeom prst="homePlat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9223" tIns="106680" rIns="199136" bIns="106680" numCol="1" spcCol="1270" anchor="ctr" anchorCtr="0">
          <a:noAutofit/>
        </a:bodyPr>
        <a:lstStyle/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800" b="1" kern="1200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400" b="1" kern="1200" dirty="0" smtClean="0"/>
            <a:t>Ακίνητη Επιεμφυτευματική Πρόσθεση</a:t>
          </a:r>
          <a:br>
            <a:rPr lang="el-GR" sz="2400" b="1" kern="1200" dirty="0" smtClean="0"/>
          </a:br>
          <a:r>
            <a:rPr lang="el-GR" sz="2400" b="0" kern="1200" dirty="0" smtClean="0"/>
            <a:t>Πρόσθιας περιοχής</a:t>
          </a:r>
          <a:endParaRPr lang="el-GR" sz="2400" b="0" kern="1200" dirty="0"/>
        </a:p>
      </dsp:txBody>
      <dsp:txXfrm rot="10800000">
        <a:off x="1323975" y="0"/>
        <a:ext cx="6534205" cy="1222804"/>
      </dsp:txXfrm>
    </dsp:sp>
    <dsp:sp modelId="{B605DEF4-286A-4B01-ACAD-459A18BA984F}">
      <dsp:nvSpPr>
        <dsp:cNvPr id="0" name=""/>
        <dsp:cNvSpPr/>
      </dsp:nvSpPr>
      <dsp:spPr>
        <a:xfrm>
          <a:off x="0" y="597"/>
          <a:ext cx="1538337" cy="12228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495ED-191B-4B69-8F3A-1116EC853D68}">
      <dsp:nvSpPr>
        <dsp:cNvPr id="0" name=""/>
        <dsp:cNvSpPr/>
      </dsp:nvSpPr>
      <dsp:spPr>
        <a:xfrm rot="10800000">
          <a:off x="563811" y="615"/>
          <a:ext cx="7161777" cy="12587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082" tIns="106680" rIns="199136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800" b="1" kern="1200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Επένθετες Επιεμφυτευματικές Αποκαταστάσεις </a:t>
          </a:r>
          <a:r>
            <a:rPr lang="el-GR" sz="2400" b="0" kern="1200" dirty="0" smtClean="0">
              <a:solidFill>
                <a:schemeClr val="tx1"/>
              </a:solidFill>
            </a:rPr>
            <a:t>Ολικής Νωδότητας</a:t>
          </a:r>
          <a:endParaRPr lang="el-GR" sz="2400" b="0" kern="1200" dirty="0">
            <a:solidFill>
              <a:schemeClr val="tx1"/>
            </a:solidFill>
          </a:endParaRPr>
        </a:p>
      </dsp:txBody>
      <dsp:txXfrm rot="10800000">
        <a:off x="878503" y="615"/>
        <a:ext cx="6847085" cy="1258769"/>
      </dsp:txXfrm>
    </dsp:sp>
    <dsp:sp modelId="{D76675E5-C8BD-4FE0-BEA4-384FD759C9F6}">
      <dsp:nvSpPr>
        <dsp:cNvPr id="0" name=""/>
        <dsp:cNvSpPr/>
      </dsp:nvSpPr>
      <dsp:spPr>
        <a:xfrm>
          <a:off x="0" y="615"/>
          <a:ext cx="1258769" cy="12587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0926B-ECBA-4FD9-A833-B18ECF73DB17}">
      <dsp:nvSpPr>
        <dsp:cNvPr id="0" name=""/>
        <dsp:cNvSpPr/>
      </dsp:nvSpPr>
      <dsp:spPr>
        <a:xfrm>
          <a:off x="0" y="8727"/>
          <a:ext cx="2694048" cy="798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Αρχές αποκατάστασης</a:t>
          </a:r>
          <a:endParaRPr lang="el-GR" sz="2000" kern="1200" dirty="0"/>
        </a:p>
      </dsp:txBody>
      <dsp:txXfrm>
        <a:off x="23390" y="32117"/>
        <a:ext cx="2647268" cy="751813"/>
      </dsp:txXfrm>
    </dsp:sp>
    <dsp:sp modelId="{A8386C61-9543-4E5C-A0F1-EF32740E6085}">
      <dsp:nvSpPr>
        <dsp:cNvPr id="0" name=""/>
        <dsp:cNvSpPr/>
      </dsp:nvSpPr>
      <dsp:spPr>
        <a:xfrm>
          <a:off x="223684" y="807321"/>
          <a:ext cx="91440" cy="5729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2932"/>
              </a:lnTo>
              <a:lnTo>
                <a:pt x="114313" y="5729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1EEB3-09E2-4875-BBE3-2D4FEFDEABAA}">
      <dsp:nvSpPr>
        <dsp:cNvPr id="0" name=""/>
        <dsp:cNvSpPr/>
      </dsp:nvSpPr>
      <dsp:spPr>
        <a:xfrm>
          <a:off x="337997" y="1017256"/>
          <a:ext cx="1910293" cy="725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Σχεδιασμός στήριξης</a:t>
          </a:r>
          <a:endParaRPr lang="el-GR" sz="1600" kern="1200" dirty="0"/>
        </a:p>
      </dsp:txBody>
      <dsp:txXfrm>
        <a:off x="359261" y="1038520"/>
        <a:ext cx="1867765" cy="683466"/>
      </dsp:txXfrm>
    </dsp:sp>
    <dsp:sp modelId="{5154A6B4-50B5-4B55-A6F1-05B1CA0D7593}">
      <dsp:nvSpPr>
        <dsp:cNvPr id="0" name=""/>
        <dsp:cNvSpPr/>
      </dsp:nvSpPr>
      <dsp:spPr>
        <a:xfrm>
          <a:off x="269404" y="807321"/>
          <a:ext cx="1184719" cy="1501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152"/>
              </a:lnTo>
              <a:lnTo>
                <a:pt x="1184719" y="1501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471F1-E26F-40DE-B5BC-F89D077CE587}">
      <dsp:nvSpPr>
        <dsp:cNvPr id="0" name=""/>
        <dsp:cNvSpPr/>
      </dsp:nvSpPr>
      <dsp:spPr>
        <a:xfrm>
          <a:off x="1454123" y="1887941"/>
          <a:ext cx="2022642" cy="8410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600" kern="1200" dirty="0" smtClean="0"/>
            <a:t>Αύξηση ΚΔ</a:t>
          </a:r>
          <a:endParaRPr lang="en-GB" sz="16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600" kern="1200" dirty="0" smtClean="0"/>
            <a:t>ή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1600" kern="1200" dirty="0" smtClean="0"/>
            <a:t>Μείωση ΚΔ</a:t>
          </a:r>
          <a:endParaRPr lang="el-GR" sz="1600" kern="1200" dirty="0"/>
        </a:p>
      </dsp:txBody>
      <dsp:txXfrm>
        <a:off x="1478757" y="1912575"/>
        <a:ext cx="1973374" cy="791796"/>
      </dsp:txXfrm>
    </dsp:sp>
    <dsp:sp modelId="{BB71BB4F-72C4-4BC4-963B-5BE13B9F34E1}">
      <dsp:nvSpPr>
        <dsp:cNvPr id="0" name=""/>
        <dsp:cNvSpPr/>
      </dsp:nvSpPr>
      <dsp:spPr>
        <a:xfrm>
          <a:off x="269404" y="807321"/>
          <a:ext cx="93834" cy="2466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6180"/>
              </a:lnTo>
              <a:lnTo>
                <a:pt x="93834" y="2466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AE47E-5D1C-4C4C-A425-4F50289D7D20}">
      <dsp:nvSpPr>
        <dsp:cNvPr id="0" name=""/>
        <dsp:cNvSpPr/>
      </dsp:nvSpPr>
      <dsp:spPr>
        <a:xfrm>
          <a:off x="363239" y="2910504"/>
          <a:ext cx="2461294" cy="7259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Ύψος κολοβωμάτων  μικρό</a:t>
          </a:r>
          <a:endParaRPr lang="el-GR" sz="1600" kern="1200" dirty="0"/>
        </a:p>
      </dsp:txBody>
      <dsp:txXfrm>
        <a:off x="384503" y="2931768"/>
        <a:ext cx="2418766" cy="683466"/>
      </dsp:txXfrm>
    </dsp:sp>
    <dsp:sp modelId="{BBAD7A21-695A-4810-9389-A7410E33E202}">
      <dsp:nvSpPr>
        <dsp:cNvPr id="0" name=""/>
        <dsp:cNvSpPr/>
      </dsp:nvSpPr>
      <dsp:spPr>
        <a:xfrm>
          <a:off x="269404" y="807321"/>
          <a:ext cx="1184719" cy="3455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899"/>
              </a:lnTo>
              <a:lnTo>
                <a:pt x="1184719" y="34558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BECA45-60CF-4A93-A426-283AAEABF3FD}">
      <dsp:nvSpPr>
        <dsp:cNvPr id="0" name=""/>
        <dsp:cNvSpPr/>
      </dsp:nvSpPr>
      <dsp:spPr>
        <a:xfrm>
          <a:off x="1454123" y="3817996"/>
          <a:ext cx="2419024" cy="89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  <a:cs typeface="Times New Roman"/>
            </a:rPr>
            <a:t>● </a:t>
          </a:r>
          <a:r>
            <a:rPr lang="el-GR" sz="1600" kern="1200" dirty="0" smtClean="0">
              <a:latin typeface="+mn-lt"/>
            </a:rPr>
            <a:t>Σφαιρικοί σύνδεσμοι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  <a:cs typeface="Times New Roman"/>
            </a:rPr>
            <a:t>● </a:t>
          </a:r>
          <a:r>
            <a:rPr lang="el-GR" sz="1600" kern="1200" dirty="0" smtClean="0">
              <a:latin typeface="+mn-lt"/>
            </a:rPr>
            <a:t>Σύνδεσμοι τύπου δοκού</a:t>
          </a:r>
          <a:endParaRPr lang="el-GR" sz="1600" kern="1200" dirty="0">
            <a:latin typeface="+mn-lt"/>
          </a:endParaRPr>
        </a:p>
      </dsp:txBody>
      <dsp:txXfrm>
        <a:off x="1480203" y="3844076"/>
        <a:ext cx="2366864" cy="838286"/>
      </dsp:txXfrm>
    </dsp:sp>
    <dsp:sp modelId="{5D96DC59-7CC6-4D9D-98C9-AC1D1584A048}">
      <dsp:nvSpPr>
        <dsp:cNvPr id="0" name=""/>
        <dsp:cNvSpPr/>
      </dsp:nvSpPr>
      <dsp:spPr>
        <a:xfrm>
          <a:off x="3972359" y="356"/>
          <a:ext cx="3253281" cy="798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Συγκλεισιακά πρότυπα</a:t>
          </a:r>
          <a:endParaRPr lang="el-GR" sz="2000" kern="1200" dirty="0"/>
        </a:p>
      </dsp:txBody>
      <dsp:txXfrm>
        <a:off x="3995749" y="23746"/>
        <a:ext cx="3206501" cy="751813"/>
      </dsp:txXfrm>
    </dsp:sp>
    <dsp:sp modelId="{BF204F32-F5DB-4212-A507-626AB1D4DD63}">
      <dsp:nvSpPr>
        <dsp:cNvPr id="0" name=""/>
        <dsp:cNvSpPr/>
      </dsp:nvSpPr>
      <dsp:spPr>
        <a:xfrm>
          <a:off x="4297687" y="798950"/>
          <a:ext cx="325328" cy="1017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586"/>
              </a:lnTo>
              <a:lnTo>
                <a:pt x="325328" y="1017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F5A3D-1B1A-46D4-B38F-C8C982E6F998}">
      <dsp:nvSpPr>
        <dsp:cNvPr id="0" name=""/>
        <dsp:cNvSpPr/>
      </dsp:nvSpPr>
      <dsp:spPr>
        <a:xfrm>
          <a:off x="4623015" y="1038419"/>
          <a:ext cx="2885669" cy="15562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Ισόρροπη </a:t>
          </a:r>
          <a:r>
            <a:rPr lang="el-GR" sz="1600" kern="1200" dirty="0" smtClean="0"/>
            <a:t>σύγκλειση,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με σύγκλειση γλωσσικών φυμάτων (</a:t>
          </a:r>
          <a:r>
            <a:rPr lang="en-GB" sz="1600" kern="1200" dirty="0" err="1" smtClean="0"/>
            <a:t>lingualized</a:t>
          </a:r>
          <a:r>
            <a:rPr lang="en-GB" sz="1600" kern="1200" dirty="0" smtClean="0"/>
            <a:t> occlusion)</a:t>
          </a:r>
          <a:endParaRPr lang="el-GR" sz="1600" kern="1200" dirty="0"/>
        </a:p>
      </dsp:txBody>
      <dsp:txXfrm>
        <a:off x="4668596" y="1084000"/>
        <a:ext cx="2794507" cy="1465071"/>
      </dsp:txXfrm>
    </dsp:sp>
    <dsp:sp modelId="{20D29E24-03B5-4CBC-A3E0-8956FA11D73B}">
      <dsp:nvSpPr>
        <dsp:cNvPr id="0" name=""/>
        <dsp:cNvSpPr/>
      </dsp:nvSpPr>
      <dsp:spPr>
        <a:xfrm>
          <a:off x="4297687" y="798950"/>
          <a:ext cx="572723" cy="326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6778"/>
              </a:lnTo>
              <a:lnTo>
                <a:pt x="572723" y="32667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C7E2B-767C-41FB-AE02-1EAC31119A93}">
      <dsp:nvSpPr>
        <dsp:cNvPr id="0" name=""/>
        <dsp:cNvSpPr/>
      </dsp:nvSpPr>
      <dsp:spPr>
        <a:xfrm>
          <a:off x="4870411" y="3422657"/>
          <a:ext cx="2854295" cy="12861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Επίπεδη </a:t>
          </a:r>
          <a:r>
            <a:rPr lang="el-GR" sz="1600" kern="1200" dirty="0" smtClean="0"/>
            <a:t>σύγκλειση σε γνάθους με μεγάλη απορρόφηση</a:t>
          </a:r>
          <a:endParaRPr lang="el-GR" sz="1600" kern="1200" dirty="0"/>
        </a:p>
      </dsp:txBody>
      <dsp:txXfrm>
        <a:off x="4908081" y="3460327"/>
        <a:ext cx="2778955" cy="12108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631D0-36CD-45B3-8798-97595AA7016B}">
      <dsp:nvSpPr>
        <dsp:cNvPr id="0" name=""/>
        <dsp:cNvSpPr/>
      </dsp:nvSpPr>
      <dsp:spPr>
        <a:xfrm>
          <a:off x="0" y="0"/>
          <a:ext cx="8736632" cy="125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Ακίνητη Επιεμφυτευματική Αποκατάσταση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/>
            <a:t>Μερικής νωδότητας</a:t>
          </a:r>
          <a:endParaRPr lang="el-GR" sz="2400" kern="1200" dirty="0"/>
        </a:p>
      </dsp:txBody>
      <dsp:txXfrm>
        <a:off x="1873017" y="0"/>
        <a:ext cx="6863614" cy="1256912"/>
      </dsp:txXfrm>
    </dsp:sp>
    <dsp:sp modelId="{DC41E050-ED3E-40F8-BDD5-267A22B30786}">
      <dsp:nvSpPr>
        <dsp:cNvPr id="0" name=""/>
        <dsp:cNvSpPr/>
      </dsp:nvSpPr>
      <dsp:spPr>
        <a:xfrm>
          <a:off x="105439" y="64605"/>
          <a:ext cx="1787829" cy="11277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C8FED-4217-4426-89EA-8B28F4676A5D}">
      <dsp:nvSpPr>
        <dsp:cNvPr id="0" name=""/>
        <dsp:cNvSpPr/>
      </dsp:nvSpPr>
      <dsp:spPr>
        <a:xfrm rot="5400000">
          <a:off x="4448831" y="-2610175"/>
          <a:ext cx="1612945" cy="68380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44000" lvl="1" indent="-1440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l-GR" sz="1800" kern="1200" dirty="0" smtClean="0"/>
            <a:t>Αμφοτερόπλευρη, ταυτόχρονη πρόσθια και οπίσθια συγκλεισιακή επαφή δοντιών σε κεντρική και έκκεντρες θέσεις.</a:t>
          </a:r>
          <a:endParaRPr lang="el-GR" sz="1800" kern="1200" dirty="0"/>
        </a:p>
        <a:p>
          <a:pPr marL="144000" lvl="1" indent="-1440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l-GR" sz="1800" i="1" kern="1200" dirty="0" smtClean="0"/>
            <a:t>Η ισόρροπη σύγκλειση προσφέρει επαρκή αντιρρόπηση απέναντι στις δυνάμεις </a:t>
          </a:r>
          <a:r>
            <a:rPr lang="el-GR" sz="1800" i="1" kern="1200" dirty="0" err="1" smtClean="0"/>
            <a:t>παρεκτόπισης</a:t>
          </a:r>
          <a:r>
            <a:rPr lang="el-GR" sz="1800" i="1" kern="1200" dirty="0" smtClean="0"/>
            <a:t> της οδοντοστοιχίας</a:t>
          </a:r>
          <a:r>
            <a:rPr lang="el-GR" sz="1800" kern="1200" dirty="0" smtClean="0"/>
            <a:t>.</a:t>
          </a:r>
          <a:endParaRPr lang="el-GR" sz="1800" kern="1200" dirty="0"/>
        </a:p>
      </dsp:txBody>
      <dsp:txXfrm rot="-5400000">
        <a:off x="1836269" y="81124"/>
        <a:ext cx="6759333" cy="1455471"/>
      </dsp:txXfrm>
    </dsp:sp>
    <dsp:sp modelId="{524B5BEB-39EE-4C55-8C91-6F4EF50898D1}">
      <dsp:nvSpPr>
        <dsp:cNvPr id="0" name=""/>
        <dsp:cNvSpPr/>
      </dsp:nvSpPr>
      <dsp:spPr>
        <a:xfrm>
          <a:off x="270" y="88856"/>
          <a:ext cx="1835998" cy="144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44000" lvl="0" indent="-144000" algn="l" defTabSz="10668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l-GR" sz="2400" b="1" u="none" kern="1200" dirty="0" smtClean="0"/>
            <a:t>ΙΣΟΡΡΟΠΗ</a:t>
          </a:r>
          <a:endParaRPr lang="el-GR" sz="2400" b="1" u="none" kern="1200" dirty="0"/>
        </a:p>
      </dsp:txBody>
      <dsp:txXfrm>
        <a:off x="70565" y="159151"/>
        <a:ext cx="1695408" cy="1299416"/>
      </dsp:txXfrm>
    </dsp:sp>
    <dsp:sp modelId="{1CC053B1-506B-48A7-B49A-B6FA3A61CFCF}">
      <dsp:nvSpPr>
        <dsp:cNvPr id="0" name=""/>
        <dsp:cNvSpPr/>
      </dsp:nvSpPr>
      <dsp:spPr>
        <a:xfrm rot="5400000">
          <a:off x="4392958" y="-830654"/>
          <a:ext cx="1717743" cy="68311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44000" lvl="1" indent="-1440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l-GR" sz="1800" kern="1200" dirty="0" smtClean="0"/>
            <a:t>Τα οπίσθια δόντια (γωνία φύματος 0</a:t>
          </a:r>
          <a:r>
            <a:rPr lang="el-GR" sz="1800" kern="1200" baseline="30000" dirty="0" smtClean="0"/>
            <a:t>0</a:t>
          </a:r>
          <a:r>
            <a:rPr lang="el-GR" sz="1800" kern="1200" baseline="0" dirty="0" smtClean="0"/>
            <a:t>)</a:t>
          </a:r>
          <a:r>
            <a:rPr lang="el-GR" sz="1800" kern="1200" dirty="0" smtClean="0"/>
            <a:t> τοποθετούνται σε ένα επίπεδο χωρίς καμπύλες αντιστάθμισης, επομένως μόνο στην κεντρική σχέση υπάρχουν ισόρροπες επαφές δοντιών. </a:t>
          </a:r>
          <a:endParaRPr lang="el-GR" sz="1800" kern="1200" dirty="0"/>
        </a:p>
        <a:p>
          <a:pPr marL="144000" lvl="1" indent="-1440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l-GR" sz="1800" b="0" i="1" kern="1200" dirty="0" smtClean="0">
              <a:solidFill>
                <a:schemeClr val="tx1"/>
              </a:solidFill>
            </a:rPr>
            <a:t>Σε ασθενείς λειτουργούντες με ανάσπαση - κατάσπαση και με δυσκολία  λήψης καταγραφών με ακρίβεια.</a:t>
          </a:r>
          <a:endParaRPr lang="el-GR" sz="1800" b="0" i="1" kern="1200" dirty="0">
            <a:solidFill>
              <a:schemeClr val="tx1"/>
            </a:solidFill>
          </a:endParaRPr>
        </a:p>
      </dsp:txBody>
      <dsp:txXfrm rot="-5400000">
        <a:off x="1836276" y="1809881"/>
        <a:ext cx="6747256" cy="1550037"/>
      </dsp:txXfrm>
    </dsp:sp>
    <dsp:sp modelId="{B857A3A1-0D7B-4F10-8D04-BBA9C6271F47}">
      <dsp:nvSpPr>
        <dsp:cNvPr id="0" name=""/>
        <dsp:cNvSpPr/>
      </dsp:nvSpPr>
      <dsp:spPr>
        <a:xfrm>
          <a:off x="270" y="1836769"/>
          <a:ext cx="1836005" cy="1496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44000" lvl="0" indent="-144000" algn="l" defTabSz="10668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l-GR" sz="2400" b="1" kern="1200" dirty="0" smtClean="0"/>
            <a:t>ΕΠΙΠΕΔΗ</a:t>
          </a:r>
          <a:endParaRPr lang="el-GR" sz="2400" b="1" kern="1200" dirty="0"/>
        </a:p>
      </dsp:txBody>
      <dsp:txXfrm>
        <a:off x="73311" y="1909810"/>
        <a:ext cx="1689923" cy="1350180"/>
      </dsp:txXfrm>
    </dsp:sp>
    <dsp:sp modelId="{00DCA5D1-06FC-4C49-A544-3501CE1587EB}">
      <dsp:nvSpPr>
        <dsp:cNvPr id="0" name=""/>
        <dsp:cNvSpPr/>
      </dsp:nvSpPr>
      <dsp:spPr>
        <a:xfrm rot="5400000">
          <a:off x="4328295" y="978178"/>
          <a:ext cx="1771143" cy="6923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44000" lvl="1" indent="-1440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l-GR" sz="1800" kern="1200" dirty="0" smtClean="0"/>
            <a:t>Τα υπερώια φύματα των άνω δοντιών αρθρώνουν με τις μασητικές επιφάνειες των κάτω, σε κεντρική σχέση και σε πλάγιες κινήσεις.</a:t>
          </a:r>
          <a:endParaRPr lang="el-GR" sz="1800" kern="1200" dirty="0"/>
        </a:p>
        <a:p>
          <a:pPr marL="144000" lvl="2" indent="-14400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el-GR" sz="1800" i="1" kern="1200" dirty="0" smtClean="0"/>
            <a:t>Σε ασθενείς με μεγάλο εύρος γναθικών κινήσεων και φέροντες επένθετη επιεμφυτευματική οδοντοστοιχία στην κάτω γνάθο και ολική οδοντοστοιχία στην άνω γνάθο</a:t>
          </a:r>
          <a:endParaRPr lang="el-GR" sz="1800" i="1" kern="1200" dirty="0"/>
        </a:p>
      </dsp:txBody>
      <dsp:txXfrm rot="-5400000">
        <a:off x="1752005" y="3640928"/>
        <a:ext cx="6837264" cy="1598223"/>
      </dsp:txXfrm>
    </dsp:sp>
    <dsp:sp modelId="{2ECDA66C-BD0F-46C8-B818-63C915B07E94}">
      <dsp:nvSpPr>
        <dsp:cNvPr id="0" name=""/>
        <dsp:cNvSpPr/>
      </dsp:nvSpPr>
      <dsp:spPr>
        <a:xfrm>
          <a:off x="270" y="3691909"/>
          <a:ext cx="1751734" cy="14962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144000" lvl="0" indent="-144000" algn="l" defTabSz="10668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el-GR" sz="2400" b="1" kern="1200" dirty="0" smtClean="0"/>
            <a:t>ΓΛΩΣΣΙΚΗ</a:t>
          </a:r>
          <a:endParaRPr lang="el-GR" sz="2400" b="1" kern="1200" dirty="0"/>
        </a:p>
      </dsp:txBody>
      <dsp:txXfrm>
        <a:off x="73311" y="3764950"/>
        <a:ext cx="1605652" cy="13501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BF651-B76D-40DA-89BC-4DCBEC66253E}">
      <dsp:nvSpPr>
        <dsp:cNvPr id="0" name=""/>
        <dsp:cNvSpPr/>
      </dsp:nvSpPr>
      <dsp:spPr>
        <a:xfrm>
          <a:off x="740285" y="-42818"/>
          <a:ext cx="6727428" cy="6727428"/>
        </a:xfrm>
        <a:prstGeom prst="circularArrow">
          <a:avLst>
            <a:gd name="adj1" fmla="val 5544"/>
            <a:gd name="adj2" fmla="val 330680"/>
            <a:gd name="adj3" fmla="val 14501173"/>
            <a:gd name="adj4" fmla="val 16958588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59B01-3740-4FCB-B1C9-4E7DAB12931A}">
      <dsp:nvSpPr>
        <dsp:cNvPr id="0" name=""/>
        <dsp:cNvSpPr/>
      </dsp:nvSpPr>
      <dsp:spPr>
        <a:xfrm>
          <a:off x="3045937" y="2181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Απόδοση κάθετων κεντρικών επαφών.</a:t>
          </a:r>
          <a:endParaRPr lang="el-GR" sz="1600" b="1" kern="1200" dirty="0"/>
        </a:p>
      </dsp:txBody>
      <dsp:txXfrm>
        <a:off x="3097587" y="53831"/>
        <a:ext cx="2012825" cy="954762"/>
      </dsp:txXfrm>
    </dsp:sp>
    <dsp:sp modelId="{D2EB61E8-B958-4327-98E5-58E4917BE1A9}">
      <dsp:nvSpPr>
        <dsp:cNvPr id="0" name=""/>
        <dsp:cNvSpPr/>
      </dsp:nvSpPr>
      <dsp:spPr>
        <a:xfrm>
          <a:off x="5804299" y="1263406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Μειωμένη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μασητική τράπεζα </a:t>
          </a:r>
          <a:endParaRPr lang="el-GR" sz="1600" b="1" kern="1200" dirty="0"/>
        </a:p>
      </dsp:txBody>
      <dsp:txXfrm>
        <a:off x="5855949" y="1315056"/>
        <a:ext cx="2012825" cy="954762"/>
      </dsp:txXfrm>
    </dsp:sp>
    <dsp:sp modelId="{FD827908-4595-4086-9DE0-255F88469350}">
      <dsp:nvSpPr>
        <dsp:cNvPr id="0" name=""/>
        <dsp:cNvSpPr/>
      </dsp:nvSpPr>
      <dsp:spPr>
        <a:xfrm>
          <a:off x="4752059" y="5151835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Μήκος μοχλοβραχίονα</a:t>
          </a:r>
          <a:endParaRPr lang="el-GR" sz="1600" b="1" kern="1200" dirty="0"/>
        </a:p>
      </dsp:txBody>
      <dsp:txXfrm>
        <a:off x="4803709" y="5203485"/>
        <a:ext cx="2012825" cy="954762"/>
      </dsp:txXfrm>
    </dsp:sp>
    <dsp:sp modelId="{69B93266-F1A1-456E-AB8A-6E39D11220F5}">
      <dsp:nvSpPr>
        <dsp:cNvPr id="0" name=""/>
        <dsp:cNvSpPr/>
      </dsp:nvSpPr>
      <dsp:spPr>
        <a:xfrm>
          <a:off x="187685" y="3257580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Προστασία αδυνάμου κρίκου</a:t>
          </a:r>
          <a:endParaRPr lang="el-GR" sz="1600" b="1" kern="1200" dirty="0"/>
        </a:p>
      </dsp:txBody>
      <dsp:txXfrm>
        <a:off x="239335" y="3309230"/>
        <a:ext cx="2012825" cy="954762"/>
      </dsp:txXfrm>
    </dsp:sp>
    <dsp:sp modelId="{5BFBC1D3-DD98-47CF-A208-0D1EAC1F11C4}">
      <dsp:nvSpPr>
        <dsp:cNvPr id="0" name=""/>
        <dsp:cNvSpPr/>
      </dsp:nvSpPr>
      <dsp:spPr>
        <a:xfrm>
          <a:off x="1367697" y="5129789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Σχέση φορτίου &amp; γωνίας εμφυτεύματος</a:t>
          </a:r>
          <a:endParaRPr lang="el-GR" sz="1600" b="1" kern="1200" dirty="0"/>
        </a:p>
      </dsp:txBody>
      <dsp:txXfrm>
        <a:off x="1419347" y="5181439"/>
        <a:ext cx="2012825" cy="954762"/>
      </dsp:txXfrm>
    </dsp:sp>
    <dsp:sp modelId="{08CA5C2B-0E51-4ED7-B380-D83C2E37D4C0}">
      <dsp:nvSpPr>
        <dsp:cNvPr id="0" name=""/>
        <dsp:cNvSpPr/>
      </dsp:nvSpPr>
      <dsp:spPr>
        <a:xfrm>
          <a:off x="259685" y="1241362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Συγχρονισμός επαφών</a:t>
          </a:r>
          <a:endParaRPr lang="el-GR" sz="1600" b="1" kern="1200" dirty="0"/>
        </a:p>
      </dsp:txBody>
      <dsp:txXfrm>
        <a:off x="311335" y="1293012"/>
        <a:ext cx="2012825" cy="954762"/>
      </dsp:txXfrm>
    </dsp:sp>
    <dsp:sp modelId="{F73EC354-6A1A-4CCF-9B3E-FB70A696684F}">
      <dsp:nvSpPr>
        <dsp:cNvPr id="0" name=""/>
        <dsp:cNvSpPr/>
      </dsp:nvSpPr>
      <dsp:spPr>
        <a:xfrm>
          <a:off x="5804311" y="3257569"/>
          <a:ext cx="2116125" cy="1058062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Δημιουργία χαμηλών επικλινών επιπέδων φυμάτων</a:t>
          </a:r>
          <a:endParaRPr lang="el-GR" sz="1600" b="1" kern="1200" dirty="0"/>
        </a:p>
      </dsp:txBody>
      <dsp:txXfrm>
        <a:off x="5855961" y="3309219"/>
        <a:ext cx="2012825" cy="954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EFC9-6F62-4653-8A2F-7AB58A1D87D3}">
      <dsp:nvSpPr>
        <dsp:cNvPr id="0" name=""/>
        <dsp:cNvSpPr/>
      </dsp:nvSpPr>
      <dsp:spPr>
        <a:xfrm>
          <a:off x="834191" y="-70308"/>
          <a:ext cx="2651616" cy="265161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smtClean="0">
              <a:ln w="28575"/>
              <a:latin typeface="+mj-lt"/>
            </a:rPr>
            <a:t>Σχέδιο Θεραπείας</a:t>
          </a:r>
          <a:endParaRPr lang="el-GR" sz="2000" b="1" kern="1200" dirty="0">
            <a:ln w="28575"/>
            <a:latin typeface="+mj-lt"/>
          </a:endParaRPr>
        </a:p>
      </dsp:txBody>
      <dsp:txXfrm>
        <a:off x="1187740" y="393724"/>
        <a:ext cx="1944518" cy="1193227"/>
      </dsp:txXfrm>
    </dsp:sp>
    <dsp:sp modelId="{9F9AA22F-837F-43BD-AFC7-E3B1B58E24E4}">
      <dsp:nvSpPr>
        <dsp:cNvPr id="0" name=""/>
        <dsp:cNvSpPr/>
      </dsp:nvSpPr>
      <dsp:spPr>
        <a:xfrm>
          <a:off x="1704002" y="1436292"/>
          <a:ext cx="2651616" cy="265161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smtClean="0"/>
            <a:t>Παθητική Εφαρμογή</a:t>
          </a:r>
          <a:endParaRPr lang="el-GR" sz="2000" b="1" kern="1200" dirty="0"/>
        </a:p>
      </dsp:txBody>
      <dsp:txXfrm>
        <a:off x="2514954" y="2121292"/>
        <a:ext cx="1590969" cy="1458388"/>
      </dsp:txXfrm>
    </dsp:sp>
    <dsp:sp modelId="{50812118-AB2B-4F25-8646-C1AA63BB895D}">
      <dsp:nvSpPr>
        <dsp:cNvPr id="0" name=""/>
        <dsp:cNvSpPr/>
      </dsp:nvSpPr>
      <dsp:spPr>
        <a:xfrm>
          <a:off x="-35618" y="1436292"/>
          <a:ext cx="2651616" cy="2651616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kern="1200" dirty="0" smtClean="0"/>
            <a:t>Σύγκλειση</a:t>
          </a:r>
          <a:endParaRPr lang="el-GR" sz="2000" b="1" i="1" kern="1200" dirty="0"/>
        </a:p>
      </dsp:txBody>
      <dsp:txXfrm>
        <a:off x="214075" y="2121292"/>
        <a:ext cx="1590969" cy="1458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3353B-635E-420E-BF02-EF52FEFE0E2A}">
      <dsp:nvSpPr>
        <dsp:cNvPr id="0" name=""/>
        <dsp:cNvSpPr/>
      </dsp:nvSpPr>
      <dsp:spPr>
        <a:xfrm>
          <a:off x="1814400" y="474"/>
          <a:ext cx="2721600" cy="18509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300" kern="1200" dirty="0" smtClean="0"/>
            <a:t>Αξονική  </a:t>
          </a:r>
          <a:r>
            <a:rPr lang="el-GR" sz="2800" b="0" i="1" kern="1200" dirty="0" smtClean="0">
              <a:solidFill>
                <a:srgbClr val="CC00CC"/>
              </a:solidFill>
            </a:rPr>
            <a:t>Πόσο? </a:t>
          </a:r>
          <a:endParaRPr lang="el-GR" sz="2800" b="0" i="1" kern="1200" dirty="0">
            <a:solidFill>
              <a:srgbClr val="CC00CC"/>
            </a:solidFill>
          </a:endParaRPr>
        </a:p>
      </dsp:txBody>
      <dsp:txXfrm>
        <a:off x="1814400" y="231846"/>
        <a:ext cx="2027484" cy="1388232"/>
      </dsp:txXfrm>
    </dsp:sp>
    <dsp:sp modelId="{51C8306C-37BD-40B0-9F85-F84ED0EA9F77}">
      <dsp:nvSpPr>
        <dsp:cNvPr id="0" name=""/>
        <dsp:cNvSpPr/>
      </dsp:nvSpPr>
      <dsp:spPr>
        <a:xfrm>
          <a:off x="0" y="0"/>
          <a:ext cx="1814400" cy="18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Κάθετη φόρτιση εμφυτευμάτων. </a:t>
          </a:r>
          <a:endParaRPr lang="el-GR" sz="1800" kern="1200" dirty="0"/>
        </a:p>
      </dsp:txBody>
      <dsp:txXfrm>
        <a:off x="88572" y="88572"/>
        <a:ext cx="1637256" cy="1673832"/>
      </dsp:txXfrm>
    </dsp:sp>
    <dsp:sp modelId="{2EBEE632-7CDE-464D-BA7F-864308C63EE6}">
      <dsp:nvSpPr>
        <dsp:cNvPr id="0" name=""/>
        <dsp:cNvSpPr/>
      </dsp:nvSpPr>
      <dsp:spPr>
        <a:xfrm>
          <a:off x="1814400" y="2036548"/>
          <a:ext cx="2721600" cy="185097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3200" kern="1200" dirty="0" smtClean="0"/>
            <a:t>Μη Αξονική ή </a:t>
          </a:r>
          <a:r>
            <a:rPr lang="el-GR" sz="3200" b="0" i="1" kern="1200" dirty="0" err="1" smtClean="0">
              <a:solidFill>
                <a:srgbClr val="CC00CC"/>
              </a:solidFill>
            </a:rPr>
            <a:t>Πρόβολα</a:t>
          </a:r>
          <a:r>
            <a:rPr lang="el-GR" sz="3200" b="0" i="1" kern="1200" dirty="0" smtClean="0">
              <a:solidFill>
                <a:srgbClr val="CC00CC"/>
              </a:solidFill>
            </a:rPr>
            <a:t>? </a:t>
          </a:r>
          <a:r>
            <a:rPr lang="el-GR" sz="3200" kern="1200" dirty="0" smtClean="0"/>
            <a:t>        </a:t>
          </a:r>
          <a:endParaRPr lang="el-GR" sz="3200" kern="1200" dirty="0"/>
        </a:p>
      </dsp:txBody>
      <dsp:txXfrm>
        <a:off x="1814400" y="2267920"/>
        <a:ext cx="2027484" cy="1388232"/>
      </dsp:txXfrm>
    </dsp:sp>
    <dsp:sp modelId="{253B9E3A-7D73-4B59-9C49-F58D7D976D73}">
      <dsp:nvSpPr>
        <dsp:cNvPr id="0" name=""/>
        <dsp:cNvSpPr/>
      </dsp:nvSpPr>
      <dsp:spPr>
        <a:xfrm>
          <a:off x="0" y="2036548"/>
          <a:ext cx="1814400" cy="18509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Πλάγια φόρτιση εμφυτευμάτων </a:t>
          </a:r>
          <a:endParaRPr lang="el-GR" sz="1800" kern="1200" dirty="0"/>
        </a:p>
      </dsp:txBody>
      <dsp:txXfrm>
        <a:off x="88572" y="2125120"/>
        <a:ext cx="1637256" cy="16738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8CF1E-6CB3-40FC-BA14-6934F9521199}">
      <dsp:nvSpPr>
        <dsp:cNvPr id="0" name=""/>
        <dsp:cNvSpPr/>
      </dsp:nvSpPr>
      <dsp:spPr>
        <a:xfrm>
          <a:off x="0" y="1808079"/>
          <a:ext cx="8712000" cy="9883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000" b="1" kern="1200" dirty="0" smtClean="0"/>
            <a:t>Συμπεράσματα</a:t>
          </a:r>
          <a:endParaRPr lang="el-GR" sz="2000" b="1" kern="1200" dirty="0"/>
        </a:p>
      </dsp:txBody>
      <dsp:txXfrm>
        <a:off x="0" y="1808079"/>
        <a:ext cx="8712000" cy="533712"/>
      </dsp:txXfrm>
    </dsp:sp>
    <dsp:sp modelId="{68300C38-91BE-4275-8D78-F8239645C1DF}">
      <dsp:nvSpPr>
        <dsp:cNvPr id="0" name=""/>
        <dsp:cNvSpPr/>
      </dsp:nvSpPr>
      <dsp:spPr>
        <a:xfrm>
          <a:off x="0" y="2229129"/>
          <a:ext cx="4356000" cy="1154185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600" b="0" kern="1200" dirty="0" smtClean="0"/>
            <a:t>Δεν παρατηρείται υπερφόρτωση του εμφυτεύματος όταν οι μασητικές δυνάμεις κατευθύνονται στο </a:t>
          </a:r>
          <a:r>
            <a:rPr lang="el-GR" sz="1600" b="1" kern="1200" dirty="0" smtClean="0"/>
            <a:t>κεντρικό βοθρίο </a:t>
          </a:r>
          <a:r>
            <a:rPr lang="el-GR" sz="1600" b="0" kern="1200" dirty="0" smtClean="0"/>
            <a:t>της κοχλιούμενης επιεμφυτευματικής πρόσθεσης</a:t>
          </a:r>
          <a:r>
            <a:rPr lang="en-GB" sz="1600" b="0" kern="1200" dirty="0" smtClean="0"/>
            <a:t>.</a:t>
          </a:r>
          <a:endParaRPr lang="el-GR" sz="1600" b="0" kern="1200" dirty="0"/>
        </a:p>
      </dsp:txBody>
      <dsp:txXfrm>
        <a:off x="0" y="2229129"/>
        <a:ext cx="4356000" cy="1154185"/>
      </dsp:txXfrm>
    </dsp:sp>
    <dsp:sp modelId="{F2F14DF8-DB20-4605-8415-A39744105BDB}">
      <dsp:nvSpPr>
        <dsp:cNvPr id="0" name=""/>
        <dsp:cNvSpPr/>
      </dsp:nvSpPr>
      <dsp:spPr>
        <a:xfrm>
          <a:off x="4356000" y="2230501"/>
          <a:ext cx="4356000" cy="115144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1600" b="0" kern="1200" dirty="0" smtClean="0"/>
            <a:t>Υπερφόρτωση του εμφυτεύματος όταν οι συγκλεισιακές δυνάμεις κατευθύνονται στις </a:t>
          </a:r>
          <a:r>
            <a:rPr lang="el-GR" sz="1600" b="1" kern="1200" dirty="0" smtClean="0"/>
            <a:t>επικλινείς επιφάνειες </a:t>
          </a:r>
          <a:r>
            <a:rPr lang="el-GR" sz="1600" b="0" kern="1200" dirty="0" smtClean="0"/>
            <a:t>των παρειακών φυμάτων</a:t>
          </a:r>
          <a:endParaRPr lang="el-GR" sz="1600" b="0" kern="1200" dirty="0"/>
        </a:p>
      </dsp:txBody>
      <dsp:txXfrm>
        <a:off x="4356000" y="2230501"/>
        <a:ext cx="4356000" cy="1151441"/>
      </dsp:txXfrm>
    </dsp:sp>
    <dsp:sp modelId="{71E5759E-5F5F-4946-97AC-15C85D82350C}">
      <dsp:nvSpPr>
        <dsp:cNvPr id="0" name=""/>
        <dsp:cNvSpPr/>
      </dsp:nvSpPr>
      <dsp:spPr>
        <a:xfrm rot="10800000">
          <a:off x="0" y="0"/>
          <a:ext cx="8712000" cy="1837633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err="1" smtClean="0"/>
            <a:t>Klineberg</a:t>
          </a:r>
          <a:r>
            <a:rPr lang="en-US" sz="1400" b="0" kern="1200" dirty="0" smtClean="0"/>
            <a:t> IJ, </a:t>
          </a:r>
          <a:r>
            <a:rPr lang="en-US" sz="1400" b="0" kern="1200" dirty="0" err="1" smtClean="0"/>
            <a:t>Trulsson</a:t>
          </a:r>
          <a:r>
            <a:rPr lang="en-US" sz="1400" b="0" kern="1200" dirty="0" smtClean="0"/>
            <a:t> M, Murray GM.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0" i="1" kern="1200" dirty="0" smtClean="0">
              <a:solidFill>
                <a:schemeClr val="accent4">
                  <a:lumMod val="50000"/>
                </a:schemeClr>
              </a:solidFill>
            </a:rPr>
            <a:t>Occlusion on implants-is there a problem? J Oral </a:t>
          </a:r>
          <a:r>
            <a:rPr lang="en-US" sz="1200" b="0" i="1" kern="1200" dirty="0" err="1" smtClean="0">
              <a:solidFill>
                <a:schemeClr val="accent4">
                  <a:lumMod val="50000"/>
                </a:schemeClr>
              </a:solidFill>
            </a:rPr>
            <a:t>Rehabil</a:t>
          </a:r>
          <a:r>
            <a:rPr lang="en-US" sz="1200" b="0" i="1" kern="1200" dirty="0" smtClean="0">
              <a:solidFill>
                <a:schemeClr val="accent4">
                  <a:lumMod val="50000"/>
                </a:schemeClr>
              </a:solidFill>
            </a:rPr>
            <a:t>. </a:t>
          </a:r>
          <a:r>
            <a:rPr lang="el-GR" sz="1200" b="0" i="1" kern="1200" dirty="0" smtClean="0">
              <a:solidFill>
                <a:schemeClr val="accent4">
                  <a:lumMod val="50000"/>
                </a:schemeClr>
              </a:solidFill>
            </a:rPr>
            <a:t>2012</a:t>
          </a:r>
          <a:r>
            <a:rPr lang="en-GB" sz="1200" b="0" i="1" kern="1200" dirty="0" smtClean="0">
              <a:solidFill>
                <a:schemeClr val="accent4">
                  <a:lumMod val="50000"/>
                </a:schemeClr>
              </a:solidFill>
            </a:rPr>
            <a:t>;39:522-537</a:t>
          </a:r>
          <a:r>
            <a:rPr lang="el-GR" sz="1200" b="0" i="1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l-GR" sz="1200" b="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10800000">
        <a:off x="0" y="0"/>
        <a:ext cx="8712000" cy="645009"/>
      </dsp:txXfrm>
    </dsp:sp>
    <dsp:sp modelId="{021B06E2-5201-4942-A8A8-2926015D358B}">
      <dsp:nvSpPr>
        <dsp:cNvPr id="0" name=""/>
        <dsp:cNvSpPr/>
      </dsp:nvSpPr>
      <dsp:spPr>
        <a:xfrm>
          <a:off x="0" y="583070"/>
          <a:ext cx="4356000" cy="9270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/>
            <a:t>Μονήρης επιεμφυτευματική πρόσθεση προγομφίου 4 διαφορετικών περιγραμμάτων μύλης.</a:t>
          </a:r>
          <a:endParaRPr lang="el-GR" sz="1800" b="0" kern="1200" dirty="0"/>
        </a:p>
      </dsp:txBody>
      <dsp:txXfrm>
        <a:off x="0" y="583070"/>
        <a:ext cx="4356000" cy="927017"/>
      </dsp:txXfrm>
    </dsp:sp>
    <dsp:sp modelId="{8D185E0A-2281-4739-9510-01946159CBD8}">
      <dsp:nvSpPr>
        <dsp:cNvPr id="0" name=""/>
        <dsp:cNvSpPr/>
      </dsp:nvSpPr>
      <dsp:spPr>
        <a:xfrm>
          <a:off x="4356000" y="575691"/>
          <a:ext cx="4356000" cy="92701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0" kern="1200" dirty="0" smtClean="0"/>
            <a:t>Κατανομή κάθετων φορτίων στο κεντρικό βοθρίο</a:t>
          </a:r>
          <a:r>
            <a:rPr lang="en-GB" sz="1800" b="0" kern="1200" dirty="0" smtClean="0"/>
            <a:t>,</a:t>
          </a:r>
          <a:r>
            <a:rPr lang="el-GR" sz="1800" b="0" kern="1200" dirty="0" smtClean="0"/>
            <a:t> και σε απόσταση 2</a:t>
          </a:r>
          <a:r>
            <a:rPr lang="en-GB" sz="1800" b="0" kern="1200" dirty="0" smtClean="0"/>
            <a:t>mm</a:t>
          </a:r>
          <a:r>
            <a:rPr lang="el-GR" sz="1800" b="0" kern="1200" dirty="0" smtClean="0"/>
            <a:t> στην επικλινή επιφάνεια του φύματος</a:t>
          </a:r>
          <a:r>
            <a:rPr lang="en-GB" sz="1800" b="0" kern="1200" dirty="0" smtClean="0"/>
            <a:t>.</a:t>
          </a:r>
          <a:endParaRPr lang="el-GR" sz="1800" b="0" kern="1200" dirty="0"/>
        </a:p>
      </dsp:txBody>
      <dsp:txXfrm>
        <a:off x="4356000" y="575691"/>
        <a:ext cx="4356000" cy="9270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E7FB4-BDEF-4822-9AE8-C702EEAEDDE3}">
      <dsp:nvSpPr>
        <dsp:cNvPr id="0" name=""/>
        <dsp:cNvSpPr/>
      </dsp:nvSpPr>
      <dsp:spPr>
        <a:xfrm rot="5400000">
          <a:off x="4736313" y="-2139164"/>
          <a:ext cx="1764477" cy="647423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b="0" kern="1200" dirty="0" smtClean="0"/>
            <a:t>Μονήρης επιεμφυτευματική πρόσθεση προγομφίου 4 διαφορετικών μορφών συγκλεισιακής τράπεζας.</a:t>
          </a:r>
          <a:endParaRPr lang="el-GR" sz="18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1" kern="1200" dirty="0" smtClean="0">
              <a:effectLst/>
            </a:rPr>
            <a:t>30</a:t>
          </a:r>
          <a:r>
            <a:rPr lang="el-GR" sz="1600" b="1" kern="1200" baseline="30000" dirty="0" smtClean="0">
              <a:effectLst/>
            </a:rPr>
            <a:t>0</a:t>
          </a:r>
          <a:r>
            <a:rPr lang="el-GR" sz="1600" b="0" kern="1200" baseline="0" dirty="0" smtClean="0">
              <a:effectLst/>
            </a:rPr>
            <a:t> γωνία φύματος &amp; </a:t>
          </a:r>
          <a:r>
            <a:rPr lang="el-GR" sz="1600" b="1" kern="1200" baseline="0" dirty="0" smtClean="0">
              <a:effectLst/>
            </a:rPr>
            <a:t>6</a:t>
          </a:r>
          <a:r>
            <a:rPr lang="en-GB" sz="1600" b="1" kern="1200" baseline="0" dirty="0" smtClean="0">
              <a:effectLst/>
            </a:rPr>
            <a:t>mm </a:t>
          </a:r>
          <a:r>
            <a:rPr lang="el-GR" sz="1600" b="0" kern="1200" baseline="0" dirty="0" smtClean="0">
              <a:effectLst/>
            </a:rPr>
            <a:t>διάμετρος συγκλεισιακής τράπεζας (</a:t>
          </a:r>
          <a:r>
            <a:rPr lang="en-GB" sz="1600" b="0" kern="1200" baseline="0" dirty="0" smtClean="0">
              <a:effectLst/>
            </a:rPr>
            <a:t>I)</a:t>
          </a:r>
          <a:r>
            <a:rPr lang="en-GB" sz="1600" b="0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l-G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1" kern="1200" dirty="0" smtClean="0">
              <a:effectLst/>
            </a:rPr>
            <a:t>30</a:t>
          </a:r>
          <a:r>
            <a:rPr lang="el-GR" sz="1600" b="1" kern="1200" baseline="30000" dirty="0" smtClean="0">
              <a:effectLst/>
            </a:rPr>
            <a:t>0</a:t>
          </a:r>
          <a:r>
            <a:rPr lang="el-GR" sz="1600" b="0" kern="1200" baseline="0" dirty="0" smtClean="0">
              <a:effectLst/>
            </a:rPr>
            <a:t> γωνία φύματος &amp; </a:t>
          </a:r>
          <a:r>
            <a:rPr lang="en-GB" sz="1600" b="1" kern="1200" baseline="0" dirty="0" smtClean="0">
              <a:effectLst/>
            </a:rPr>
            <a:t>4mm</a:t>
          </a:r>
          <a:r>
            <a:rPr lang="en-GB" sz="1600" b="0" kern="1200" baseline="0" dirty="0" smtClean="0">
              <a:effectLst/>
            </a:rPr>
            <a:t> </a:t>
          </a:r>
          <a:r>
            <a:rPr lang="el-GR" sz="1600" b="0" kern="1200" baseline="0" dirty="0" smtClean="0">
              <a:effectLst/>
            </a:rPr>
            <a:t>διάμετρος συγκλεισιακής τράπεζας (</a:t>
          </a:r>
          <a:r>
            <a:rPr lang="en-GB" sz="1600" b="0" kern="1200" baseline="0" dirty="0" smtClean="0">
              <a:effectLst/>
            </a:rPr>
            <a:t>II)</a:t>
          </a:r>
          <a:endParaRPr lang="el-G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>
              <a:effectLst/>
            </a:rPr>
            <a:t>1</a:t>
          </a:r>
          <a:r>
            <a:rPr lang="el-GR" sz="1600" b="1" kern="1200" dirty="0" smtClean="0">
              <a:effectLst/>
            </a:rPr>
            <a:t>0</a:t>
          </a:r>
          <a:r>
            <a:rPr lang="el-GR" sz="1600" b="1" kern="1200" baseline="30000" dirty="0" smtClean="0">
              <a:effectLst/>
            </a:rPr>
            <a:t>0</a:t>
          </a:r>
          <a:r>
            <a:rPr lang="el-GR" sz="1600" b="0" kern="1200" baseline="0" dirty="0" smtClean="0">
              <a:effectLst/>
            </a:rPr>
            <a:t> γωνία φύματος &amp; </a:t>
          </a:r>
          <a:r>
            <a:rPr lang="el-GR" sz="1600" b="1" kern="1200" baseline="0" dirty="0" smtClean="0">
              <a:effectLst/>
            </a:rPr>
            <a:t>6</a:t>
          </a:r>
          <a:r>
            <a:rPr lang="en-GB" sz="1600" b="1" kern="1200" baseline="0" dirty="0" smtClean="0">
              <a:effectLst/>
            </a:rPr>
            <a:t>mm </a:t>
          </a:r>
          <a:r>
            <a:rPr lang="el-GR" sz="1600" b="0" kern="1200" baseline="0" dirty="0" smtClean="0">
              <a:effectLst/>
            </a:rPr>
            <a:t>διάμετρος συγκλεισιακής τράπεζας (</a:t>
          </a:r>
          <a:r>
            <a:rPr lang="en-GB" sz="1600" b="0" kern="1200" baseline="0" dirty="0" smtClean="0">
              <a:effectLst/>
            </a:rPr>
            <a:t>III)</a:t>
          </a:r>
          <a:endParaRPr lang="el-GR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1" kern="1200" dirty="0" smtClean="0">
              <a:effectLst/>
            </a:rPr>
            <a:t>10</a:t>
          </a:r>
          <a:r>
            <a:rPr lang="el-GR" sz="1600" b="1" kern="1200" baseline="30000" dirty="0" smtClean="0">
              <a:effectLst/>
            </a:rPr>
            <a:t>0</a:t>
          </a:r>
          <a:r>
            <a:rPr lang="el-GR" sz="1600" b="0" kern="1200" baseline="0" dirty="0" smtClean="0">
              <a:effectLst/>
            </a:rPr>
            <a:t> γωνία φύματος &amp; </a:t>
          </a:r>
          <a:r>
            <a:rPr lang="el-GR" sz="1600" b="1" kern="1200" baseline="0" dirty="0" smtClean="0">
              <a:effectLst/>
            </a:rPr>
            <a:t>4</a:t>
          </a:r>
          <a:r>
            <a:rPr lang="en-GB" sz="1600" b="1" kern="1200" baseline="0" dirty="0" smtClean="0">
              <a:effectLst/>
            </a:rPr>
            <a:t>mm </a:t>
          </a:r>
          <a:r>
            <a:rPr lang="el-GR" sz="1600" b="0" kern="1200" baseline="0" dirty="0" smtClean="0">
              <a:effectLst/>
            </a:rPr>
            <a:t>διάμετρος συγκλεισιακής τράπεζας (</a:t>
          </a:r>
          <a:r>
            <a:rPr lang="en-GB" sz="1600" b="0" kern="1200" baseline="0" dirty="0" smtClean="0">
              <a:effectLst/>
            </a:rPr>
            <a:t>IV)</a:t>
          </a:r>
          <a:endParaRPr lang="el-GR" sz="1600" b="0" kern="1200" dirty="0"/>
        </a:p>
      </dsp:txBody>
      <dsp:txXfrm rot="-5400000">
        <a:off x="2381437" y="301847"/>
        <a:ext cx="6388096" cy="1592207"/>
      </dsp:txXfrm>
    </dsp:sp>
    <dsp:sp modelId="{5EF75701-F4FF-4A16-8E74-9DE339300519}">
      <dsp:nvSpPr>
        <dsp:cNvPr id="0" name=""/>
        <dsp:cNvSpPr/>
      </dsp:nvSpPr>
      <dsp:spPr>
        <a:xfrm>
          <a:off x="0" y="2220"/>
          <a:ext cx="2381436" cy="21914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/>
            <a:t>Klineberg IJ, Trulsson M, Murray GM.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i="1" kern="1200" dirty="0" smtClean="0">
              <a:solidFill>
                <a:schemeClr val="accent4">
                  <a:lumMod val="50000"/>
                </a:schemeClr>
              </a:solidFill>
            </a:rPr>
            <a:t>Occlusion on implants-is there a problem? J Oral Rehabil. </a:t>
          </a:r>
          <a:r>
            <a:rPr lang="el-GR" sz="1400" b="0" i="1" kern="1200" dirty="0" smtClean="0">
              <a:solidFill>
                <a:schemeClr val="accent4">
                  <a:lumMod val="50000"/>
                </a:schemeClr>
              </a:solidFill>
            </a:rPr>
            <a:t>2012</a:t>
          </a:r>
          <a:r>
            <a:rPr lang="en-GB" sz="1400" b="0" i="1" kern="1200" dirty="0" smtClean="0">
              <a:solidFill>
                <a:schemeClr val="accent4">
                  <a:lumMod val="50000"/>
                </a:schemeClr>
              </a:solidFill>
            </a:rPr>
            <a:t>;39:522-537</a:t>
          </a:r>
          <a:r>
            <a:rPr lang="el-GR" sz="1400" b="0" i="1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l-GR" sz="1400" b="0" i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06978" y="109198"/>
        <a:ext cx="2167480" cy="1977506"/>
      </dsp:txXfrm>
    </dsp:sp>
    <dsp:sp modelId="{B07F4E1C-1AD7-41C5-9A51-823256294440}">
      <dsp:nvSpPr>
        <dsp:cNvPr id="0" name=""/>
        <dsp:cNvSpPr/>
      </dsp:nvSpPr>
      <dsp:spPr>
        <a:xfrm rot="5400000">
          <a:off x="5408093" y="224809"/>
          <a:ext cx="1227972" cy="5667840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l-GR" sz="2000" b="0" kern="1200" dirty="0" smtClean="0"/>
            <a:t>Υπερφόρτωση του εμφυτεύματος προκαλεί η έντονη κλήση (αυξημένη γωνιά φύματος) των επικλινών επιπέδων και η ευρεία μασητική τράπεζα.</a:t>
          </a:r>
          <a:endParaRPr lang="el-GR" sz="2000" b="0" kern="1200" dirty="0"/>
        </a:p>
      </dsp:txBody>
      <dsp:txXfrm rot="-5400000">
        <a:off x="3188160" y="2504688"/>
        <a:ext cx="5607895" cy="1108082"/>
      </dsp:txXfrm>
    </dsp:sp>
    <dsp:sp modelId="{27AFFD2C-F91E-4FBB-AED8-EC9479D6AD48}">
      <dsp:nvSpPr>
        <dsp:cNvPr id="0" name=""/>
        <dsp:cNvSpPr/>
      </dsp:nvSpPr>
      <dsp:spPr>
        <a:xfrm>
          <a:off x="0" y="2303255"/>
          <a:ext cx="3188160" cy="151094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l-GR" sz="2000" b="1" kern="1200" dirty="0" smtClean="0"/>
            <a:t>Συμπεράσματα</a:t>
          </a:r>
          <a:endParaRPr lang="el-GR" sz="2000" b="1" kern="1200" dirty="0"/>
        </a:p>
      </dsp:txBody>
      <dsp:txXfrm>
        <a:off x="73758" y="2377013"/>
        <a:ext cx="3040644" cy="1363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E1AE2-D3D6-449C-A931-7CE313E3D331}">
      <dsp:nvSpPr>
        <dsp:cNvPr id="0" name=""/>
        <dsp:cNvSpPr/>
      </dsp:nvSpPr>
      <dsp:spPr>
        <a:xfrm rot="5400000">
          <a:off x="4903204" y="-2228466"/>
          <a:ext cx="1111090" cy="62261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 smtClean="0"/>
            <a:t>Εφαρμογή δύναμης σε συγκεκριμένο σημείο του προβόλου έχει αποτέλεσμα δημιουργία θλιπτικής τάσης στο τελευταίο εμφύτευμα και εφελκυστικής στο αμέσως εγγύτερο.</a:t>
          </a:r>
          <a:endParaRPr lang="el-GR" sz="1800" kern="1200" dirty="0"/>
        </a:p>
      </dsp:txBody>
      <dsp:txXfrm rot="-5400000">
        <a:off x="2345668" y="383309"/>
        <a:ext cx="6171924" cy="1002612"/>
      </dsp:txXfrm>
    </dsp:sp>
    <dsp:sp modelId="{64355436-BD8C-46AE-9840-3D94B0927DE8}">
      <dsp:nvSpPr>
        <dsp:cNvPr id="0" name=""/>
        <dsp:cNvSpPr/>
      </dsp:nvSpPr>
      <dsp:spPr>
        <a:xfrm>
          <a:off x="0" y="11"/>
          <a:ext cx="2352986" cy="1770004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</a:t>
          </a:r>
          <a:endParaRPr lang="el-GR" sz="6500" kern="1200" dirty="0"/>
        </a:p>
      </dsp:txBody>
      <dsp:txXfrm>
        <a:off x="86404" y="86415"/>
        <a:ext cx="2180178" cy="1597196"/>
      </dsp:txXfrm>
    </dsp:sp>
    <dsp:sp modelId="{12F997C9-00AB-472C-B469-3743E16B0CDF}">
      <dsp:nvSpPr>
        <dsp:cNvPr id="0" name=""/>
        <dsp:cNvSpPr/>
      </dsp:nvSpPr>
      <dsp:spPr>
        <a:xfrm rot="5400000">
          <a:off x="4729965" y="-348234"/>
          <a:ext cx="1507287" cy="62165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Η μηχανική απόδοση του προβόλου επηρεάζεται σημαντικά από την </a:t>
          </a:r>
          <a:r>
            <a:rPr lang="el-GR" sz="1600" kern="1200" dirty="0" err="1" smtClean="0"/>
            <a:t>προσθιοπίσθια</a:t>
          </a:r>
          <a:r>
            <a:rPr lang="el-GR" sz="1600" kern="1200" dirty="0" smtClean="0"/>
            <a:t> απόσταση. </a:t>
          </a:r>
          <a:endParaRPr lang="el-G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Το μήκος της προβόλου δοκού δεν θα πρέπει να ξεπερνά τα 15</a:t>
          </a:r>
          <a:r>
            <a:rPr lang="en-US" sz="1600" kern="1200" dirty="0" smtClean="0"/>
            <a:t>mm</a:t>
          </a:r>
          <a:r>
            <a:rPr lang="el-GR" sz="1600" kern="1200" dirty="0" smtClean="0"/>
            <a:t>. Διαφορετικά, δημιουργούνται ρωγμές και κατάγματα τόσο σε επίπεδο εργασίας, όσο και σε οστικό επίπεδο</a:t>
          </a:r>
          <a:r>
            <a:rPr lang="en-GB" sz="1600" kern="1200" dirty="0" smtClean="0"/>
            <a:t>.</a:t>
          </a:r>
          <a:r>
            <a:rPr lang="el-GR" sz="1600" kern="1200" dirty="0" smtClean="0"/>
            <a:t> </a:t>
          </a:r>
          <a:endParaRPr lang="el-GR" sz="1600" kern="1200" dirty="0"/>
        </a:p>
      </dsp:txBody>
      <dsp:txXfrm rot="-5400000">
        <a:off x="2375310" y="2080001"/>
        <a:ext cx="6143017" cy="1360127"/>
      </dsp:txXfrm>
    </dsp:sp>
    <dsp:sp modelId="{69C477D5-6F48-4DBE-87F9-7F7455F62D2E}">
      <dsp:nvSpPr>
        <dsp:cNvPr id="0" name=""/>
        <dsp:cNvSpPr/>
      </dsp:nvSpPr>
      <dsp:spPr>
        <a:xfrm>
          <a:off x="0" y="1891727"/>
          <a:ext cx="2366983" cy="1696694"/>
        </a:xfrm>
        <a:prstGeom prst="roundRect">
          <a:avLst/>
        </a:prstGeom>
        <a:blipFill rotWithShape="0">
          <a:blip xmlns:r="http://schemas.openxmlformats.org/officeDocument/2006/relationships"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</a:t>
          </a:r>
          <a:endParaRPr lang="el-GR" sz="6500" kern="1200" dirty="0"/>
        </a:p>
      </dsp:txBody>
      <dsp:txXfrm>
        <a:off x="82826" y="1974553"/>
        <a:ext cx="2201331" cy="1531042"/>
      </dsp:txXfrm>
    </dsp:sp>
    <dsp:sp modelId="{95094FC8-33DA-483A-BC0C-2C969BD288CC}">
      <dsp:nvSpPr>
        <dsp:cNvPr id="0" name=""/>
        <dsp:cNvSpPr/>
      </dsp:nvSpPr>
      <dsp:spPr>
        <a:xfrm rot="5400000">
          <a:off x="4663683" y="1320190"/>
          <a:ext cx="1484864" cy="64677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kern="1200" dirty="0" smtClean="0"/>
            <a:t>Οι μασητικές δυνάμεις </a:t>
          </a:r>
          <a:r>
            <a:rPr lang="el-GR" sz="1600" b="1" kern="1200" dirty="0" smtClean="0"/>
            <a:t>αυξάνουν </a:t>
          </a:r>
          <a:r>
            <a:rPr lang="el-GR" sz="1600" kern="1200" dirty="0" smtClean="0"/>
            <a:t>προς τα άπω κατά μήκος του προβόλου ακινήτων επιεμφυτευματικών προσθέσεων ολικής νωδότητας όταν συγκλίνουν με κινητές προσθέσεις αντιθέτου φραγμού, και</a:t>
          </a:r>
          <a:endParaRPr lang="el-GR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1" kern="1200" dirty="0" smtClean="0"/>
            <a:t>μειώνονται </a:t>
          </a:r>
          <a:r>
            <a:rPr lang="el-GR" sz="1600" kern="1200" dirty="0" smtClean="0"/>
            <a:t> όταν  στον αντίθετο φραγμό υπάρχει ακινήτου τύπου πρόσθεση ή δόντια.</a:t>
          </a:r>
          <a:endParaRPr lang="el-GR" sz="1600" kern="1200" dirty="0"/>
        </a:p>
      </dsp:txBody>
      <dsp:txXfrm rot="-5400000">
        <a:off x="2172231" y="3884128"/>
        <a:ext cx="6395284" cy="1339894"/>
      </dsp:txXfrm>
    </dsp:sp>
    <dsp:sp modelId="{D1FB5911-07FA-4E7C-BE71-FF0DFA2A6E8D}">
      <dsp:nvSpPr>
        <dsp:cNvPr id="0" name=""/>
        <dsp:cNvSpPr/>
      </dsp:nvSpPr>
      <dsp:spPr>
        <a:xfrm>
          <a:off x="0" y="3711536"/>
          <a:ext cx="2170631" cy="168906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500" kern="1200" dirty="0" smtClean="0"/>
            <a:t> </a:t>
          </a:r>
          <a:endParaRPr lang="el-GR" sz="6500" kern="1200" dirty="0"/>
        </a:p>
      </dsp:txBody>
      <dsp:txXfrm>
        <a:off x="82453" y="3793989"/>
        <a:ext cx="2005725" cy="15241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59600-2A4A-4587-8128-CD526C96443C}">
      <dsp:nvSpPr>
        <dsp:cNvPr id="0" name=""/>
        <dsp:cNvSpPr/>
      </dsp:nvSpPr>
      <dsp:spPr>
        <a:xfrm>
          <a:off x="6161041" y="3755530"/>
          <a:ext cx="247737" cy="1021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997"/>
              </a:lnTo>
              <a:lnTo>
                <a:pt x="247737" y="102199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94436-649E-4138-AF15-6883548BD137}">
      <dsp:nvSpPr>
        <dsp:cNvPr id="0" name=""/>
        <dsp:cNvSpPr/>
      </dsp:nvSpPr>
      <dsp:spPr>
        <a:xfrm>
          <a:off x="6775955" y="2582904"/>
          <a:ext cx="91440" cy="346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8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DF33-4A61-4497-802A-B35467FD4379}">
      <dsp:nvSpPr>
        <dsp:cNvPr id="0" name=""/>
        <dsp:cNvSpPr/>
      </dsp:nvSpPr>
      <dsp:spPr>
        <a:xfrm>
          <a:off x="4823256" y="1410278"/>
          <a:ext cx="1998418" cy="34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16"/>
              </a:lnTo>
              <a:lnTo>
                <a:pt x="1998418" y="173416"/>
              </a:lnTo>
              <a:lnTo>
                <a:pt x="1998418" y="346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9B0F2-779F-48F5-B255-A6CD3ED29FE8}">
      <dsp:nvSpPr>
        <dsp:cNvPr id="0" name=""/>
        <dsp:cNvSpPr/>
      </dsp:nvSpPr>
      <dsp:spPr>
        <a:xfrm>
          <a:off x="4162622" y="3755530"/>
          <a:ext cx="247737" cy="1045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408"/>
              </a:lnTo>
              <a:lnTo>
                <a:pt x="247737" y="104540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13217-1953-46E3-9D63-53F7365639B8}">
      <dsp:nvSpPr>
        <dsp:cNvPr id="0" name=""/>
        <dsp:cNvSpPr/>
      </dsp:nvSpPr>
      <dsp:spPr>
        <a:xfrm>
          <a:off x="2824838" y="2582904"/>
          <a:ext cx="1998418" cy="34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16"/>
              </a:lnTo>
              <a:lnTo>
                <a:pt x="1998418" y="173416"/>
              </a:lnTo>
              <a:lnTo>
                <a:pt x="1998418" y="3468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C77B4-452F-4757-BC1E-E1DC1A4B378B}">
      <dsp:nvSpPr>
        <dsp:cNvPr id="0" name=""/>
        <dsp:cNvSpPr/>
      </dsp:nvSpPr>
      <dsp:spPr>
        <a:xfrm>
          <a:off x="2164203" y="3755530"/>
          <a:ext cx="247737" cy="1003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371"/>
              </a:lnTo>
              <a:lnTo>
                <a:pt x="247737" y="100337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E5C0B-9314-4899-AAD5-24E8A7156C98}">
      <dsp:nvSpPr>
        <dsp:cNvPr id="0" name=""/>
        <dsp:cNvSpPr/>
      </dsp:nvSpPr>
      <dsp:spPr>
        <a:xfrm>
          <a:off x="2779118" y="2582904"/>
          <a:ext cx="91440" cy="346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8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3E041-A437-4387-A26D-25814EAD0E07}">
      <dsp:nvSpPr>
        <dsp:cNvPr id="0" name=""/>
        <dsp:cNvSpPr/>
      </dsp:nvSpPr>
      <dsp:spPr>
        <a:xfrm>
          <a:off x="165785" y="3755530"/>
          <a:ext cx="247737" cy="973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651"/>
              </a:lnTo>
              <a:lnTo>
                <a:pt x="247737" y="97365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A0F1D-AD74-460E-A463-E8F9277F6A5A}">
      <dsp:nvSpPr>
        <dsp:cNvPr id="0" name=""/>
        <dsp:cNvSpPr/>
      </dsp:nvSpPr>
      <dsp:spPr>
        <a:xfrm>
          <a:off x="826419" y="2582904"/>
          <a:ext cx="1998418" cy="346832"/>
        </a:xfrm>
        <a:custGeom>
          <a:avLst/>
          <a:gdLst/>
          <a:ahLst/>
          <a:cxnLst/>
          <a:rect l="0" t="0" r="0" b="0"/>
          <a:pathLst>
            <a:path>
              <a:moveTo>
                <a:pt x="1998418" y="0"/>
              </a:moveTo>
              <a:lnTo>
                <a:pt x="1998418" y="173416"/>
              </a:lnTo>
              <a:lnTo>
                <a:pt x="0" y="173416"/>
              </a:lnTo>
              <a:lnTo>
                <a:pt x="0" y="34683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58CCD-F9D8-4CE4-892A-3DB51F8D22B3}">
      <dsp:nvSpPr>
        <dsp:cNvPr id="0" name=""/>
        <dsp:cNvSpPr/>
      </dsp:nvSpPr>
      <dsp:spPr>
        <a:xfrm>
          <a:off x="2824838" y="1410278"/>
          <a:ext cx="1998418" cy="346832"/>
        </a:xfrm>
        <a:custGeom>
          <a:avLst/>
          <a:gdLst/>
          <a:ahLst/>
          <a:cxnLst/>
          <a:rect l="0" t="0" r="0" b="0"/>
          <a:pathLst>
            <a:path>
              <a:moveTo>
                <a:pt x="1998418" y="0"/>
              </a:moveTo>
              <a:lnTo>
                <a:pt x="1998418" y="173416"/>
              </a:lnTo>
              <a:lnTo>
                <a:pt x="0" y="173416"/>
              </a:lnTo>
              <a:lnTo>
                <a:pt x="0" y="3468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F948B-A8CA-408C-9A26-CCA1AFB89C09}">
      <dsp:nvSpPr>
        <dsp:cNvPr id="0" name=""/>
        <dsp:cNvSpPr/>
      </dsp:nvSpPr>
      <dsp:spPr>
        <a:xfrm>
          <a:off x="1043140" y="584485"/>
          <a:ext cx="7560232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effectLst/>
              <a:latin typeface="+mj-lt"/>
            </a:rPr>
            <a:t>ΤΥΠΟΙ ΕΠΙΕΜΦΥΤΕΥΜΑΤΙΚΩΝ ΠΡΟΣΘΕΤΙΚΩΝ ΑΠΟΚΑΤΑΣΤΑΣΕΩΝ</a:t>
          </a:r>
          <a:endParaRPr lang="el-GR" sz="2000" b="1" kern="1200" dirty="0">
            <a:effectLst/>
            <a:latin typeface="+mj-lt"/>
          </a:endParaRPr>
        </a:p>
      </dsp:txBody>
      <dsp:txXfrm>
        <a:off x="1043140" y="584485"/>
        <a:ext cx="7560232" cy="825792"/>
      </dsp:txXfrm>
    </dsp:sp>
    <dsp:sp modelId="{8E56B76B-A616-499E-BEED-846A1AA8F17A}">
      <dsp:nvSpPr>
        <dsp:cNvPr id="0" name=""/>
        <dsp:cNvSpPr/>
      </dsp:nvSpPr>
      <dsp:spPr>
        <a:xfrm>
          <a:off x="1999045" y="1757111"/>
          <a:ext cx="1651585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latin typeface="+mn-lt"/>
            </a:rPr>
            <a:t>ΑΚΙΝΗΤΕΣ</a:t>
          </a:r>
          <a:endParaRPr lang="el-GR" sz="2000" kern="1200" dirty="0">
            <a:latin typeface="+mn-lt"/>
          </a:endParaRPr>
        </a:p>
      </dsp:txBody>
      <dsp:txXfrm>
        <a:off x="1999045" y="1757111"/>
        <a:ext cx="1651585" cy="825792"/>
      </dsp:txXfrm>
    </dsp:sp>
    <dsp:sp modelId="{578A447C-3B51-4FD8-A286-46D235C765C7}">
      <dsp:nvSpPr>
        <dsp:cNvPr id="0" name=""/>
        <dsp:cNvSpPr/>
      </dsp:nvSpPr>
      <dsp:spPr>
        <a:xfrm>
          <a:off x="626" y="2929737"/>
          <a:ext cx="1651585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+mn-lt"/>
            </a:rPr>
            <a:t>ΣΥΓΚΟΛΛΟΥΜΕΝΕΣ</a:t>
          </a:r>
          <a:endParaRPr lang="el-GR" sz="1400" b="0" kern="1200" dirty="0">
            <a:latin typeface="+mn-lt"/>
          </a:endParaRPr>
        </a:p>
      </dsp:txBody>
      <dsp:txXfrm>
        <a:off x="626" y="2929737"/>
        <a:ext cx="1651585" cy="825792"/>
      </dsp:txXfrm>
    </dsp:sp>
    <dsp:sp modelId="{3686FB6D-416D-4110-A2CC-3550F0AC4DD2}">
      <dsp:nvSpPr>
        <dsp:cNvPr id="0" name=""/>
        <dsp:cNvSpPr/>
      </dsp:nvSpPr>
      <dsp:spPr>
        <a:xfrm>
          <a:off x="413523" y="4102363"/>
          <a:ext cx="1651585" cy="125363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413523" y="4102363"/>
        <a:ext cx="1651585" cy="1253636"/>
      </dsp:txXfrm>
    </dsp:sp>
    <dsp:sp modelId="{25AA7BF7-7FEA-4B41-87A9-98F9E391047A}">
      <dsp:nvSpPr>
        <dsp:cNvPr id="0" name=""/>
        <dsp:cNvSpPr/>
      </dsp:nvSpPr>
      <dsp:spPr>
        <a:xfrm>
          <a:off x="1999045" y="2929737"/>
          <a:ext cx="1651585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latin typeface="+mn-lt"/>
            </a:rPr>
            <a:t>ΚΟΧΛΙΟΥΜΕΝΕΣ</a:t>
          </a:r>
          <a:endParaRPr lang="el-GR" sz="1400" b="1" kern="1200" dirty="0">
            <a:latin typeface="+mn-lt"/>
          </a:endParaRPr>
        </a:p>
      </dsp:txBody>
      <dsp:txXfrm>
        <a:off x="1999045" y="2929737"/>
        <a:ext cx="1651585" cy="825792"/>
      </dsp:txXfrm>
    </dsp:sp>
    <dsp:sp modelId="{34D0270F-E60F-42BC-A302-7B192A266887}">
      <dsp:nvSpPr>
        <dsp:cNvPr id="0" name=""/>
        <dsp:cNvSpPr/>
      </dsp:nvSpPr>
      <dsp:spPr>
        <a:xfrm>
          <a:off x="2411941" y="4102363"/>
          <a:ext cx="1651585" cy="131307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2411941" y="4102363"/>
        <a:ext cx="1651585" cy="1313076"/>
      </dsp:txXfrm>
    </dsp:sp>
    <dsp:sp modelId="{2796D570-029B-42F0-BF74-D8E62E90D934}">
      <dsp:nvSpPr>
        <dsp:cNvPr id="0" name=""/>
        <dsp:cNvSpPr/>
      </dsp:nvSpPr>
      <dsp:spPr>
        <a:xfrm>
          <a:off x="3997464" y="2929737"/>
          <a:ext cx="1651585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+mn-lt"/>
            </a:rPr>
            <a:t>ΜΙΚΤΟΥ ΤΥΠΟΥ</a:t>
          </a:r>
          <a:endParaRPr lang="el-GR" sz="1400" b="0" kern="1200" dirty="0">
            <a:latin typeface="+mn-lt"/>
          </a:endParaRPr>
        </a:p>
      </dsp:txBody>
      <dsp:txXfrm>
        <a:off x="3997464" y="2929737"/>
        <a:ext cx="1651585" cy="825792"/>
      </dsp:txXfrm>
    </dsp:sp>
    <dsp:sp modelId="{4010F3AF-32F3-4AB2-8818-68C3B5559536}">
      <dsp:nvSpPr>
        <dsp:cNvPr id="0" name=""/>
        <dsp:cNvSpPr/>
      </dsp:nvSpPr>
      <dsp:spPr>
        <a:xfrm>
          <a:off x="4410360" y="4102363"/>
          <a:ext cx="1651585" cy="139715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4410360" y="4102363"/>
        <a:ext cx="1651585" cy="1397150"/>
      </dsp:txXfrm>
    </dsp:sp>
    <dsp:sp modelId="{181C39D5-9BEE-4C88-9E25-1D5872AE76DC}">
      <dsp:nvSpPr>
        <dsp:cNvPr id="0" name=""/>
        <dsp:cNvSpPr/>
      </dsp:nvSpPr>
      <dsp:spPr>
        <a:xfrm>
          <a:off x="5995882" y="1757111"/>
          <a:ext cx="1651585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latin typeface="+mn-lt"/>
            </a:rPr>
            <a:t>ΚΙΝΗΤΕΣ</a:t>
          </a:r>
          <a:endParaRPr lang="el-GR" sz="2000" b="0" kern="1200" dirty="0">
            <a:latin typeface="+mn-lt"/>
          </a:endParaRPr>
        </a:p>
      </dsp:txBody>
      <dsp:txXfrm>
        <a:off x="5995882" y="1757111"/>
        <a:ext cx="1651585" cy="825792"/>
      </dsp:txXfrm>
    </dsp:sp>
    <dsp:sp modelId="{54B4011E-DECA-4D52-BA8C-E6FC093A6A06}">
      <dsp:nvSpPr>
        <dsp:cNvPr id="0" name=""/>
        <dsp:cNvSpPr/>
      </dsp:nvSpPr>
      <dsp:spPr>
        <a:xfrm>
          <a:off x="5995882" y="2929737"/>
          <a:ext cx="1651585" cy="82579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kern="1200" dirty="0" smtClean="0">
              <a:latin typeface="+mn-lt"/>
            </a:rPr>
            <a:t>ΕΠΕΝΘΕΤΕΣ</a:t>
          </a:r>
          <a:endParaRPr lang="el-GR" sz="1400" b="0" kern="1200" dirty="0">
            <a:latin typeface="+mn-lt"/>
          </a:endParaRPr>
        </a:p>
      </dsp:txBody>
      <dsp:txXfrm>
        <a:off x="5995882" y="2929737"/>
        <a:ext cx="1651585" cy="825792"/>
      </dsp:txXfrm>
    </dsp:sp>
    <dsp:sp modelId="{9F04ADC3-F3B7-475D-9167-86265219C817}">
      <dsp:nvSpPr>
        <dsp:cNvPr id="0" name=""/>
        <dsp:cNvSpPr/>
      </dsp:nvSpPr>
      <dsp:spPr>
        <a:xfrm>
          <a:off x="6408779" y="4102363"/>
          <a:ext cx="1874764" cy="1350328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6500" kern="1200" dirty="0"/>
        </a:p>
      </dsp:txBody>
      <dsp:txXfrm>
        <a:off x="6408779" y="4102363"/>
        <a:ext cx="1874764" cy="13503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1A221-6A8C-49FE-9637-C9DE393132AC}">
      <dsp:nvSpPr>
        <dsp:cNvPr id="0" name=""/>
        <dsp:cNvSpPr/>
      </dsp:nvSpPr>
      <dsp:spPr>
        <a:xfrm>
          <a:off x="5656" y="257579"/>
          <a:ext cx="2247725" cy="112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0" kern="12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Συγκλεισιακή μορφολογία</a:t>
          </a:r>
          <a:endParaRPr lang="el-GR" sz="2000" b="0" kern="1200" dirty="0">
            <a:solidFill>
              <a:srgbClr val="FFFF00"/>
            </a:solidFill>
            <a:latin typeface="+mn-lt"/>
            <a:cs typeface="Lucida Sans Unicode" pitchFamily="34" charset="0"/>
          </a:endParaRPr>
        </a:p>
      </dsp:txBody>
      <dsp:txXfrm>
        <a:off x="38573" y="290496"/>
        <a:ext cx="2181891" cy="1058028"/>
      </dsp:txXfrm>
    </dsp:sp>
    <dsp:sp modelId="{4265202E-26F5-4574-9F66-29D0F9C8E78E}">
      <dsp:nvSpPr>
        <dsp:cNvPr id="0" name=""/>
        <dsp:cNvSpPr/>
      </dsp:nvSpPr>
      <dsp:spPr>
        <a:xfrm>
          <a:off x="230428" y="1381442"/>
          <a:ext cx="224772" cy="631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1069"/>
              </a:lnTo>
              <a:lnTo>
                <a:pt x="224772" y="6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F4DC6-FDA9-46E6-97AE-FB00212188E0}">
      <dsp:nvSpPr>
        <dsp:cNvPr id="0" name=""/>
        <dsp:cNvSpPr/>
      </dsp:nvSpPr>
      <dsp:spPr>
        <a:xfrm>
          <a:off x="455201" y="1636865"/>
          <a:ext cx="1634709" cy="7512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Χαμηλά επικλινή</a:t>
          </a:r>
          <a:endParaRPr lang="el-GR" sz="1600" b="1" kern="1200" dirty="0"/>
        </a:p>
      </dsp:txBody>
      <dsp:txXfrm>
        <a:off x="477206" y="1658870"/>
        <a:ext cx="1590699" cy="707281"/>
      </dsp:txXfrm>
    </dsp:sp>
    <dsp:sp modelId="{5180068D-DAC1-44DA-95BF-0266A3833209}">
      <dsp:nvSpPr>
        <dsp:cNvPr id="0" name=""/>
        <dsp:cNvSpPr/>
      </dsp:nvSpPr>
      <dsp:spPr>
        <a:xfrm>
          <a:off x="230428" y="1381442"/>
          <a:ext cx="224772" cy="1700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199"/>
              </a:lnTo>
              <a:lnTo>
                <a:pt x="224772" y="1700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D59C1-CB97-4924-8D93-EE2B783B9B9E}">
      <dsp:nvSpPr>
        <dsp:cNvPr id="0" name=""/>
        <dsp:cNvSpPr/>
      </dsp:nvSpPr>
      <dsp:spPr>
        <a:xfrm>
          <a:off x="455201" y="2643581"/>
          <a:ext cx="1634709" cy="8761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Στενή μασητική τράπεζα</a:t>
          </a:r>
          <a:endParaRPr lang="el-GR" sz="1600" b="1" kern="1200" dirty="0"/>
        </a:p>
      </dsp:txBody>
      <dsp:txXfrm>
        <a:off x="480862" y="2669242"/>
        <a:ext cx="1583387" cy="824800"/>
      </dsp:txXfrm>
    </dsp:sp>
    <dsp:sp modelId="{49E36E4A-E3BC-48F0-8FE4-44A37AB5D5F3}">
      <dsp:nvSpPr>
        <dsp:cNvPr id="0" name=""/>
        <dsp:cNvSpPr/>
      </dsp:nvSpPr>
      <dsp:spPr>
        <a:xfrm>
          <a:off x="230428" y="1381442"/>
          <a:ext cx="224772" cy="290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531"/>
              </a:lnTo>
              <a:lnTo>
                <a:pt x="224772" y="29045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221BB-B8F7-4267-9D8B-62B325111708}">
      <dsp:nvSpPr>
        <dsp:cNvPr id="0" name=""/>
        <dsp:cNvSpPr/>
      </dsp:nvSpPr>
      <dsp:spPr>
        <a:xfrm>
          <a:off x="455201" y="3775126"/>
          <a:ext cx="1634709" cy="10216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Αυξημένη επιφάνεια επαφής</a:t>
          </a:r>
          <a:endParaRPr lang="el-GR" sz="1600" b="1" kern="1200" dirty="0"/>
        </a:p>
      </dsp:txBody>
      <dsp:txXfrm>
        <a:off x="485125" y="3805050"/>
        <a:ext cx="1574861" cy="961845"/>
      </dsp:txXfrm>
    </dsp:sp>
    <dsp:sp modelId="{0B67BA8F-5DB9-4A4C-B14F-3DAE9F86FC44}">
      <dsp:nvSpPr>
        <dsp:cNvPr id="0" name=""/>
        <dsp:cNvSpPr/>
      </dsp:nvSpPr>
      <dsp:spPr>
        <a:xfrm>
          <a:off x="2764228" y="257579"/>
          <a:ext cx="2247725" cy="112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Συγκλεισιακές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σχέσεις</a:t>
          </a:r>
          <a:endParaRPr lang="el-GR" sz="2000" kern="1200" dirty="0">
            <a:solidFill>
              <a:srgbClr val="FFFF00"/>
            </a:solidFill>
            <a:latin typeface="+mn-lt"/>
            <a:cs typeface="Lucida Sans Unicode" pitchFamily="34" charset="0"/>
          </a:endParaRPr>
        </a:p>
      </dsp:txBody>
      <dsp:txXfrm>
        <a:off x="2797145" y="290496"/>
        <a:ext cx="2181891" cy="1058028"/>
      </dsp:txXfrm>
    </dsp:sp>
    <dsp:sp modelId="{8C6FB18E-655E-4714-AEC0-DD0E2BE683B4}">
      <dsp:nvSpPr>
        <dsp:cNvPr id="0" name=""/>
        <dsp:cNvSpPr/>
      </dsp:nvSpPr>
      <dsp:spPr>
        <a:xfrm>
          <a:off x="2989000" y="1381442"/>
          <a:ext cx="224772" cy="873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547"/>
              </a:lnTo>
              <a:lnTo>
                <a:pt x="224772" y="8735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AD119-30F9-4398-BCA2-B72660D25DF4}">
      <dsp:nvSpPr>
        <dsp:cNvPr id="0" name=""/>
        <dsp:cNvSpPr/>
      </dsp:nvSpPr>
      <dsp:spPr>
        <a:xfrm>
          <a:off x="3213773" y="1636865"/>
          <a:ext cx="1977998" cy="12362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Κεντρικές επαφές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accent2">
                  <a:lumMod val="75000"/>
                </a:schemeClr>
              </a:solidFill>
            </a:rPr>
            <a:t>Σημειακή ή Μακρά κεντρική </a:t>
          </a:r>
          <a:r>
            <a:rPr lang="en-GB" sz="1400" b="1" kern="1200" dirty="0" smtClean="0">
              <a:solidFill>
                <a:schemeClr val="accent2">
                  <a:lumMod val="75000"/>
                </a:schemeClr>
              </a:solidFill>
            </a:rPr>
            <a:t>1-1.5mm</a:t>
          </a:r>
          <a:endParaRPr lang="el-GR" sz="1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49981" y="1673073"/>
        <a:ext cx="1905582" cy="1163832"/>
      </dsp:txXfrm>
    </dsp:sp>
    <dsp:sp modelId="{643A6B03-6003-415D-99E6-2507487E8481}">
      <dsp:nvSpPr>
        <dsp:cNvPr id="0" name=""/>
        <dsp:cNvSpPr/>
      </dsp:nvSpPr>
      <dsp:spPr>
        <a:xfrm>
          <a:off x="2989000" y="1381442"/>
          <a:ext cx="224772" cy="24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7032"/>
              </a:lnTo>
              <a:lnTo>
                <a:pt x="224772" y="24270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7634E0-E226-4148-873C-E40931F1D9B2}">
      <dsp:nvSpPr>
        <dsp:cNvPr id="0" name=""/>
        <dsp:cNvSpPr/>
      </dsp:nvSpPr>
      <dsp:spPr>
        <a:xfrm>
          <a:off x="3213773" y="3128538"/>
          <a:ext cx="2175798" cy="135987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b="1" kern="1200" dirty="0" smtClean="0">
            <a:latin typeface="+mn-lt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+mn-lt"/>
              <a:cs typeface="Times New Roman"/>
            </a:rPr>
            <a:t>● </a:t>
          </a:r>
          <a:r>
            <a:rPr lang="el-GR" sz="1600" b="1" kern="1200" dirty="0" smtClean="0">
              <a:latin typeface="+mn-lt"/>
            </a:rPr>
            <a:t>Όχι πρόωρες επαφές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latin typeface="+mn-lt"/>
              <a:cs typeface="Times New Roman"/>
            </a:rPr>
            <a:t>● </a:t>
          </a:r>
          <a:r>
            <a:rPr lang="el-GR" sz="1600" b="1" kern="1200" dirty="0" smtClean="0">
              <a:latin typeface="+mn-lt"/>
            </a:rPr>
            <a:t>Όχι επαφές σε εργαζόμενη και μη εργαζόμενη πλευρά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b="1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600" kern="1200" dirty="0">
            <a:latin typeface="+mn-lt"/>
          </a:endParaRPr>
        </a:p>
      </dsp:txBody>
      <dsp:txXfrm>
        <a:off x="3253602" y="3168367"/>
        <a:ext cx="2096140" cy="1280215"/>
      </dsp:txXfrm>
    </dsp:sp>
    <dsp:sp modelId="{C15D570A-0ECC-4B52-B407-E622169AE6AF}">
      <dsp:nvSpPr>
        <dsp:cNvPr id="0" name=""/>
        <dsp:cNvSpPr/>
      </dsp:nvSpPr>
      <dsp:spPr>
        <a:xfrm>
          <a:off x="5522800" y="211123"/>
          <a:ext cx="2247725" cy="1123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rgbClr val="FFFF00"/>
              </a:solidFill>
              <a:latin typeface="+mn-lt"/>
              <a:cs typeface="Lucida Sans Unicode" pitchFamily="34" charset="0"/>
            </a:rPr>
            <a:t>Χαρακτηριστικά εμφυτεύματος</a:t>
          </a:r>
          <a:endParaRPr lang="el-GR" sz="2000" kern="1200" dirty="0">
            <a:solidFill>
              <a:srgbClr val="FFFF00"/>
            </a:solidFill>
            <a:latin typeface="+mn-lt"/>
            <a:cs typeface="Lucida Sans Unicode" pitchFamily="34" charset="0"/>
          </a:endParaRPr>
        </a:p>
      </dsp:txBody>
      <dsp:txXfrm>
        <a:off x="5555717" y="244040"/>
        <a:ext cx="2181891" cy="1058028"/>
      </dsp:txXfrm>
    </dsp:sp>
    <dsp:sp modelId="{6589460A-569E-478A-840E-C689006D332B}">
      <dsp:nvSpPr>
        <dsp:cNvPr id="0" name=""/>
        <dsp:cNvSpPr/>
      </dsp:nvSpPr>
      <dsp:spPr>
        <a:xfrm>
          <a:off x="5747572" y="1334986"/>
          <a:ext cx="224772" cy="920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004"/>
              </a:lnTo>
              <a:lnTo>
                <a:pt x="224772" y="920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B38AA-1715-4C12-98A7-EEDD6DED134E}">
      <dsp:nvSpPr>
        <dsp:cNvPr id="0" name=""/>
        <dsp:cNvSpPr/>
      </dsp:nvSpPr>
      <dsp:spPr>
        <a:xfrm>
          <a:off x="5972345" y="1636865"/>
          <a:ext cx="1977998" cy="12362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Διάμετρος ≥ 3.75</a:t>
          </a:r>
          <a:r>
            <a:rPr lang="en-GB" sz="1400" b="1" kern="1200" dirty="0" smtClean="0"/>
            <a:t>mm</a:t>
          </a:r>
          <a:endParaRPr lang="el-GR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Μήκος ≥ 10</a:t>
          </a:r>
          <a:r>
            <a:rPr lang="en-GB" sz="1400" b="1" kern="1200" dirty="0" smtClean="0"/>
            <a:t>mm</a:t>
          </a:r>
          <a:endParaRPr lang="el-GR" sz="1400" b="1" kern="1200" dirty="0"/>
        </a:p>
      </dsp:txBody>
      <dsp:txXfrm>
        <a:off x="6008553" y="1673073"/>
        <a:ext cx="1905582" cy="1163832"/>
      </dsp:txXfrm>
    </dsp:sp>
    <dsp:sp modelId="{4497B64D-782D-4DC7-8740-B9B325F1B7D4}">
      <dsp:nvSpPr>
        <dsp:cNvPr id="0" name=""/>
        <dsp:cNvSpPr/>
      </dsp:nvSpPr>
      <dsp:spPr>
        <a:xfrm>
          <a:off x="5747572" y="1334986"/>
          <a:ext cx="224772" cy="235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483"/>
              </a:lnTo>
              <a:lnTo>
                <a:pt x="224772" y="2355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527D9A-08BB-4E68-873C-7A5ADF980505}">
      <dsp:nvSpPr>
        <dsp:cNvPr id="0" name=""/>
        <dsp:cNvSpPr/>
      </dsp:nvSpPr>
      <dsp:spPr>
        <a:xfrm>
          <a:off x="5972345" y="3128538"/>
          <a:ext cx="1798180" cy="112386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/>
            <a:t>Αξονική κλίση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rgbClr val="C00000"/>
              </a:solidFill>
            </a:rPr>
            <a:t>&gt;30</a:t>
          </a:r>
          <a:r>
            <a:rPr lang="el-GR" sz="1400" b="1" kern="1200" baseline="30000" dirty="0" smtClean="0">
              <a:solidFill>
                <a:srgbClr val="C00000"/>
              </a:solidFill>
            </a:rPr>
            <a:t>0 </a:t>
          </a:r>
          <a:r>
            <a:rPr lang="el-GR" sz="1400" b="1" kern="1200" baseline="0" dirty="0" smtClean="0">
              <a:solidFill>
                <a:srgbClr val="C00000"/>
              </a:solidFill>
            </a:rPr>
            <a:t>αμφισβητήσιμη</a:t>
          </a:r>
          <a:endParaRPr lang="el-GR" sz="1400" b="1" kern="1200" dirty="0">
            <a:solidFill>
              <a:srgbClr val="C00000"/>
            </a:solidFill>
          </a:endParaRPr>
        </a:p>
      </dsp:txBody>
      <dsp:txXfrm>
        <a:off x="6005262" y="3161455"/>
        <a:ext cx="1732346" cy="1058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DD24F-D6D5-4DF0-AF8E-9FB63B3BE703}">
      <dsp:nvSpPr>
        <dsp:cNvPr id="0" name=""/>
        <dsp:cNvSpPr/>
      </dsp:nvSpPr>
      <dsp:spPr>
        <a:xfrm>
          <a:off x="0" y="0"/>
          <a:ext cx="8429685" cy="1366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l-GR" sz="2400" b="1" kern="1200" dirty="0" smtClean="0"/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800" b="1" kern="1200" dirty="0" smtClean="0">
              <a:solidFill>
                <a:schemeClr val="tx2"/>
              </a:solidFill>
            </a:rPr>
            <a:t>Αρχές αποκατάστασης σύγκλεισης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400" b="1" kern="1200" dirty="0" smtClean="0"/>
            <a:t>Μονήρης Επιεμφυτευματική Αποκατάσταση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l-GR" sz="2400" kern="1200" dirty="0" smtClean="0"/>
            <a:t>Οπίσθιας Περιοχής</a:t>
          </a:r>
          <a:br>
            <a:rPr lang="el-GR" sz="2400" kern="1200" dirty="0" smtClean="0"/>
          </a:br>
          <a:endParaRPr lang="el-GR" sz="2400" b="1" kern="1200" dirty="0">
            <a:latin typeface="Lucida Sans Unicode" pitchFamily="34" charset="0"/>
            <a:cs typeface="Lucida Sans Unicode" pitchFamily="34" charset="0"/>
          </a:endParaRPr>
        </a:p>
      </dsp:txBody>
      <dsp:txXfrm>
        <a:off x="1822603" y="0"/>
        <a:ext cx="6607081" cy="1366664"/>
      </dsp:txXfrm>
    </dsp:sp>
    <dsp:sp modelId="{951E041C-1525-4615-A778-6E1F490C1ED4}">
      <dsp:nvSpPr>
        <dsp:cNvPr id="0" name=""/>
        <dsp:cNvSpPr/>
      </dsp:nvSpPr>
      <dsp:spPr>
        <a:xfrm>
          <a:off x="0" y="17329"/>
          <a:ext cx="1511998" cy="133200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56CD-3D13-49B2-A461-3E42564FFB69}" type="datetimeFigureOut">
              <a:rPr lang="el-GR" smtClean="0"/>
              <a:pPr/>
              <a:t>26/11/2015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DE254-79E1-437F-A5BF-097E84461E3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847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2309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4619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76928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69237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1547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53856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46165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38474" algn="l" defTabSz="9846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DE254-79E1-437F-A5BF-097E84461E31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255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DE254-79E1-437F-A5BF-097E84461E31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DE254-79E1-437F-A5BF-097E84461E31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48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EE05B-C6B5-43DE-B216-2C344F880EAD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35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EB31-0258-4386-905A-B605D35F0F3F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9DAB-96DF-4B4D-B68A-7F3DA8F45638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28601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601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71DE-DE86-4CBC-9404-8E1C7BFF3694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6F280-877C-4DEC-A160-56A97B6CC7A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6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47419-31F4-413C-BA76-E9FE1C693DF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76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FF0689-7E3F-4A5A-9453-69441A0EFEF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0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B8E3C-F939-4886-9757-F5B64C6453DE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2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6A87E-5BCC-4F9E-AC75-736B48CFEE8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487F4-FB13-4EEE-A813-FFC0466F126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2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81046-7591-4F88-AE37-3EA05895778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6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70395-BD34-4C7B-A587-781F5CA5E2F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8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57BB-945C-4D2C-830E-C5A9AE42982D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22A5D8-BE71-4A52-B349-224DCADCE17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C742A-8E1F-4913-BF96-76C6768A560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2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E9C11F-DF1E-4E8C-92B2-E7E8E3C8DE5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6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7F6ED-83BC-4B31-8066-223B739D42B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5FACF4-7F84-4401-9B17-F7A847D6362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1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68275-3989-4DD6-893F-4CAA9171EB2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29481-9E4D-4C62-90EB-844B8B2DD60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6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7F18D-DB61-4115-AB78-D37A123A1C5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3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9B91C-D52A-43C2-8BAE-1CB7DB2F4C4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2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136D14-7CB3-4ED6-835B-C14DE7BEFA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23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8461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6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92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1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538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61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84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C5C5-CF9C-47C9-AE4A-E1A17951B599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E52FDF-D09B-4615-A0FD-E129C999AEF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5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979DD4-8027-41D0-B179-445CCF99768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6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00"/>
            <a:ext cx="4038600" cy="377190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90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FAF5-DFB0-4199-A18A-792F9DE8F89F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9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09" indent="0">
              <a:buNone/>
              <a:defRPr sz="2200" b="1"/>
            </a:lvl2pPr>
            <a:lvl3pPr marL="984619" indent="0">
              <a:buNone/>
              <a:defRPr sz="2000" b="1"/>
            </a:lvl3pPr>
            <a:lvl4pPr marL="1476928" indent="0">
              <a:buNone/>
              <a:defRPr sz="1700" b="1"/>
            </a:lvl4pPr>
            <a:lvl5pPr marL="1969237" indent="0">
              <a:buNone/>
              <a:defRPr sz="1700" b="1"/>
            </a:lvl5pPr>
            <a:lvl6pPr marL="2461547" indent="0">
              <a:buNone/>
              <a:defRPr sz="1700" b="1"/>
            </a:lvl6pPr>
            <a:lvl7pPr marL="2953856" indent="0">
              <a:buNone/>
              <a:defRPr sz="1700" b="1"/>
            </a:lvl7pPr>
            <a:lvl8pPr marL="3446165" indent="0">
              <a:buNone/>
              <a:defRPr sz="1700" b="1"/>
            </a:lvl8pPr>
            <a:lvl9pPr marL="393847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2309" indent="0">
              <a:buNone/>
              <a:defRPr sz="2200" b="1"/>
            </a:lvl2pPr>
            <a:lvl3pPr marL="984619" indent="0">
              <a:buNone/>
              <a:defRPr sz="2000" b="1"/>
            </a:lvl3pPr>
            <a:lvl4pPr marL="1476928" indent="0">
              <a:buNone/>
              <a:defRPr sz="1700" b="1"/>
            </a:lvl4pPr>
            <a:lvl5pPr marL="1969237" indent="0">
              <a:buNone/>
              <a:defRPr sz="1700" b="1"/>
            </a:lvl5pPr>
            <a:lvl6pPr marL="2461547" indent="0">
              <a:buNone/>
              <a:defRPr sz="1700" b="1"/>
            </a:lvl6pPr>
            <a:lvl7pPr marL="2953856" indent="0">
              <a:buNone/>
              <a:defRPr sz="1700" b="1"/>
            </a:lvl7pPr>
            <a:lvl8pPr marL="3446165" indent="0">
              <a:buNone/>
              <a:defRPr sz="1700" b="1"/>
            </a:lvl8pPr>
            <a:lvl9pPr marL="393847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4" cy="39512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39F6-534F-4840-AFBE-0E96989E8B79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E745-8842-4995-A015-B367E41BC06D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2F72-E2AC-4CCB-AD84-E2BEEEFB77F3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3"/>
            <a:ext cx="3008314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92309" indent="0">
              <a:buNone/>
              <a:defRPr sz="1300"/>
            </a:lvl2pPr>
            <a:lvl3pPr marL="984619" indent="0">
              <a:buNone/>
              <a:defRPr sz="1100"/>
            </a:lvl3pPr>
            <a:lvl4pPr marL="1476928" indent="0">
              <a:buNone/>
              <a:defRPr sz="1000"/>
            </a:lvl4pPr>
            <a:lvl5pPr marL="1969237" indent="0">
              <a:buNone/>
              <a:defRPr sz="1000"/>
            </a:lvl5pPr>
            <a:lvl6pPr marL="2461547" indent="0">
              <a:buNone/>
              <a:defRPr sz="1000"/>
            </a:lvl6pPr>
            <a:lvl7pPr marL="2953856" indent="0">
              <a:buNone/>
              <a:defRPr sz="1000"/>
            </a:lvl7pPr>
            <a:lvl8pPr marL="3446165" indent="0">
              <a:buNone/>
              <a:defRPr sz="1000"/>
            </a:lvl8pPr>
            <a:lvl9pPr marL="39384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B4148-CAD1-484F-9C5D-EBFE7865B322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92309" indent="0">
              <a:buNone/>
              <a:defRPr sz="3100"/>
            </a:lvl2pPr>
            <a:lvl3pPr marL="984619" indent="0">
              <a:buNone/>
              <a:defRPr sz="2600"/>
            </a:lvl3pPr>
            <a:lvl4pPr marL="1476928" indent="0">
              <a:buNone/>
              <a:defRPr sz="2200"/>
            </a:lvl4pPr>
            <a:lvl5pPr marL="1969237" indent="0">
              <a:buNone/>
              <a:defRPr sz="2200"/>
            </a:lvl5pPr>
            <a:lvl6pPr marL="2461547" indent="0">
              <a:buNone/>
              <a:defRPr sz="2200"/>
            </a:lvl6pPr>
            <a:lvl7pPr marL="2953856" indent="0">
              <a:buNone/>
              <a:defRPr sz="2200"/>
            </a:lvl7pPr>
            <a:lvl8pPr marL="3446165" indent="0">
              <a:buNone/>
              <a:defRPr sz="2200"/>
            </a:lvl8pPr>
            <a:lvl9pPr marL="3938474" indent="0">
              <a:buNone/>
              <a:defRPr sz="22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92309" indent="0">
              <a:buNone/>
              <a:defRPr sz="1300"/>
            </a:lvl2pPr>
            <a:lvl3pPr marL="984619" indent="0">
              <a:buNone/>
              <a:defRPr sz="1100"/>
            </a:lvl3pPr>
            <a:lvl4pPr marL="1476928" indent="0">
              <a:buNone/>
              <a:defRPr sz="1000"/>
            </a:lvl4pPr>
            <a:lvl5pPr marL="1969237" indent="0">
              <a:buNone/>
              <a:defRPr sz="1000"/>
            </a:lvl5pPr>
            <a:lvl6pPr marL="2461547" indent="0">
              <a:buNone/>
              <a:defRPr sz="1000"/>
            </a:lvl6pPr>
            <a:lvl7pPr marL="2953856" indent="0">
              <a:buNone/>
              <a:defRPr sz="1000"/>
            </a:lvl7pPr>
            <a:lvl8pPr marL="3446165" indent="0">
              <a:buNone/>
              <a:defRPr sz="1000"/>
            </a:lvl8pPr>
            <a:lvl9pPr marL="393847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0091-C88C-4466-A7C1-96DD725F3548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8462" tIns="49231" rIns="98462" bIns="492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8462" tIns="49231" rIns="98462" bIns="492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8462" tIns="49231" rIns="98462" bIns="492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02E50-A874-43F7-87E6-F1D3323BC408}" type="datetime1">
              <a:rPr lang="el-GR" smtClean="0"/>
              <a:t>26/11/2015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8462" tIns="49231" rIns="98462" bIns="492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8462" tIns="49231" rIns="98462" bIns="492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03241-428B-40F8-9D32-D8446A38EA4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84619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232" indent="-369232" algn="l" defTabSz="98461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00003" indent="-307694" algn="l" defTabSz="984619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0774" indent="-246155" algn="l" defTabSz="98461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083" indent="-246155" algn="l" defTabSz="98461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392" indent="-246155" algn="l" defTabSz="984619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702" indent="-246155" algn="l" defTabSz="9846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011" indent="-246155" algn="l" defTabSz="9846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320" indent="-246155" algn="l" defTabSz="9846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84630" indent="-246155" algn="l" defTabSz="9846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2309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4619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76928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69237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547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856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46165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8474" algn="l" defTabSz="9846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7E766EE-12C6-4D89-8C18-3BCAB18E3FEC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0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201DAA4-6918-48C4-A466-D9CC73D2186D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26/11/2015</a:t>
            </a:fld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8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ser:Ian_Furst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commons.wikimedia.org/wiki/File:Single_crown_implant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Dozenist" TargetMode="External"/><Relationship Id="rId4" Type="http://schemas.openxmlformats.org/officeDocument/2006/relationships/hyperlink" Target="https://commons.wikimedia.org/wiki/File:Centralincisorfacial06-06-06b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Αποκατάσταση</a:t>
            </a:r>
            <a:br>
              <a:rPr lang="el-GR" sz="3600" b="1" dirty="0">
                <a:solidFill>
                  <a:schemeClr val="tx1"/>
                </a:solidFill>
                <a:latin typeface="+mn-lt"/>
              </a:rPr>
            </a:br>
            <a:r>
              <a:rPr lang="el-GR" sz="3600" b="1" dirty="0">
                <a:solidFill>
                  <a:schemeClr val="tx1"/>
                </a:solidFill>
                <a:latin typeface="+mn-lt"/>
              </a:rPr>
              <a:t>Δυσλειτουργιών Σύγκλεισης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>
                <a:solidFill>
                  <a:schemeClr val="tx1"/>
                </a:solidFill>
              </a:rPr>
              <a:t>Ενότητα </a:t>
            </a:r>
            <a:r>
              <a:rPr lang="en-GB" sz="2600" b="1" dirty="0">
                <a:solidFill>
                  <a:schemeClr val="tx1"/>
                </a:solidFill>
              </a:rPr>
              <a:t>7</a:t>
            </a:r>
            <a:r>
              <a:rPr lang="el-GR" sz="2600" dirty="0" smtClean="0">
                <a:solidFill>
                  <a:schemeClr val="tx1"/>
                </a:solidFill>
              </a:rPr>
              <a:t>: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l-GR" sz="2600" dirty="0">
                <a:solidFill>
                  <a:schemeClr val="tx1"/>
                </a:solidFill>
              </a:rPr>
              <a:t>Β</a:t>
            </a:r>
            <a:r>
              <a:rPr lang="el-GR" sz="2600" dirty="0" smtClean="0">
                <a:solidFill>
                  <a:schemeClr val="tx1"/>
                </a:solidFill>
              </a:rPr>
              <a:t>ασικές αρχές αποκατάστασης σύγκλεισης με επιεμφυτευματικές προσθέσεις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>
                <a:solidFill>
                  <a:schemeClr val="tx1"/>
                </a:solidFill>
              </a:rPr>
              <a:t>Δρ. Παναγιώτα Τσόλκα, Αναπληρώτρια Καθηγήτρια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>
                <a:solidFill>
                  <a:schemeClr val="tx1"/>
                </a:solidFill>
              </a:rPr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9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6" y="631431"/>
            <a:ext cx="6661150" cy="338546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 algn="ctr"/>
            <a:r>
              <a:rPr lang="el-GR" sz="1600" dirty="0"/>
              <a:t>Ανοικτά Ακαδημαϊκά </a:t>
            </a:r>
            <a:r>
              <a:rPr lang="el-GR" sz="1600" dirty="0" smtClean="0"/>
              <a:t>Μαθήματα στο ΤΕΙ Αθήνας</a:t>
            </a:r>
            <a:endParaRPr lang="el-GR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3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4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680520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Αύξηση της απόκλισης ανάμεσα στον επιμήκη άξονα του εμφυτεύματος και της διεύθυνσης της δύναμης  προκαλεί αύξηση των πιέσεων στο σύμπλεγμα εμφυτεύματος- στεφάνης</a:t>
            </a:r>
            <a:r>
              <a:rPr lang="en-GB" sz="2400" dirty="0" smtClean="0"/>
              <a:t>.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Απόκλιση  του κέντρου του εμφυτεύματος  κατά 30</a:t>
            </a:r>
            <a:r>
              <a:rPr lang="el-GR" sz="2400" baseline="30000" dirty="0" smtClean="0"/>
              <a:t>0</a:t>
            </a:r>
            <a:r>
              <a:rPr lang="el-GR" sz="2400" dirty="0" smtClean="0"/>
              <a:t>  από τον επιμήκη άξονα,  προκαλεί αύξηση  κατά 50% των πιέσεων στη παρειακή επιφάνεια  του συστήματος εμφύτευμα -πορσελάνη  </a:t>
            </a:r>
            <a:endParaRPr lang="el-G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956" y="1196753"/>
            <a:ext cx="3888000" cy="244731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1F497D"/>
                </a:solidFill>
              </a:rPr>
              <a:t>Σύγκλειση προστατευόμενη από εμφυτεύματα</a:t>
            </a:r>
            <a:endParaRPr lang="el-GR" sz="3200" b="1" dirty="0">
              <a:solidFill>
                <a:schemeClr val="tx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8166" y="3789040"/>
            <a:ext cx="3526282" cy="2448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924" indent="0">
              <a:buNone/>
            </a:pPr>
            <a:r>
              <a:rPr lang="el-GR" sz="1800" b="1" dirty="0">
                <a:solidFill>
                  <a:schemeClr val="accent1">
                    <a:lumMod val="90000"/>
                  </a:schemeClr>
                </a:solidFill>
              </a:rPr>
              <a:t>.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l-G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1859219"/>
              </p:ext>
            </p:extLst>
          </p:nvPr>
        </p:nvGraphicFramePr>
        <p:xfrm>
          <a:off x="216000" y="1341144"/>
          <a:ext cx="8712000" cy="33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352" y="4869320"/>
            <a:ext cx="3185754" cy="1440000"/>
          </a:xfrm>
          <a:prstGeom prst="rect">
            <a:avLst/>
          </a:prstGeom>
          <a:ln w="127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6518" y="4869320"/>
            <a:ext cx="3213914" cy="1440000"/>
          </a:xfrm>
          <a:prstGeom prst="rect">
            <a:avLst/>
          </a:prstGeom>
          <a:ln w="127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1F497D"/>
                </a:solidFill>
              </a:rPr>
              <a:t>Σύγκλειση προστατευόμενη από εμφυτεύματα</a:t>
            </a:r>
            <a:br>
              <a:rPr lang="el-GR" sz="3200" b="1" dirty="0">
                <a:solidFill>
                  <a:srgbClr val="1F497D"/>
                </a:solidFill>
              </a:rPr>
            </a:br>
            <a:r>
              <a:rPr lang="el-GR" sz="3200" b="1" dirty="0">
                <a:solidFill>
                  <a:srgbClr val="1F497D"/>
                </a:solidFill>
              </a:rPr>
              <a:t>(αξονική ή μη αξονική φόρτιση)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2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924" indent="0">
              <a:buNone/>
            </a:pPr>
            <a:r>
              <a:rPr lang="el-GR" sz="1800" b="1" dirty="0">
                <a:solidFill>
                  <a:schemeClr val="accent1">
                    <a:lumMod val="90000"/>
                  </a:schemeClr>
                </a:solidFill>
              </a:rPr>
              <a:t>.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l-GR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54195679"/>
              </p:ext>
            </p:extLst>
          </p:nvPr>
        </p:nvGraphicFramePr>
        <p:xfrm>
          <a:off x="144000" y="1124744"/>
          <a:ext cx="885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1F497D"/>
                </a:solidFill>
              </a:rPr>
              <a:t>Σύγκλειση προστατευόμενη από εμφυτεύματα</a:t>
            </a:r>
            <a:br>
              <a:rPr lang="el-GR" sz="3200" b="1" dirty="0">
                <a:solidFill>
                  <a:srgbClr val="1F497D"/>
                </a:solidFill>
              </a:rPr>
            </a:br>
            <a:r>
              <a:rPr lang="el-GR" sz="3200" b="1" dirty="0">
                <a:solidFill>
                  <a:srgbClr val="1F497D"/>
                </a:solidFill>
              </a:rPr>
              <a:t>(συγκλεισιακή μορφολογία)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8" y="5085184"/>
            <a:ext cx="571669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6620" y="5693186"/>
            <a:ext cx="22634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0768" y="5661248"/>
            <a:ext cx="26802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II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27340" y="5661248"/>
            <a:ext cx="3097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III</a:t>
            </a:r>
            <a:endParaRPr lang="el-GR" sz="12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9764" y="5661248"/>
            <a:ext cx="31771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IV</a:t>
            </a:r>
            <a:endParaRPr lang="el-GR" sz="12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75840" y="5229200"/>
            <a:ext cx="756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92080" y="5229200"/>
            <a:ext cx="756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51920" y="5229200"/>
            <a:ext cx="648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32240" y="5229200"/>
            <a:ext cx="64800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09416" y="5229200"/>
            <a:ext cx="510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6mm</a:t>
            </a:r>
            <a:endParaRPr lang="el-GR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430077" y="5229200"/>
            <a:ext cx="510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6mm</a:t>
            </a:r>
            <a:endParaRPr lang="el-GR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02644" y="5229200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4</a:t>
            </a:r>
            <a:r>
              <a:rPr lang="en-GB" sz="1200" b="1" dirty="0" smtClean="0"/>
              <a:t>mm</a:t>
            </a:r>
            <a:endParaRPr lang="el-GR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23928" y="5229200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4</a:t>
            </a:r>
            <a:r>
              <a:rPr lang="en-GB" sz="1200" b="1" dirty="0" smtClean="0"/>
              <a:t>mm</a:t>
            </a:r>
            <a:endParaRPr lang="el-GR" sz="12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89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3630" y="1340768"/>
            <a:ext cx="4484393" cy="972000"/>
            <a:chOff x="2131200" y="1433126"/>
            <a:chExt cx="3196800" cy="1302539"/>
          </a:xfrm>
        </p:grpSpPr>
        <p:sp>
          <p:nvSpPr>
            <p:cNvPr id="4" name="Right Arrow 3"/>
            <p:cNvSpPr/>
            <p:nvPr/>
          </p:nvSpPr>
          <p:spPr>
            <a:xfrm>
              <a:off x="2131200" y="1433126"/>
              <a:ext cx="3196800" cy="130253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ight Arrow 4"/>
            <p:cNvSpPr/>
            <p:nvPr/>
          </p:nvSpPr>
          <p:spPr>
            <a:xfrm>
              <a:off x="2131200" y="1595943"/>
              <a:ext cx="2708348" cy="976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307694" lvl="1" indent="-307694" defTabSz="153162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400" dirty="0" smtClean="0"/>
                <a:t>Μη Αξονική φόρτιση??</a:t>
              </a:r>
            </a:p>
            <a:p>
              <a:pPr marL="307694" lvl="1" indent="-307694" defTabSz="153162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400" dirty="0" smtClean="0"/>
                <a:t> ή </a:t>
              </a:r>
              <a:r>
                <a:rPr lang="el-GR" sz="2400" dirty="0" err="1" smtClean="0"/>
                <a:t>Πρόβολα</a:t>
              </a:r>
              <a:r>
                <a:rPr lang="el-GR" sz="2400" dirty="0" smtClean="0"/>
                <a:t> ??        </a:t>
              </a:r>
              <a:endParaRPr lang="el-GR" sz="2400" dirty="0"/>
            </a:p>
          </p:txBody>
        </p:sp>
      </p:grp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1" y="2420888"/>
            <a:ext cx="4038600" cy="37719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μη αξονική φόρτιση ενός εμφυτεύματος (εμφύτευμα τοποθετημένο υπό γωνία ή φορτισμένο με γωνιώδεις συγκλεισιακές δυνάμεις)  είναι καταστροφική τόσο για το οστό όσο και για την πρόσθεση.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1F497D"/>
                </a:solidFill>
              </a:rPr>
              <a:t>Σύγκλειση προστατευόμενη από εμφυτεύματα</a:t>
            </a:r>
          </a:p>
        </p:txBody>
      </p:sp>
      <p:grpSp>
        <p:nvGrpSpPr>
          <p:cNvPr id="2061" name="Group 2060"/>
          <p:cNvGrpSpPr/>
          <p:nvPr/>
        </p:nvGrpSpPr>
        <p:grpSpPr>
          <a:xfrm>
            <a:off x="5148064" y="1196976"/>
            <a:ext cx="3386880" cy="2124000"/>
            <a:chOff x="5148064" y="1196976"/>
            <a:chExt cx="3386880" cy="2016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3982" r="2233" b="3835"/>
            <a:stretch>
              <a:fillRect/>
            </a:stretch>
          </p:blipFill>
          <p:spPr bwMode="auto">
            <a:xfrm>
              <a:off x="5148064" y="1196976"/>
              <a:ext cx="3386880" cy="2016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" name="Freeform 1"/>
            <p:cNvSpPr/>
            <p:nvPr/>
          </p:nvSpPr>
          <p:spPr>
            <a:xfrm>
              <a:off x="5618582" y="1676219"/>
              <a:ext cx="659142" cy="444681"/>
            </a:xfrm>
            <a:custGeom>
              <a:avLst/>
              <a:gdLst>
                <a:gd name="connsiteX0" fmla="*/ 134518 w 659142"/>
                <a:gd name="connsiteY0" fmla="*/ 431981 h 444681"/>
                <a:gd name="connsiteX1" fmla="*/ 20218 w 659142"/>
                <a:gd name="connsiteY1" fmla="*/ 228781 h 444681"/>
                <a:gd name="connsiteX2" fmla="*/ 20218 w 659142"/>
                <a:gd name="connsiteY2" fmla="*/ 38281 h 444681"/>
                <a:gd name="connsiteX3" fmla="*/ 223418 w 659142"/>
                <a:gd name="connsiteY3" fmla="*/ 25581 h 444681"/>
                <a:gd name="connsiteX4" fmla="*/ 350418 w 659142"/>
                <a:gd name="connsiteY4" fmla="*/ 76381 h 444681"/>
                <a:gd name="connsiteX5" fmla="*/ 363118 w 659142"/>
                <a:gd name="connsiteY5" fmla="*/ 63681 h 444681"/>
                <a:gd name="connsiteX6" fmla="*/ 401218 w 659142"/>
                <a:gd name="connsiteY6" fmla="*/ 25581 h 444681"/>
                <a:gd name="connsiteX7" fmla="*/ 490118 w 659142"/>
                <a:gd name="connsiteY7" fmla="*/ 181 h 444681"/>
                <a:gd name="connsiteX8" fmla="*/ 591718 w 659142"/>
                <a:gd name="connsiteY8" fmla="*/ 38281 h 444681"/>
                <a:gd name="connsiteX9" fmla="*/ 655218 w 659142"/>
                <a:gd name="connsiteY9" fmla="*/ 127181 h 444681"/>
                <a:gd name="connsiteX10" fmla="*/ 477418 w 659142"/>
                <a:gd name="connsiteY10" fmla="*/ 444681 h 444681"/>
                <a:gd name="connsiteX11" fmla="*/ 477418 w 659142"/>
                <a:gd name="connsiteY11" fmla="*/ 444681 h 444681"/>
                <a:gd name="connsiteX12" fmla="*/ 350418 w 659142"/>
                <a:gd name="connsiteY12" fmla="*/ 419281 h 444681"/>
                <a:gd name="connsiteX13" fmla="*/ 134518 w 659142"/>
                <a:gd name="connsiteY13" fmla="*/ 431981 h 44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9142" h="444681">
                  <a:moveTo>
                    <a:pt x="134518" y="431981"/>
                  </a:moveTo>
                  <a:cubicBezTo>
                    <a:pt x="79485" y="400231"/>
                    <a:pt x="39268" y="294398"/>
                    <a:pt x="20218" y="228781"/>
                  </a:cubicBezTo>
                  <a:cubicBezTo>
                    <a:pt x="1168" y="163164"/>
                    <a:pt x="-13649" y="72148"/>
                    <a:pt x="20218" y="38281"/>
                  </a:cubicBezTo>
                  <a:cubicBezTo>
                    <a:pt x="54085" y="4414"/>
                    <a:pt x="168385" y="19231"/>
                    <a:pt x="223418" y="25581"/>
                  </a:cubicBezTo>
                  <a:cubicBezTo>
                    <a:pt x="278451" y="31931"/>
                    <a:pt x="327135" y="70031"/>
                    <a:pt x="350418" y="76381"/>
                  </a:cubicBezTo>
                  <a:cubicBezTo>
                    <a:pt x="373701" y="82731"/>
                    <a:pt x="363118" y="63681"/>
                    <a:pt x="363118" y="63681"/>
                  </a:cubicBezTo>
                  <a:cubicBezTo>
                    <a:pt x="371585" y="55214"/>
                    <a:pt x="380051" y="36164"/>
                    <a:pt x="401218" y="25581"/>
                  </a:cubicBezTo>
                  <a:cubicBezTo>
                    <a:pt x="422385" y="14998"/>
                    <a:pt x="458368" y="-1936"/>
                    <a:pt x="490118" y="181"/>
                  </a:cubicBezTo>
                  <a:cubicBezTo>
                    <a:pt x="521868" y="2298"/>
                    <a:pt x="564201" y="17114"/>
                    <a:pt x="591718" y="38281"/>
                  </a:cubicBezTo>
                  <a:cubicBezTo>
                    <a:pt x="619235" y="59448"/>
                    <a:pt x="674268" y="59448"/>
                    <a:pt x="655218" y="127181"/>
                  </a:cubicBezTo>
                  <a:cubicBezTo>
                    <a:pt x="636168" y="194914"/>
                    <a:pt x="477418" y="444681"/>
                    <a:pt x="477418" y="444681"/>
                  </a:cubicBezTo>
                  <a:lnTo>
                    <a:pt x="477418" y="444681"/>
                  </a:lnTo>
                  <a:cubicBezTo>
                    <a:pt x="456251" y="440448"/>
                    <a:pt x="401218" y="419281"/>
                    <a:pt x="350418" y="419281"/>
                  </a:cubicBezTo>
                  <a:cubicBezTo>
                    <a:pt x="299618" y="419281"/>
                    <a:pt x="189551" y="463731"/>
                    <a:pt x="134518" y="43198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Freeform 5"/>
            <p:cNvSpPr/>
            <p:nvPr/>
          </p:nvSpPr>
          <p:spPr>
            <a:xfrm>
              <a:off x="5387876" y="2133119"/>
              <a:ext cx="378496" cy="140933"/>
            </a:xfrm>
            <a:custGeom>
              <a:avLst/>
              <a:gdLst>
                <a:gd name="connsiteX0" fmla="*/ 377924 w 378496"/>
                <a:gd name="connsiteY0" fmla="*/ 140181 h 140933"/>
                <a:gd name="connsiteX1" fmla="*/ 314424 w 378496"/>
                <a:gd name="connsiteY1" fmla="*/ 76681 h 140933"/>
                <a:gd name="connsiteX2" fmla="*/ 85824 w 378496"/>
                <a:gd name="connsiteY2" fmla="*/ 102081 h 140933"/>
                <a:gd name="connsiteX3" fmla="*/ 22324 w 378496"/>
                <a:gd name="connsiteY3" fmla="*/ 38581 h 140933"/>
                <a:gd name="connsiteX4" fmla="*/ 22324 w 378496"/>
                <a:gd name="connsiteY4" fmla="*/ 481 h 140933"/>
                <a:gd name="connsiteX5" fmla="*/ 289024 w 378496"/>
                <a:gd name="connsiteY5" fmla="*/ 25881 h 140933"/>
                <a:gd name="connsiteX6" fmla="*/ 377924 w 378496"/>
                <a:gd name="connsiteY6" fmla="*/ 140181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496" h="140933">
                  <a:moveTo>
                    <a:pt x="377924" y="140181"/>
                  </a:moveTo>
                  <a:cubicBezTo>
                    <a:pt x="382157" y="148648"/>
                    <a:pt x="363107" y="83031"/>
                    <a:pt x="314424" y="76681"/>
                  </a:cubicBezTo>
                  <a:cubicBezTo>
                    <a:pt x="265741" y="70331"/>
                    <a:pt x="134507" y="108431"/>
                    <a:pt x="85824" y="102081"/>
                  </a:cubicBezTo>
                  <a:cubicBezTo>
                    <a:pt x="37141" y="95731"/>
                    <a:pt x="32907" y="55514"/>
                    <a:pt x="22324" y="38581"/>
                  </a:cubicBezTo>
                  <a:cubicBezTo>
                    <a:pt x="11741" y="21648"/>
                    <a:pt x="-22126" y="2598"/>
                    <a:pt x="22324" y="481"/>
                  </a:cubicBezTo>
                  <a:cubicBezTo>
                    <a:pt x="66774" y="-1636"/>
                    <a:pt x="229757" y="2598"/>
                    <a:pt x="289024" y="25881"/>
                  </a:cubicBezTo>
                  <a:cubicBezTo>
                    <a:pt x="348291" y="49164"/>
                    <a:pt x="373691" y="131714"/>
                    <a:pt x="377924" y="140181"/>
                  </a:cubicBezTo>
                  <a:close/>
                </a:path>
              </a:pathLst>
            </a:custGeom>
            <a:solidFill>
              <a:srgbClr val="FF8989"/>
            </a:solidFill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6084168" y="2132856"/>
              <a:ext cx="378496" cy="140933"/>
            </a:xfrm>
            <a:custGeom>
              <a:avLst/>
              <a:gdLst>
                <a:gd name="connsiteX0" fmla="*/ 377924 w 378496"/>
                <a:gd name="connsiteY0" fmla="*/ 140181 h 140933"/>
                <a:gd name="connsiteX1" fmla="*/ 314424 w 378496"/>
                <a:gd name="connsiteY1" fmla="*/ 76681 h 140933"/>
                <a:gd name="connsiteX2" fmla="*/ 85824 w 378496"/>
                <a:gd name="connsiteY2" fmla="*/ 102081 h 140933"/>
                <a:gd name="connsiteX3" fmla="*/ 22324 w 378496"/>
                <a:gd name="connsiteY3" fmla="*/ 38581 h 140933"/>
                <a:gd name="connsiteX4" fmla="*/ 22324 w 378496"/>
                <a:gd name="connsiteY4" fmla="*/ 481 h 140933"/>
                <a:gd name="connsiteX5" fmla="*/ 289024 w 378496"/>
                <a:gd name="connsiteY5" fmla="*/ 25881 h 140933"/>
                <a:gd name="connsiteX6" fmla="*/ 377924 w 378496"/>
                <a:gd name="connsiteY6" fmla="*/ 140181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496" h="140933">
                  <a:moveTo>
                    <a:pt x="377924" y="140181"/>
                  </a:moveTo>
                  <a:cubicBezTo>
                    <a:pt x="382157" y="148648"/>
                    <a:pt x="363107" y="83031"/>
                    <a:pt x="314424" y="76681"/>
                  </a:cubicBezTo>
                  <a:cubicBezTo>
                    <a:pt x="265741" y="70331"/>
                    <a:pt x="134507" y="108431"/>
                    <a:pt x="85824" y="102081"/>
                  </a:cubicBezTo>
                  <a:cubicBezTo>
                    <a:pt x="37141" y="95731"/>
                    <a:pt x="32907" y="55514"/>
                    <a:pt x="22324" y="38581"/>
                  </a:cubicBezTo>
                  <a:cubicBezTo>
                    <a:pt x="11741" y="21648"/>
                    <a:pt x="-22126" y="2598"/>
                    <a:pt x="22324" y="481"/>
                  </a:cubicBezTo>
                  <a:cubicBezTo>
                    <a:pt x="66774" y="-1636"/>
                    <a:pt x="229757" y="2598"/>
                    <a:pt x="289024" y="25881"/>
                  </a:cubicBezTo>
                  <a:cubicBezTo>
                    <a:pt x="348291" y="49164"/>
                    <a:pt x="373691" y="131714"/>
                    <a:pt x="377924" y="140181"/>
                  </a:cubicBezTo>
                  <a:close/>
                </a:path>
              </a:pathLst>
            </a:custGeom>
            <a:solidFill>
              <a:srgbClr val="FF8989"/>
            </a:solidFill>
            <a:ln w="3175">
              <a:solidFill>
                <a:srgbClr val="FF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417640" y="2240880"/>
              <a:ext cx="378496" cy="108000"/>
            </a:xfrm>
            <a:custGeom>
              <a:avLst/>
              <a:gdLst>
                <a:gd name="connsiteX0" fmla="*/ 377924 w 378496"/>
                <a:gd name="connsiteY0" fmla="*/ 140181 h 140933"/>
                <a:gd name="connsiteX1" fmla="*/ 314424 w 378496"/>
                <a:gd name="connsiteY1" fmla="*/ 76681 h 140933"/>
                <a:gd name="connsiteX2" fmla="*/ 85824 w 378496"/>
                <a:gd name="connsiteY2" fmla="*/ 102081 h 140933"/>
                <a:gd name="connsiteX3" fmla="*/ 22324 w 378496"/>
                <a:gd name="connsiteY3" fmla="*/ 38581 h 140933"/>
                <a:gd name="connsiteX4" fmla="*/ 22324 w 378496"/>
                <a:gd name="connsiteY4" fmla="*/ 481 h 140933"/>
                <a:gd name="connsiteX5" fmla="*/ 289024 w 378496"/>
                <a:gd name="connsiteY5" fmla="*/ 25881 h 140933"/>
                <a:gd name="connsiteX6" fmla="*/ 377924 w 378496"/>
                <a:gd name="connsiteY6" fmla="*/ 140181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496" h="140933">
                  <a:moveTo>
                    <a:pt x="377924" y="140181"/>
                  </a:moveTo>
                  <a:cubicBezTo>
                    <a:pt x="382157" y="148648"/>
                    <a:pt x="363107" y="83031"/>
                    <a:pt x="314424" y="76681"/>
                  </a:cubicBezTo>
                  <a:cubicBezTo>
                    <a:pt x="265741" y="70331"/>
                    <a:pt x="134507" y="108431"/>
                    <a:pt x="85824" y="102081"/>
                  </a:cubicBezTo>
                  <a:cubicBezTo>
                    <a:pt x="37141" y="95731"/>
                    <a:pt x="32907" y="55514"/>
                    <a:pt x="22324" y="38581"/>
                  </a:cubicBezTo>
                  <a:cubicBezTo>
                    <a:pt x="11741" y="21648"/>
                    <a:pt x="-22126" y="2598"/>
                    <a:pt x="22324" y="481"/>
                  </a:cubicBezTo>
                  <a:cubicBezTo>
                    <a:pt x="66774" y="-1636"/>
                    <a:pt x="229757" y="2598"/>
                    <a:pt x="289024" y="25881"/>
                  </a:cubicBezTo>
                  <a:cubicBezTo>
                    <a:pt x="348291" y="49164"/>
                    <a:pt x="373691" y="131714"/>
                    <a:pt x="377924" y="140181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6065712" y="2240880"/>
              <a:ext cx="378496" cy="108000"/>
            </a:xfrm>
            <a:custGeom>
              <a:avLst/>
              <a:gdLst>
                <a:gd name="connsiteX0" fmla="*/ 377924 w 378496"/>
                <a:gd name="connsiteY0" fmla="*/ 140181 h 140933"/>
                <a:gd name="connsiteX1" fmla="*/ 314424 w 378496"/>
                <a:gd name="connsiteY1" fmla="*/ 76681 h 140933"/>
                <a:gd name="connsiteX2" fmla="*/ 85824 w 378496"/>
                <a:gd name="connsiteY2" fmla="*/ 102081 h 140933"/>
                <a:gd name="connsiteX3" fmla="*/ 22324 w 378496"/>
                <a:gd name="connsiteY3" fmla="*/ 38581 h 140933"/>
                <a:gd name="connsiteX4" fmla="*/ 22324 w 378496"/>
                <a:gd name="connsiteY4" fmla="*/ 481 h 140933"/>
                <a:gd name="connsiteX5" fmla="*/ 289024 w 378496"/>
                <a:gd name="connsiteY5" fmla="*/ 25881 h 140933"/>
                <a:gd name="connsiteX6" fmla="*/ 377924 w 378496"/>
                <a:gd name="connsiteY6" fmla="*/ 140181 h 1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496" h="140933">
                  <a:moveTo>
                    <a:pt x="377924" y="140181"/>
                  </a:moveTo>
                  <a:cubicBezTo>
                    <a:pt x="382157" y="148648"/>
                    <a:pt x="363107" y="83031"/>
                    <a:pt x="314424" y="76681"/>
                  </a:cubicBezTo>
                  <a:cubicBezTo>
                    <a:pt x="265741" y="70331"/>
                    <a:pt x="134507" y="108431"/>
                    <a:pt x="85824" y="102081"/>
                  </a:cubicBezTo>
                  <a:cubicBezTo>
                    <a:pt x="37141" y="95731"/>
                    <a:pt x="32907" y="55514"/>
                    <a:pt x="22324" y="38581"/>
                  </a:cubicBezTo>
                  <a:cubicBezTo>
                    <a:pt x="11741" y="21648"/>
                    <a:pt x="-22126" y="2598"/>
                    <a:pt x="22324" y="481"/>
                  </a:cubicBezTo>
                  <a:cubicBezTo>
                    <a:pt x="66774" y="-1636"/>
                    <a:pt x="229757" y="2598"/>
                    <a:pt x="289024" y="25881"/>
                  </a:cubicBezTo>
                  <a:cubicBezTo>
                    <a:pt x="348291" y="49164"/>
                    <a:pt x="373691" y="131714"/>
                    <a:pt x="377924" y="140181"/>
                  </a:cubicBezTo>
                  <a:close/>
                </a:path>
              </a:pathLst>
            </a:cu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948153" y="1340767"/>
              <a:ext cx="0" cy="360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940152" y="2060848"/>
              <a:ext cx="0" cy="10801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7627972" y="1649397"/>
              <a:ext cx="606037" cy="535003"/>
            </a:xfrm>
            <a:custGeom>
              <a:avLst/>
              <a:gdLst>
                <a:gd name="connsiteX0" fmla="*/ 93628 w 606037"/>
                <a:gd name="connsiteY0" fmla="*/ 369903 h 535003"/>
                <a:gd name="connsiteX1" fmla="*/ 17428 w 606037"/>
                <a:gd name="connsiteY1" fmla="*/ 255603 h 535003"/>
                <a:gd name="connsiteX2" fmla="*/ 4728 w 606037"/>
                <a:gd name="connsiteY2" fmla="*/ 77803 h 535003"/>
                <a:gd name="connsiteX3" fmla="*/ 80928 w 606037"/>
                <a:gd name="connsiteY3" fmla="*/ 1603 h 535003"/>
                <a:gd name="connsiteX4" fmla="*/ 296828 w 606037"/>
                <a:gd name="connsiteY4" fmla="*/ 39703 h 535003"/>
                <a:gd name="connsiteX5" fmla="*/ 436528 w 606037"/>
                <a:gd name="connsiteY5" fmla="*/ 27003 h 535003"/>
                <a:gd name="connsiteX6" fmla="*/ 512728 w 606037"/>
                <a:gd name="connsiteY6" fmla="*/ 1603 h 535003"/>
                <a:gd name="connsiteX7" fmla="*/ 601628 w 606037"/>
                <a:gd name="connsiteY7" fmla="*/ 77803 h 535003"/>
                <a:gd name="connsiteX8" fmla="*/ 576228 w 606037"/>
                <a:gd name="connsiteY8" fmla="*/ 204803 h 535003"/>
                <a:gd name="connsiteX9" fmla="*/ 436528 w 606037"/>
                <a:gd name="connsiteY9" fmla="*/ 446103 h 535003"/>
                <a:gd name="connsiteX10" fmla="*/ 385728 w 606037"/>
                <a:gd name="connsiteY10" fmla="*/ 535003 h 535003"/>
                <a:gd name="connsiteX11" fmla="*/ 284128 w 606037"/>
                <a:gd name="connsiteY11" fmla="*/ 446103 h 535003"/>
                <a:gd name="connsiteX12" fmla="*/ 93628 w 606037"/>
                <a:gd name="connsiteY12" fmla="*/ 369903 h 53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6037" h="535003">
                  <a:moveTo>
                    <a:pt x="93628" y="369903"/>
                  </a:moveTo>
                  <a:cubicBezTo>
                    <a:pt x="49178" y="338153"/>
                    <a:pt x="32245" y="304286"/>
                    <a:pt x="17428" y="255603"/>
                  </a:cubicBezTo>
                  <a:cubicBezTo>
                    <a:pt x="2611" y="206920"/>
                    <a:pt x="-5855" y="120136"/>
                    <a:pt x="4728" y="77803"/>
                  </a:cubicBezTo>
                  <a:cubicBezTo>
                    <a:pt x="15311" y="35470"/>
                    <a:pt x="32245" y="7953"/>
                    <a:pt x="80928" y="1603"/>
                  </a:cubicBezTo>
                  <a:cubicBezTo>
                    <a:pt x="129611" y="-4747"/>
                    <a:pt x="237561" y="35470"/>
                    <a:pt x="296828" y="39703"/>
                  </a:cubicBezTo>
                  <a:cubicBezTo>
                    <a:pt x="356095" y="43936"/>
                    <a:pt x="400545" y="33353"/>
                    <a:pt x="436528" y="27003"/>
                  </a:cubicBezTo>
                  <a:cubicBezTo>
                    <a:pt x="472511" y="20653"/>
                    <a:pt x="485211" y="-6864"/>
                    <a:pt x="512728" y="1603"/>
                  </a:cubicBezTo>
                  <a:cubicBezTo>
                    <a:pt x="540245" y="10070"/>
                    <a:pt x="591045" y="43936"/>
                    <a:pt x="601628" y="77803"/>
                  </a:cubicBezTo>
                  <a:cubicBezTo>
                    <a:pt x="612211" y="111670"/>
                    <a:pt x="603745" y="143420"/>
                    <a:pt x="576228" y="204803"/>
                  </a:cubicBezTo>
                  <a:cubicBezTo>
                    <a:pt x="548711" y="266186"/>
                    <a:pt x="468278" y="391070"/>
                    <a:pt x="436528" y="446103"/>
                  </a:cubicBezTo>
                  <a:cubicBezTo>
                    <a:pt x="404778" y="501136"/>
                    <a:pt x="411128" y="535003"/>
                    <a:pt x="385728" y="535003"/>
                  </a:cubicBezTo>
                  <a:cubicBezTo>
                    <a:pt x="360328" y="535003"/>
                    <a:pt x="334928" y="473620"/>
                    <a:pt x="284128" y="446103"/>
                  </a:cubicBezTo>
                  <a:cubicBezTo>
                    <a:pt x="233328" y="418586"/>
                    <a:pt x="138078" y="401653"/>
                    <a:pt x="93628" y="36990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63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956376" y="1340768"/>
              <a:ext cx="0" cy="360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-60000">
              <a:off x="7956376" y="2132896"/>
              <a:ext cx="0" cy="100807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7159034" y="2101615"/>
              <a:ext cx="474563" cy="121066"/>
            </a:xfrm>
            <a:custGeom>
              <a:avLst/>
              <a:gdLst>
                <a:gd name="connsiteX0" fmla="*/ 460966 w 474563"/>
                <a:gd name="connsiteY0" fmla="*/ 70085 h 121066"/>
                <a:gd name="connsiteX1" fmla="*/ 333966 w 474563"/>
                <a:gd name="connsiteY1" fmla="*/ 6585 h 121066"/>
                <a:gd name="connsiteX2" fmla="*/ 92666 w 474563"/>
                <a:gd name="connsiteY2" fmla="*/ 6585 h 121066"/>
                <a:gd name="connsiteX3" fmla="*/ 16466 w 474563"/>
                <a:gd name="connsiteY3" fmla="*/ 6585 h 121066"/>
                <a:gd name="connsiteX4" fmla="*/ 16466 w 474563"/>
                <a:gd name="connsiteY4" fmla="*/ 95485 h 121066"/>
                <a:gd name="connsiteX5" fmla="*/ 194266 w 474563"/>
                <a:gd name="connsiteY5" fmla="*/ 82785 h 121066"/>
                <a:gd name="connsiteX6" fmla="*/ 295866 w 474563"/>
                <a:gd name="connsiteY6" fmla="*/ 57385 h 121066"/>
                <a:gd name="connsiteX7" fmla="*/ 384766 w 474563"/>
                <a:gd name="connsiteY7" fmla="*/ 95485 h 121066"/>
                <a:gd name="connsiteX8" fmla="*/ 460966 w 474563"/>
                <a:gd name="connsiteY8" fmla="*/ 120885 h 121066"/>
                <a:gd name="connsiteX9" fmla="*/ 460966 w 474563"/>
                <a:gd name="connsiteY9" fmla="*/ 70085 h 12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563" h="121066">
                  <a:moveTo>
                    <a:pt x="460966" y="70085"/>
                  </a:moveTo>
                  <a:cubicBezTo>
                    <a:pt x="439800" y="51035"/>
                    <a:pt x="395349" y="17168"/>
                    <a:pt x="333966" y="6585"/>
                  </a:cubicBezTo>
                  <a:cubicBezTo>
                    <a:pt x="272583" y="-3998"/>
                    <a:pt x="92666" y="6585"/>
                    <a:pt x="92666" y="6585"/>
                  </a:cubicBezTo>
                  <a:cubicBezTo>
                    <a:pt x="39749" y="6585"/>
                    <a:pt x="29166" y="-8232"/>
                    <a:pt x="16466" y="6585"/>
                  </a:cubicBezTo>
                  <a:cubicBezTo>
                    <a:pt x="3766" y="21402"/>
                    <a:pt x="-13167" y="82785"/>
                    <a:pt x="16466" y="95485"/>
                  </a:cubicBezTo>
                  <a:cubicBezTo>
                    <a:pt x="46099" y="108185"/>
                    <a:pt x="147699" y="89135"/>
                    <a:pt x="194266" y="82785"/>
                  </a:cubicBezTo>
                  <a:cubicBezTo>
                    <a:pt x="240833" y="76435"/>
                    <a:pt x="264116" y="55268"/>
                    <a:pt x="295866" y="57385"/>
                  </a:cubicBezTo>
                  <a:cubicBezTo>
                    <a:pt x="327616" y="59502"/>
                    <a:pt x="357249" y="84902"/>
                    <a:pt x="384766" y="95485"/>
                  </a:cubicBezTo>
                  <a:cubicBezTo>
                    <a:pt x="412283" y="106068"/>
                    <a:pt x="446149" y="123002"/>
                    <a:pt x="460966" y="120885"/>
                  </a:cubicBezTo>
                  <a:cubicBezTo>
                    <a:pt x="475783" y="118768"/>
                    <a:pt x="482132" y="89135"/>
                    <a:pt x="460966" y="70085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949186" y="2103868"/>
              <a:ext cx="223360" cy="156732"/>
            </a:xfrm>
            <a:custGeom>
              <a:avLst/>
              <a:gdLst>
                <a:gd name="connsiteX0" fmla="*/ 64514 w 223360"/>
                <a:gd name="connsiteY0" fmla="*/ 80532 h 156732"/>
                <a:gd name="connsiteX1" fmla="*/ 153414 w 223360"/>
                <a:gd name="connsiteY1" fmla="*/ 17032 h 156732"/>
                <a:gd name="connsiteX2" fmla="*/ 216914 w 223360"/>
                <a:gd name="connsiteY2" fmla="*/ 4332 h 156732"/>
                <a:gd name="connsiteX3" fmla="*/ 216914 w 223360"/>
                <a:gd name="connsiteY3" fmla="*/ 80532 h 156732"/>
                <a:gd name="connsiteX4" fmla="*/ 178814 w 223360"/>
                <a:gd name="connsiteY4" fmla="*/ 80532 h 156732"/>
                <a:gd name="connsiteX5" fmla="*/ 128014 w 223360"/>
                <a:gd name="connsiteY5" fmla="*/ 80532 h 156732"/>
                <a:gd name="connsiteX6" fmla="*/ 1014 w 223360"/>
                <a:gd name="connsiteY6" fmla="*/ 156732 h 156732"/>
                <a:gd name="connsiteX7" fmla="*/ 64514 w 223360"/>
                <a:gd name="connsiteY7" fmla="*/ 80532 h 15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360" h="156732">
                  <a:moveTo>
                    <a:pt x="64514" y="80532"/>
                  </a:moveTo>
                  <a:cubicBezTo>
                    <a:pt x="89914" y="57249"/>
                    <a:pt x="128014" y="29732"/>
                    <a:pt x="153414" y="17032"/>
                  </a:cubicBezTo>
                  <a:cubicBezTo>
                    <a:pt x="178814" y="4332"/>
                    <a:pt x="206331" y="-6251"/>
                    <a:pt x="216914" y="4332"/>
                  </a:cubicBezTo>
                  <a:cubicBezTo>
                    <a:pt x="227497" y="14915"/>
                    <a:pt x="223264" y="67832"/>
                    <a:pt x="216914" y="80532"/>
                  </a:cubicBezTo>
                  <a:cubicBezTo>
                    <a:pt x="210564" y="93232"/>
                    <a:pt x="178814" y="80532"/>
                    <a:pt x="178814" y="80532"/>
                  </a:cubicBezTo>
                  <a:cubicBezTo>
                    <a:pt x="163997" y="80532"/>
                    <a:pt x="157647" y="67832"/>
                    <a:pt x="128014" y="80532"/>
                  </a:cubicBezTo>
                  <a:cubicBezTo>
                    <a:pt x="98381" y="93232"/>
                    <a:pt x="9481" y="156732"/>
                    <a:pt x="1014" y="156732"/>
                  </a:cubicBezTo>
                  <a:cubicBezTo>
                    <a:pt x="-7453" y="156732"/>
                    <a:pt x="39114" y="103815"/>
                    <a:pt x="64514" y="80532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5041304" y="3933056"/>
            <a:ext cx="3780000" cy="2124000"/>
            <a:chOff x="5041305" y="3356992"/>
            <a:chExt cx="3635151" cy="194421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 l="7379" r="2240" b="7213"/>
            <a:stretch>
              <a:fillRect/>
            </a:stretch>
          </p:blipFill>
          <p:spPr bwMode="auto">
            <a:xfrm>
              <a:off x="5041305" y="3356992"/>
              <a:ext cx="3635151" cy="194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" name="Freeform 25"/>
            <p:cNvSpPr/>
            <p:nvPr/>
          </p:nvSpPr>
          <p:spPr>
            <a:xfrm>
              <a:off x="5321300" y="4469764"/>
              <a:ext cx="711200" cy="535526"/>
            </a:xfrm>
            <a:custGeom>
              <a:avLst/>
              <a:gdLst>
                <a:gd name="connsiteX0" fmla="*/ 596900 w 711200"/>
                <a:gd name="connsiteY0" fmla="*/ 140336 h 535526"/>
                <a:gd name="connsiteX1" fmla="*/ 368300 w 711200"/>
                <a:gd name="connsiteY1" fmla="*/ 127636 h 535526"/>
                <a:gd name="connsiteX2" fmla="*/ 279400 w 711200"/>
                <a:gd name="connsiteY2" fmla="*/ 140336 h 535526"/>
                <a:gd name="connsiteX3" fmla="*/ 203200 w 711200"/>
                <a:gd name="connsiteY3" fmla="*/ 114936 h 535526"/>
                <a:gd name="connsiteX4" fmla="*/ 114300 w 711200"/>
                <a:gd name="connsiteY4" fmla="*/ 636 h 535526"/>
                <a:gd name="connsiteX5" fmla="*/ 25400 w 711200"/>
                <a:gd name="connsiteY5" fmla="*/ 76836 h 535526"/>
                <a:gd name="connsiteX6" fmla="*/ 0 w 711200"/>
                <a:gd name="connsiteY6" fmla="*/ 241936 h 535526"/>
                <a:gd name="connsiteX7" fmla="*/ 25400 w 711200"/>
                <a:gd name="connsiteY7" fmla="*/ 445136 h 535526"/>
                <a:gd name="connsiteX8" fmla="*/ 88900 w 711200"/>
                <a:gd name="connsiteY8" fmla="*/ 534036 h 535526"/>
                <a:gd name="connsiteX9" fmla="*/ 292100 w 711200"/>
                <a:gd name="connsiteY9" fmla="*/ 495936 h 535526"/>
                <a:gd name="connsiteX10" fmla="*/ 266700 w 711200"/>
                <a:gd name="connsiteY10" fmla="*/ 432436 h 535526"/>
                <a:gd name="connsiteX11" fmla="*/ 304800 w 711200"/>
                <a:gd name="connsiteY11" fmla="*/ 508636 h 535526"/>
                <a:gd name="connsiteX12" fmla="*/ 457200 w 711200"/>
                <a:gd name="connsiteY12" fmla="*/ 508636 h 535526"/>
                <a:gd name="connsiteX13" fmla="*/ 495300 w 711200"/>
                <a:gd name="connsiteY13" fmla="*/ 483236 h 535526"/>
                <a:gd name="connsiteX14" fmla="*/ 622300 w 711200"/>
                <a:gd name="connsiteY14" fmla="*/ 508636 h 535526"/>
                <a:gd name="connsiteX15" fmla="*/ 711200 w 711200"/>
                <a:gd name="connsiteY15" fmla="*/ 432436 h 535526"/>
                <a:gd name="connsiteX16" fmla="*/ 711200 w 711200"/>
                <a:gd name="connsiteY16" fmla="*/ 305436 h 535526"/>
                <a:gd name="connsiteX17" fmla="*/ 596900 w 711200"/>
                <a:gd name="connsiteY17" fmla="*/ 140336 h 53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11200" h="535526">
                  <a:moveTo>
                    <a:pt x="596900" y="140336"/>
                  </a:moveTo>
                  <a:cubicBezTo>
                    <a:pt x="539750" y="110703"/>
                    <a:pt x="421217" y="127636"/>
                    <a:pt x="368300" y="127636"/>
                  </a:cubicBezTo>
                  <a:cubicBezTo>
                    <a:pt x="315383" y="127636"/>
                    <a:pt x="306917" y="142453"/>
                    <a:pt x="279400" y="140336"/>
                  </a:cubicBezTo>
                  <a:cubicBezTo>
                    <a:pt x="251883" y="138219"/>
                    <a:pt x="230717" y="138219"/>
                    <a:pt x="203200" y="114936"/>
                  </a:cubicBezTo>
                  <a:cubicBezTo>
                    <a:pt x="175683" y="91653"/>
                    <a:pt x="143933" y="6986"/>
                    <a:pt x="114300" y="636"/>
                  </a:cubicBezTo>
                  <a:cubicBezTo>
                    <a:pt x="84667" y="-5714"/>
                    <a:pt x="44450" y="36619"/>
                    <a:pt x="25400" y="76836"/>
                  </a:cubicBezTo>
                  <a:cubicBezTo>
                    <a:pt x="6350" y="117053"/>
                    <a:pt x="0" y="180553"/>
                    <a:pt x="0" y="241936"/>
                  </a:cubicBezTo>
                  <a:cubicBezTo>
                    <a:pt x="0" y="303319"/>
                    <a:pt x="10583" y="396453"/>
                    <a:pt x="25400" y="445136"/>
                  </a:cubicBezTo>
                  <a:cubicBezTo>
                    <a:pt x="40217" y="493819"/>
                    <a:pt x="44450" y="525569"/>
                    <a:pt x="88900" y="534036"/>
                  </a:cubicBezTo>
                  <a:cubicBezTo>
                    <a:pt x="133350" y="542503"/>
                    <a:pt x="262467" y="512869"/>
                    <a:pt x="292100" y="495936"/>
                  </a:cubicBezTo>
                  <a:cubicBezTo>
                    <a:pt x="321733" y="479003"/>
                    <a:pt x="264583" y="430319"/>
                    <a:pt x="266700" y="432436"/>
                  </a:cubicBezTo>
                  <a:cubicBezTo>
                    <a:pt x="268817" y="434553"/>
                    <a:pt x="273050" y="495936"/>
                    <a:pt x="304800" y="508636"/>
                  </a:cubicBezTo>
                  <a:cubicBezTo>
                    <a:pt x="336550" y="521336"/>
                    <a:pt x="425450" y="512869"/>
                    <a:pt x="457200" y="508636"/>
                  </a:cubicBezTo>
                  <a:cubicBezTo>
                    <a:pt x="488950" y="504403"/>
                    <a:pt x="467783" y="483236"/>
                    <a:pt x="495300" y="483236"/>
                  </a:cubicBezTo>
                  <a:cubicBezTo>
                    <a:pt x="522817" y="483236"/>
                    <a:pt x="586317" y="517103"/>
                    <a:pt x="622300" y="508636"/>
                  </a:cubicBezTo>
                  <a:cubicBezTo>
                    <a:pt x="658283" y="500169"/>
                    <a:pt x="696383" y="466303"/>
                    <a:pt x="711200" y="432436"/>
                  </a:cubicBezTo>
                  <a:cubicBezTo>
                    <a:pt x="726017" y="398569"/>
                    <a:pt x="726017" y="358353"/>
                    <a:pt x="711200" y="305436"/>
                  </a:cubicBezTo>
                  <a:cubicBezTo>
                    <a:pt x="696383" y="252519"/>
                    <a:pt x="654050" y="169969"/>
                    <a:pt x="596900" y="14033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169831" y="4610031"/>
              <a:ext cx="779252" cy="533604"/>
            </a:xfrm>
            <a:custGeom>
              <a:avLst/>
              <a:gdLst>
                <a:gd name="connsiteX0" fmla="*/ 81869 w 779252"/>
                <a:gd name="connsiteY0" fmla="*/ 76269 h 533604"/>
                <a:gd name="connsiteX1" fmla="*/ 5669 w 779252"/>
                <a:gd name="connsiteY1" fmla="*/ 127069 h 533604"/>
                <a:gd name="connsiteX2" fmla="*/ 18369 w 779252"/>
                <a:gd name="connsiteY2" fmla="*/ 381069 h 533604"/>
                <a:gd name="connsiteX3" fmla="*/ 119969 w 779252"/>
                <a:gd name="connsiteY3" fmla="*/ 469969 h 533604"/>
                <a:gd name="connsiteX4" fmla="*/ 259669 w 779252"/>
                <a:gd name="connsiteY4" fmla="*/ 508069 h 533604"/>
                <a:gd name="connsiteX5" fmla="*/ 348569 w 779252"/>
                <a:gd name="connsiteY5" fmla="*/ 508069 h 533604"/>
                <a:gd name="connsiteX6" fmla="*/ 437469 w 779252"/>
                <a:gd name="connsiteY6" fmla="*/ 533469 h 533604"/>
                <a:gd name="connsiteX7" fmla="*/ 640669 w 779252"/>
                <a:gd name="connsiteY7" fmla="*/ 495369 h 533604"/>
                <a:gd name="connsiteX8" fmla="*/ 767669 w 779252"/>
                <a:gd name="connsiteY8" fmla="*/ 381069 h 533604"/>
                <a:gd name="connsiteX9" fmla="*/ 767669 w 779252"/>
                <a:gd name="connsiteY9" fmla="*/ 190569 h 533604"/>
                <a:gd name="connsiteX10" fmla="*/ 716869 w 779252"/>
                <a:gd name="connsiteY10" fmla="*/ 38169 h 533604"/>
                <a:gd name="connsiteX11" fmla="*/ 488269 w 779252"/>
                <a:gd name="connsiteY11" fmla="*/ 50869 h 533604"/>
                <a:gd name="connsiteX12" fmla="*/ 373969 w 779252"/>
                <a:gd name="connsiteY12" fmla="*/ 69 h 533604"/>
                <a:gd name="connsiteX13" fmla="*/ 335869 w 779252"/>
                <a:gd name="connsiteY13" fmla="*/ 63569 h 533604"/>
                <a:gd name="connsiteX14" fmla="*/ 335869 w 779252"/>
                <a:gd name="connsiteY14" fmla="*/ 127069 h 533604"/>
                <a:gd name="connsiteX15" fmla="*/ 310469 w 779252"/>
                <a:gd name="connsiteY15" fmla="*/ 190569 h 533604"/>
                <a:gd name="connsiteX16" fmla="*/ 310469 w 779252"/>
                <a:gd name="connsiteY16" fmla="*/ 266769 h 533604"/>
                <a:gd name="connsiteX17" fmla="*/ 234269 w 779252"/>
                <a:gd name="connsiteY17" fmla="*/ 304869 h 533604"/>
                <a:gd name="connsiteX18" fmla="*/ 158069 w 779252"/>
                <a:gd name="connsiteY18" fmla="*/ 279469 h 533604"/>
                <a:gd name="connsiteX19" fmla="*/ 132669 w 779252"/>
                <a:gd name="connsiteY19" fmla="*/ 228669 h 533604"/>
                <a:gd name="connsiteX20" fmla="*/ 107269 w 779252"/>
                <a:gd name="connsiteY20" fmla="*/ 177869 h 533604"/>
                <a:gd name="connsiteX21" fmla="*/ 81869 w 779252"/>
                <a:gd name="connsiteY21" fmla="*/ 76269 h 53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9252" h="533604">
                  <a:moveTo>
                    <a:pt x="81869" y="76269"/>
                  </a:moveTo>
                  <a:cubicBezTo>
                    <a:pt x="64936" y="67802"/>
                    <a:pt x="16252" y="76269"/>
                    <a:pt x="5669" y="127069"/>
                  </a:cubicBezTo>
                  <a:cubicBezTo>
                    <a:pt x="-4914" y="177869"/>
                    <a:pt x="-681" y="323919"/>
                    <a:pt x="18369" y="381069"/>
                  </a:cubicBezTo>
                  <a:cubicBezTo>
                    <a:pt x="37419" y="438219"/>
                    <a:pt x="79752" y="448802"/>
                    <a:pt x="119969" y="469969"/>
                  </a:cubicBezTo>
                  <a:cubicBezTo>
                    <a:pt x="160186" y="491136"/>
                    <a:pt x="221569" y="501719"/>
                    <a:pt x="259669" y="508069"/>
                  </a:cubicBezTo>
                  <a:cubicBezTo>
                    <a:pt x="297769" y="514419"/>
                    <a:pt x="318936" y="503836"/>
                    <a:pt x="348569" y="508069"/>
                  </a:cubicBezTo>
                  <a:cubicBezTo>
                    <a:pt x="378202" y="512302"/>
                    <a:pt x="388786" y="535586"/>
                    <a:pt x="437469" y="533469"/>
                  </a:cubicBezTo>
                  <a:cubicBezTo>
                    <a:pt x="486152" y="531352"/>
                    <a:pt x="585636" y="520769"/>
                    <a:pt x="640669" y="495369"/>
                  </a:cubicBezTo>
                  <a:cubicBezTo>
                    <a:pt x="695702" y="469969"/>
                    <a:pt x="746502" y="431869"/>
                    <a:pt x="767669" y="381069"/>
                  </a:cubicBezTo>
                  <a:cubicBezTo>
                    <a:pt x="788836" y="330269"/>
                    <a:pt x="776136" y="247719"/>
                    <a:pt x="767669" y="190569"/>
                  </a:cubicBezTo>
                  <a:cubicBezTo>
                    <a:pt x="759202" y="133419"/>
                    <a:pt x="763436" y="61452"/>
                    <a:pt x="716869" y="38169"/>
                  </a:cubicBezTo>
                  <a:cubicBezTo>
                    <a:pt x="670302" y="14886"/>
                    <a:pt x="545419" y="57219"/>
                    <a:pt x="488269" y="50869"/>
                  </a:cubicBezTo>
                  <a:cubicBezTo>
                    <a:pt x="431119" y="44519"/>
                    <a:pt x="399369" y="-2048"/>
                    <a:pt x="373969" y="69"/>
                  </a:cubicBezTo>
                  <a:cubicBezTo>
                    <a:pt x="348569" y="2186"/>
                    <a:pt x="342219" y="42402"/>
                    <a:pt x="335869" y="63569"/>
                  </a:cubicBezTo>
                  <a:cubicBezTo>
                    <a:pt x="329519" y="84736"/>
                    <a:pt x="340102" y="105902"/>
                    <a:pt x="335869" y="127069"/>
                  </a:cubicBezTo>
                  <a:cubicBezTo>
                    <a:pt x="331636" y="148236"/>
                    <a:pt x="314702" y="167286"/>
                    <a:pt x="310469" y="190569"/>
                  </a:cubicBezTo>
                  <a:cubicBezTo>
                    <a:pt x="306236" y="213852"/>
                    <a:pt x="323169" y="247719"/>
                    <a:pt x="310469" y="266769"/>
                  </a:cubicBezTo>
                  <a:cubicBezTo>
                    <a:pt x="297769" y="285819"/>
                    <a:pt x="259669" y="302752"/>
                    <a:pt x="234269" y="304869"/>
                  </a:cubicBezTo>
                  <a:cubicBezTo>
                    <a:pt x="208869" y="306986"/>
                    <a:pt x="175002" y="292169"/>
                    <a:pt x="158069" y="279469"/>
                  </a:cubicBezTo>
                  <a:cubicBezTo>
                    <a:pt x="141136" y="266769"/>
                    <a:pt x="132669" y="228669"/>
                    <a:pt x="132669" y="228669"/>
                  </a:cubicBezTo>
                  <a:cubicBezTo>
                    <a:pt x="124202" y="211736"/>
                    <a:pt x="115736" y="201152"/>
                    <a:pt x="107269" y="177869"/>
                  </a:cubicBezTo>
                  <a:cubicBezTo>
                    <a:pt x="98802" y="154586"/>
                    <a:pt x="98802" y="84736"/>
                    <a:pt x="81869" y="7626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84109" y="3520355"/>
              <a:ext cx="468259" cy="1039352"/>
            </a:xfrm>
            <a:custGeom>
              <a:avLst/>
              <a:gdLst>
                <a:gd name="connsiteX0" fmla="*/ 22891 w 468259"/>
                <a:gd name="connsiteY0" fmla="*/ 35645 h 1039352"/>
                <a:gd name="connsiteX1" fmla="*/ 22891 w 468259"/>
                <a:gd name="connsiteY1" fmla="*/ 454745 h 1039352"/>
                <a:gd name="connsiteX2" fmla="*/ 99091 w 468259"/>
                <a:gd name="connsiteY2" fmla="*/ 289645 h 1039352"/>
                <a:gd name="connsiteX3" fmla="*/ 238791 w 468259"/>
                <a:gd name="connsiteY3" fmla="*/ 315045 h 1039352"/>
                <a:gd name="connsiteX4" fmla="*/ 276891 w 468259"/>
                <a:gd name="connsiteY4" fmla="*/ 467445 h 1039352"/>
                <a:gd name="connsiteX5" fmla="*/ 302291 w 468259"/>
                <a:gd name="connsiteY5" fmla="*/ 696045 h 1039352"/>
                <a:gd name="connsiteX6" fmla="*/ 302291 w 468259"/>
                <a:gd name="connsiteY6" fmla="*/ 924645 h 1039352"/>
                <a:gd name="connsiteX7" fmla="*/ 416591 w 468259"/>
                <a:gd name="connsiteY7" fmla="*/ 1038945 h 1039352"/>
                <a:gd name="connsiteX8" fmla="*/ 467391 w 468259"/>
                <a:gd name="connsiteY8" fmla="*/ 962745 h 1039352"/>
                <a:gd name="connsiteX9" fmla="*/ 378491 w 468259"/>
                <a:gd name="connsiteY9" fmla="*/ 962745 h 1039352"/>
                <a:gd name="connsiteX10" fmla="*/ 353091 w 468259"/>
                <a:gd name="connsiteY10" fmla="*/ 835745 h 1039352"/>
                <a:gd name="connsiteX11" fmla="*/ 353091 w 468259"/>
                <a:gd name="connsiteY11" fmla="*/ 492845 h 1039352"/>
                <a:gd name="connsiteX12" fmla="*/ 314991 w 468259"/>
                <a:gd name="connsiteY12" fmla="*/ 35645 h 1039352"/>
                <a:gd name="connsiteX13" fmla="*/ 314991 w 468259"/>
                <a:gd name="connsiteY13" fmla="*/ 35645 h 1039352"/>
                <a:gd name="connsiteX14" fmla="*/ 289591 w 468259"/>
                <a:gd name="connsiteY14" fmla="*/ 22945 h 1039352"/>
                <a:gd name="connsiteX15" fmla="*/ 22891 w 468259"/>
                <a:gd name="connsiteY15" fmla="*/ 35645 h 103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8259" h="1039352">
                  <a:moveTo>
                    <a:pt x="22891" y="35645"/>
                  </a:moveTo>
                  <a:cubicBezTo>
                    <a:pt x="-21559" y="107612"/>
                    <a:pt x="10191" y="412412"/>
                    <a:pt x="22891" y="454745"/>
                  </a:cubicBezTo>
                  <a:cubicBezTo>
                    <a:pt x="35591" y="497078"/>
                    <a:pt x="63108" y="312928"/>
                    <a:pt x="99091" y="289645"/>
                  </a:cubicBezTo>
                  <a:cubicBezTo>
                    <a:pt x="135074" y="266362"/>
                    <a:pt x="209158" y="285412"/>
                    <a:pt x="238791" y="315045"/>
                  </a:cubicBezTo>
                  <a:cubicBezTo>
                    <a:pt x="268424" y="344678"/>
                    <a:pt x="266308" y="403945"/>
                    <a:pt x="276891" y="467445"/>
                  </a:cubicBezTo>
                  <a:cubicBezTo>
                    <a:pt x="287474" y="530945"/>
                    <a:pt x="298058" y="619845"/>
                    <a:pt x="302291" y="696045"/>
                  </a:cubicBezTo>
                  <a:cubicBezTo>
                    <a:pt x="306524" y="772245"/>
                    <a:pt x="283241" y="867495"/>
                    <a:pt x="302291" y="924645"/>
                  </a:cubicBezTo>
                  <a:cubicBezTo>
                    <a:pt x="321341" y="981795"/>
                    <a:pt x="389074" y="1032595"/>
                    <a:pt x="416591" y="1038945"/>
                  </a:cubicBezTo>
                  <a:cubicBezTo>
                    <a:pt x="444108" y="1045295"/>
                    <a:pt x="473741" y="975445"/>
                    <a:pt x="467391" y="962745"/>
                  </a:cubicBezTo>
                  <a:cubicBezTo>
                    <a:pt x="461041" y="950045"/>
                    <a:pt x="397541" y="983911"/>
                    <a:pt x="378491" y="962745"/>
                  </a:cubicBezTo>
                  <a:cubicBezTo>
                    <a:pt x="359441" y="941579"/>
                    <a:pt x="357324" y="914062"/>
                    <a:pt x="353091" y="835745"/>
                  </a:cubicBezTo>
                  <a:cubicBezTo>
                    <a:pt x="348858" y="757428"/>
                    <a:pt x="359441" y="626195"/>
                    <a:pt x="353091" y="492845"/>
                  </a:cubicBezTo>
                  <a:cubicBezTo>
                    <a:pt x="346741" y="359495"/>
                    <a:pt x="314991" y="35645"/>
                    <a:pt x="314991" y="35645"/>
                  </a:cubicBezTo>
                  <a:lnTo>
                    <a:pt x="314991" y="35645"/>
                  </a:lnTo>
                  <a:cubicBezTo>
                    <a:pt x="310758" y="33528"/>
                    <a:pt x="338274" y="22945"/>
                    <a:pt x="289591" y="22945"/>
                  </a:cubicBezTo>
                  <a:cubicBezTo>
                    <a:pt x="240908" y="22945"/>
                    <a:pt x="67341" y="-36322"/>
                    <a:pt x="22891" y="35645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34957" y="4109627"/>
              <a:ext cx="700701" cy="449673"/>
            </a:xfrm>
            <a:custGeom>
              <a:avLst/>
              <a:gdLst>
                <a:gd name="connsiteX0" fmla="*/ 21343 w 700701"/>
                <a:gd name="connsiteY0" fmla="*/ 322673 h 449673"/>
                <a:gd name="connsiteX1" fmla="*/ 148343 w 700701"/>
                <a:gd name="connsiteY1" fmla="*/ 335373 h 449673"/>
                <a:gd name="connsiteX2" fmla="*/ 199143 w 700701"/>
                <a:gd name="connsiteY2" fmla="*/ 132173 h 449673"/>
                <a:gd name="connsiteX3" fmla="*/ 211843 w 700701"/>
                <a:gd name="connsiteY3" fmla="*/ 157573 h 449673"/>
                <a:gd name="connsiteX4" fmla="*/ 326143 w 700701"/>
                <a:gd name="connsiteY4" fmla="*/ 81373 h 449673"/>
                <a:gd name="connsiteX5" fmla="*/ 580143 w 700701"/>
                <a:gd name="connsiteY5" fmla="*/ 5173 h 449673"/>
                <a:gd name="connsiteX6" fmla="*/ 694443 w 700701"/>
                <a:gd name="connsiteY6" fmla="*/ 17873 h 449673"/>
                <a:gd name="connsiteX7" fmla="*/ 669043 w 700701"/>
                <a:gd name="connsiteY7" fmla="*/ 106773 h 449673"/>
                <a:gd name="connsiteX8" fmla="*/ 529343 w 700701"/>
                <a:gd name="connsiteY8" fmla="*/ 106773 h 449673"/>
                <a:gd name="connsiteX9" fmla="*/ 313443 w 700701"/>
                <a:gd name="connsiteY9" fmla="*/ 157573 h 449673"/>
                <a:gd name="connsiteX10" fmla="*/ 211843 w 700701"/>
                <a:gd name="connsiteY10" fmla="*/ 259173 h 449673"/>
                <a:gd name="connsiteX11" fmla="*/ 173743 w 700701"/>
                <a:gd name="connsiteY11" fmla="*/ 398873 h 449673"/>
                <a:gd name="connsiteX12" fmla="*/ 84843 w 700701"/>
                <a:gd name="connsiteY12" fmla="*/ 449673 h 449673"/>
                <a:gd name="connsiteX13" fmla="*/ 8643 w 700701"/>
                <a:gd name="connsiteY13" fmla="*/ 398873 h 449673"/>
                <a:gd name="connsiteX14" fmla="*/ 21343 w 700701"/>
                <a:gd name="connsiteY14" fmla="*/ 322673 h 44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0701" h="449673">
                  <a:moveTo>
                    <a:pt x="21343" y="322673"/>
                  </a:moveTo>
                  <a:cubicBezTo>
                    <a:pt x="44626" y="312090"/>
                    <a:pt x="118710" y="367123"/>
                    <a:pt x="148343" y="335373"/>
                  </a:cubicBezTo>
                  <a:cubicBezTo>
                    <a:pt x="177976" y="303623"/>
                    <a:pt x="188560" y="161806"/>
                    <a:pt x="199143" y="132173"/>
                  </a:cubicBezTo>
                  <a:cubicBezTo>
                    <a:pt x="209726" y="102540"/>
                    <a:pt x="190676" y="166040"/>
                    <a:pt x="211843" y="157573"/>
                  </a:cubicBezTo>
                  <a:cubicBezTo>
                    <a:pt x="233010" y="149106"/>
                    <a:pt x="264760" y="106773"/>
                    <a:pt x="326143" y="81373"/>
                  </a:cubicBezTo>
                  <a:cubicBezTo>
                    <a:pt x="387526" y="55973"/>
                    <a:pt x="518760" y="15756"/>
                    <a:pt x="580143" y="5173"/>
                  </a:cubicBezTo>
                  <a:cubicBezTo>
                    <a:pt x="641526" y="-5410"/>
                    <a:pt x="679626" y="940"/>
                    <a:pt x="694443" y="17873"/>
                  </a:cubicBezTo>
                  <a:cubicBezTo>
                    <a:pt x="709260" y="34806"/>
                    <a:pt x="696560" y="91956"/>
                    <a:pt x="669043" y="106773"/>
                  </a:cubicBezTo>
                  <a:cubicBezTo>
                    <a:pt x="641526" y="121590"/>
                    <a:pt x="588610" y="98306"/>
                    <a:pt x="529343" y="106773"/>
                  </a:cubicBezTo>
                  <a:cubicBezTo>
                    <a:pt x="470076" y="115240"/>
                    <a:pt x="366360" y="132173"/>
                    <a:pt x="313443" y="157573"/>
                  </a:cubicBezTo>
                  <a:cubicBezTo>
                    <a:pt x="260526" y="182973"/>
                    <a:pt x="235126" y="218956"/>
                    <a:pt x="211843" y="259173"/>
                  </a:cubicBezTo>
                  <a:cubicBezTo>
                    <a:pt x="188560" y="299390"/>
                    <a:pt x="194910" y="367123"/>
                    <a:pt x="173743" y="398873"/>
                  </a:cubicBezTo>
                  <a:cubicBezTo>
                    <a:pt x="152576" y="430623"/>
                    <a:pt x="112360" y="449673"/>
                    <a:pt x="84843" y="449673"/>
                  </a:cubicBezTo>
                  <a:cubicBezTo>
                    <a:pt x="57326" y="449673"/>
                    <a:pt x="23460" y="422156"/>
                    <a:pt x="8643" y="398873"/>
                  </a:cubicBezTo>
                  <a:cubicBezTo>
                    <a:pt x="-6174" y="375590"/>
                    <a:pt x="-1940" y="333256"/>
                    <a:pt x="21343" y="322673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95629" y="4456450"/>
              <a:ext cx="171299" cy="257916"/>
            </a:xfrm>
            <a:custGeom>
              <a:avLst/>
              <a:gdLst>
                <a:gd name="connsiteX0" fmla="*/ 3671 w 171299"/>
                <a:gd name="connsiteY0" fmla="*/ 115550 h 257916"/>
                <a:gd name="connsiteX1" fmla="*/ 79871 w 171299"/>
                <a:gd name="connsiteY1" fmla="*/ 140950 h 257916"/>
                <a:gd name="connsiteX2" fmla="*/ 168771 w 171299"/>
                <a:gd name="connsiteY2" fmla="*/ 1250 h 257916"/>
                <a:gd name="connsiteX3" fmla="*/ 143371 w 171299"/>
                <a:gd name="connsiteY3" fmla="*/ 77450 h 257916"/>
                <a:gd name="connsiteX4" fmla="*/ 105271 w 171299"/>
                <a:gd name="connsiteY4" fmla="*/ 166350 h 257916"/>
                <a:gd name="connsiteX5" fmla="*/ 54471 w 171299"/>
                <a:gd name="connsiteY5" fmla="*/ 217150 h 257916"/>
                <a:gd name="connsiteX6" fmla="*/ 16371 w 171299"/>
                <a:gd name="connsiteY6" fmla="*/ 255250 h 257916"/>
                <a:gd name="connsiteX7" fmla="*/ 3671 w 171299"/>
                <a:gd name="connsiteY7" fmla="*/ 115550 h 25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99" h="257916">
                  <a:moveTo>
                    <a:pt x="3671" y="115550"/>
                  </a:moveTo>
                  <a:cubicBezTo>
                    <a:pt x="14254" y="96500"/>
                    <a:pt x="52354" y="160000"/>
                    <a:pt x="79871" y="140950"/>
                  </a:cubicBezTo>
                  <a:cubicBezTo>
                    <a:pt x="107388" y="121900"/>
                    <a:pt x="158188" y="11833"/>
                    <a:pt x="168771" y="1250"/>
                  </a:cubicBezTo>
                  <a:cubicBezTo>
                    <a:pt x="179354" y="-9333"/>
                    <a:pt x="153954" y="49933"/>
                    <a:pt x="143371" y="77450"/>
                  </a:cubicBezTo>
                  <a:cubicBezTo>
                    <a:pt x="132788" y="104967"/>
                    <a:pt x="120088" y="143067"/>
                    <a:pt x="105271" y="166350"/>
                  </a:cubicBezTo>
                  <a:cubicBezTo>
                    <a:pt x="90454" y="189633"/>
                    <a:pt x="54471" y="217150"/>
                    <a:pt x="54471" y="217150"/>
                  </a:cubicBezTo>
                  <a:cubicBezTo>
                    <a:pt x="39654" y="231967"/>
                    <a:pt x="24838" y="267950"/>
                    <a:pt x="16371" y="255250"/>
                  </a:cubicBezTo>
                  <a:cubicBezTo>
                    <a:pt x="7904" y="242550"/>
                    <a:pt x="-6912" y="134600"/>
                    <a:pt x="3671" y="115550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43800" y="4479665"/>
              <a:ext cx="433451" cy="258028"/>
            </a:xfrm>
            <a:custGeom>
              <a:avLst/>
              <a:gdLst>
                <a:gd name="connsiteX0" fmla="*/ 0 w 433451"/>
                <a:gd name="connsiteY0" fmla="*/ 3435 h 258028"/>
                <a:gd name="connsiteX1" fmla="*/ 76200 w 433451"/>
                <a:gd name="connsiteY1" fmla="*/ 66935 h 258028"/>
                <a:gd name="connsiteX2" fmla="*/ 228600 w 433451"/>
                <a:gd name="connsiteY2" fmla="*/ 105035 h 258028"/>
                <a:gd name="connsiteX3" fmla="*/ 317500 w 433451"/>
                <a:gd name="connsiteY3" fmla="*/ 117735 h 258028"/>
                <a:gd name="connsiteX4" fmla="*/ 406400 w 433451"/>
                <a:gd name="connsiteY4" fmla="*/ 117735 h 258028"/>
                <a:gd name="connsiteX5" fmla="*/ 431800 w 433451"/>
                <a:gd name="connsiteY5" fmla="*/ 257435 h 258028"/>
                <a:gd name="connsiteX6" fmla="*/ 368300 w 433451"/>
                <a:gd name="connsiteY6" fmla="*/ 168535 h 258028"/>
                <a:gd name="connsiteX7" fmla="*/ 241300 w 433451"/>
                <a:gd name="connsiteY7" fmla="*/ 181235 h 258028"/>
                <a:gd name="connsiteX8" fmla="*/ 76200 w 433451"/>
                <a:gd name="connsiteY8" fmla="*/ 181235 h 258028"/>
                <a:gd name="connsiteX9" fmla="*/ 0 w 433451"/>
                <a:gd name="connsiteY9" fmla="*/ 3435 h 25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451" h="258028">
                  <a:moveTo>
                    <a:pt x="0" y="3435"/>
                  </a:moveTo>
                  <a:cubicBezTo>
                    <a:pt x="0" y="-15615"/>
                    <a:pt x="38100" y="50002"/>
                    <a:pt x="76200" y="66935"/>
                  </a:cubicBezTo>
                  <a:cubicBezTo>
                    <a:pt x="114300" y="83868"/>
                    <a:pt x="188384" y="96568"/>
                    <a:pt x="228600" y="105035"/>
                  </a:cubicBezTo>
                  <a:cubicBezTo>
                    <a:pt x="268816" y="113502"/>
                    <a:pt x="287867" y="115618"/>
                    <a:pt x="317500" y="117735"/>
                  </a:cubicBezTo>
                  <a:cubicBezTo>
                    <a:pt x="347133" y="119852"/>
                    <a:pt x="387350" y="94452"/>
                    <a:pt x="406400" y="117735"/>
                  </a:cubicBezTo>
                  <a:cubicBezTo>
                    <a:pt x="425450" y="141018"/>
                    <a:pt x="438150" y="248968"/>
                    <a:pt x="431800" y="257435"/>
                  </a:cubicBezTo>
                  <a:cubicBezTo>
                    <a:pt x="425450" y="265902"/>
                    <a:pt x="400050" y="181235"/>
                    <a:pt x="368300" y="168535"/>
                  </a:cubicBezTo>
                  <a:cubicBezTo>
                    <a:pt x="336550" y="155835"/>
                    <a:pt x="289983" y="179118"/>
                    <a:pt x="241300" y="181235"/>
                  </a:cubicBezTo>
                  <a:cubicBezTo>
                    <a:pt x="192617" y="183352"/>
                    <a:pt x="116417" y="212985"/>
                    <a:pt x="76200" y="181235"/>
                  </a:cubicBezTo>
                  <a:cubicBezTo>
                    <a:pt x="35983" y="149485"/>
                    <a:pt x="0" y="22485"/>
                    <a:pt x="0" y="3435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48" name="Freeform 2047"/>
            <p:cNvSpPr/>
            <p:nvPr/>
          </p:nvSpPr>
          <p:spPr>
            <a:xfrm>
              <a:off x="7966010" y="3657600"/>
              <a:ext cx="458818" cy="1093314"/>
            </a:xfrm>
            <a:custGeom>
              <a:avLst/>
              <a:gdLst>
                <a:gd name="connsiteX0" fmla="*/ 9590 w 458818"/>
                <a:gd name="connsiteY0" fmla="*/ 1054100 h 1093314"/>
                <a:gd name="connsiteX1" fmla="*/ 9590 w 458818"/>
                <a:gd name="connsiteY1" fmla="*/ 825500 h 1093314"/>
                <a:gd name="connsiteX2" fmla="*/ 73090 w 458818"/>
                <a:gd name="connsiteY2" fmla="*/ 317500 h 1093314"/>
                <a:gd name="connsiteX3" fmla="*/ 136590 w 458818"/>
                <a:gd name="connsiteY3" fmla="*/ 101600 h 1093314"/>
                <a:gd name="connsiteX4" fmla="*/ 174690 w 458818"/>
                <a:gd name="connsiteY4" fmla="*/ 0 h 1093314"/>
                <a:gd name="connsiteX5" fmla="*/ 276290 w 458818"/>
                <a:gd name="connsiteY5" fmla="*/ 101600 h 1093314"/>
                <a:gd name="connsiteX6" fmla="*/ 365190 w 458818"/>
                <a:gd name="connsiteY6" fmla="*/ 444500 h 1093314"/>
                <a:gd name="connsiteX7" fmla="*/ 441390 w 458818"/>
                <a:gd name="connsiteY7" fmla="*/ 901700 h 1093314"/>
                <a:gd name="connsiteX8" fmla="*/ 454090 w 458818"/>
                <a:gd name="connsiteY8" fmla="*/ 1092200 h 1093314"/>
                <a:gd name="connsiteX9" fmla="*/ 377890 w 458818"/>
                <a:gd name="connsiteY9" fmla="*/ 977900 h 1093314"/>
                <a:gd name="connsiteX10" fmla="*/ 238190 w 458818"/>
                <a:gd name="connsiteY10" fmla="*/ 927100 h 1093314"/>
                <a:gd name="connsiteX11" fmla="*/ 98490 w 458818"/>
                <a:gd name="connsiteY11" fmla="*/ 990600 h 1093314"/>
                <a:gd name="connsiteX12" fmla="*/ 9590 w 458818"/>
                <a:gd name="connsiteY12" fmla="*/ 1054100 h 109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8818" h="1093314">
                  <a:moveTo>
                    <a:pt x="9590" y="1054100"/>
                  </a:moveTo>
                  <a:cubicBezTo>
                    <a:pt x="-5227" y="1026583"/>
                    <a:pt x="-993" y="948267"/>
                    <a:pt x="9590" y="825500"/>
                  </a:cubicBezTo>
                  <a:cubicBezTo>
                    <a:pt x="20173" y="702733"/>
                    <a:pt x="51923" y="438150"/>
                    <a:pt x="73090" y="317500"/>
                  </a:cubicBezTo>
                  <a:cubicBezTo>
                    <a:pt x="94257" y="196850"/>
                    <a:pt x="119657" y="154517"/>
                    <a:pt x="136590" y="101600"/>
                  </a:cubicBezTo>
                  <a:cubicBezTo>
                    <a:pt x="153523" y="48683"/>
                    <a:pt x="151407" y="0"/>
                    <a:pt x="174690" y="0"/>
                  </a:cubicBezTo>
                  <a:cubicBezTo>
                    <a:pt x="197973" y="0"/>
                    <a:pt x="244540" y="27517"/>
                    <a:pt x="276290" y="101600"/>
                  </a:cubicBezTo>
                  <a:cubicBezTo>
                    <a:pt x="308040" y="175683"/>
                    <a:pt x="337673" y="311150"/>
                    <a:pt x="365190" y="444500"/>
                  </a:cubicBezTo>
                  <a:cubicBezTo>
                    <a:pt x="392707" y="577850"/>
                    <a:pt x="426573" y="793750"/>
                    <a:pt x="441390" y="901700"/>
                  </a:cubicBezTo>
                  <a:cubicBezTo>
                    <a:pt x="456207" y="1009650"/>
                    <a:pt x="464673" y="1079500"/>
                    <a:pt x="454090" y="1092200"/>
                  </a:cubicBezTo>
                  <a:cubicBezTo>
                    <a:pt x="443507" y="1104900"/>
                    <a:pt x="413873" y="1005417"/>
                    <a:pt x="377890" y="977900"/>
                  </a:cubicBezTo>
                  <a:cubicBezTo>
                    <a:pt x="341907" y="950383"/>
                    <a:pt x="284757" y="924983"/>
                    <a:pt x="238190" y="927100"/>
                  </a:cubicBezTo>
                  <a:cubicBezTo>
                    <a:pt x="191623" y="929217"/>
                    <a:pt x="140823" y="965200"/>
                    <a:pt x="98490" y="990600"/>
                  </a:cubicBezTo>
                  <a:cubicBezTo>
                    <a:pt x="56157" y="1016000"/>
                    <a:pt x="24407" y="1081617"/>
                    <a:pt x="9590" y="105410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49" name="Freeform 2048"/>
            <p:cNvSpPr/>
            <p:nvPr/>
          </p:nvSpPr>
          <p:spPr>
            <a:xfrm>
              <a:off x="7930094" y="4594447"/>
              <a:ext cx="570939" cy="601683"/>
            </a:xfrm>
            <a:custGeom>
              <a:avLst/>
              <a:gdLst>
                <a:gd name="connsiteX0" fmla="*/ 502706 w 570939"/>
                <a:gd name="connsiteY0" fmla="*/ 180753 h 601683"/>
                <a:gd name="connsiteX1" fmla="*/ 388406 w 570939"/>
                <a:gd name="connsiteY1" fmla="*/ 41053 h 601683"/>
                <a:gd name="connsiteX2" fmla="*/ 274106 w 570939"/>
                <a:gd name="connsiteY2" fmla="*/ 2953 h 601683"/>
                <a:gd name="connsiteX3" fmla="*/ 70906 w 570939"/>
                <a:gd name="connsiteY3" fmla="*/ 104553 h 601683"/>
                <a:gd name="connsiteX4" fmla="*/ 32806 w 570939"/>
                <a:gd name="connsiteY4" fmla="*/ 193453 h 601683"/>
                <a:gd name="connsiteX5" fmla="*/ 7406 w 570939"/>
                <a:gd name="connsiteY5" fmla="*/ 460153 h 601683"/>
                <a:gd name="connsiteX6" fmla="*/ 172506 w 570939"/>
                <a:gd name="connsiteY6" fmla="*/ 536353 h 601683"/>
                <a:gd name="connsiteX7" fmla="*/ 299506 w 570939"/>
                <a:gd name="connsiteY7" fmla="*/ 599853 h 601683"/>
                <a:gd name="connsiteX8" fmla="*/ 451906 w 570939"/>
                <a:gd name="connsiteY8" fmla="*/ 574453 h 601683"/>
                <a:gd name="connsiteX9" fmla="*/ 553506 w 570939"/>
                <a:gd name="connsiteY9" fmla="*/ 472853 h 601683"/>
                <a:gd name="connsiteX10" fmla="*/ 566206 w 570939"/>
                <a:gd name="connsiteY10" fmla="*/ 371253 h 601683"/>
                <a:gd name="connsiteX11" fmla="*/ 502706 w 570939"/>
                <a:gd name="connsiteY11" fmla="*/ 180753 h 601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939" h="601683">
                  <a:moveTo>
                    <a:pt x="502706" y="180753"/>
                  </a:moveTo>
                  <a:cubicBezTo>
                    <a:pt x="473073" y="125720"/>
                    <a:pt x="426506" y="70686"/>
                    <a:pt x="388406" y="41053"/>
                  </a:cubicBezTo>
                  <a:cubicBezTo>
                    <a:pt x="350306" y="11420"/>
                    <a:pt x="327023" y="-7630"/>
                    <a:pt x="274106" y="2953"/>
                  </a:cubicBezTo>
                  <a:cubicBezTo>
                    <a:pt x="221189" y="13536"/>
                    <a:pt x="111123" y="72803"/>
                    <a:pt x="70906" y="104553"/>
                  </a:cubicBezTo>
                  <a:cubicBezTo>
                    <a:pt x="30689" y="136303"/>
                    <a:pt x="43389" y="134186"/>
                    <a:pt x="32806" y="193453"/>
                  </a:cubicBezTo>
                  <a:cubicBezTo>
                    <a:pt x="22223" y="252720"/>
                    <a:pt x="-15877" y="403003"/>
                    <a:pt x="7406" y="460153"/>
                  </a:cubicBezTo>
                  <a:cubicBezTo>
                    <a:pt x="30689" y="517303"/>
                    <a:pt x="123823" y="513070"/>
                    <a:pt x="172506" y="536353"/>
                  </a:cubicBezTo>
                  <a:cubicBezTo>
                    <a:pt x="221189" y="559636"/>
                    <a:pt x="252939" y="593503"/>
                    <a:pt x="299506" y="599853"/>
                  </a:cubicBezTo>
                  <a:cubicBezTo>
                    <a:pt x="346073" y="606203"/>
                    <a:pt x="409573" y="595620"/>
                    <a:pt x="451906" y="574453"/>
                  </a:cubicBezTo>
                  <a:cubicBezTo>
                    <a:pt x="494239" y="553286"/>
                    <a:pt x="534456" y="506720"/>
                    <a:pt x="553506" y="472853"/>
                  </a:cubicBezTo>
                  <a:cubicBezTo>
                    <a:pt x="572556" y="438986"/>
                    <a:pt x="574673" y="419936"/>
                    <a:pt x="566206" y="371253"/>
                  </a:cubicBezTo>
                  <a:cubicBezTo>
                    <a:pt x="557739" y="322570"/>
                    <a:pt x="532339" y="235786"/>
                    <a:pt x="502706" y="18075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52" name="Freeform 2051"/>
            <p:cNvSpPr/>
            <p:nvPr/>
          </p:nvSpPr>
          <p:spPr>
            <a:xfrm>
              <a:off x="8429724" y="4628357"/>
              <a:ext cx="68763" cy="138728"/>
            </a:xfrm>
            <a:custGeom>
              <a:avLst/>
              <a:gdLst>
                <a:gd name="connsiteX0" fmla="*/ 15776 w 68763"/>
                <a:gd name="connsiteY0" fmla="*/ 19843 h 138728"/>
                <a:gd name="connsiteX1" fmla="*/ 66576 w 68763"/>
                <a:gd name="connsiteY1" fmla="*/ 7143 h 138728"/>
                <a:gd name="connsiteX2" fmla="*/ 53876 w 68763"/>
                <a:gd name="connsiteY2" fmla="*/ 96043 h 138728"/>
                <a:gd name="connsiteX3" fmla="*/ 3076 w 68763"/>
                <a:gd name="connsiteY3" fmla="*/ 134143 h 138728"/>
                <a:gd name="connsiteX4" fmla="*/ 15776 w 68763"/>
                <a:gd name="connsiteY4" fmla="*/ 19843 h 13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763" h="138728">
                  <a:moveTo>
                    <a:pt x="15776" y="19843"/>
                  </a:moveTo>
                  <a:cubicBezTo>
                    <a:pt x="26359" y="-1324"/>
                    <a:pt x="60226" y="-5557"/>
                    <a:pt x="66576" y="7143"/>
                  </a:cubicBezTo>
                  <a:cubicBezTo>
                    <a:pt x="72926" y="19843"/>
                    <a:pt x="64459" y="74876"/>
                    <a:pt x="53876" y="96043"/>
                  </a:cubicBezTo>
                  <a:cubicBezTo>
                    <a:pt x="43293" y="117210"/>
                    <a:pt x="11543" y="151076"/>
                    <a:pt x="3076" y="134143"/>
                  </a:cubicBezTo>
                  <a:cubicBezTo>
                    <a:pt x="-5391" y="117210"/>
                    <a:pt x="5193" y="41010"/>
                    <a:pt x="15776" y="19843"/>
                  </a:cubicBezTo>
                  <a:close/>
                </a:path>
              </a:pathLst>
            </a:custGeom>
            <a:solidFill>
              <a:srgbClr val="FF89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059" name="Straight Connector 2058"/>
            <p:cNvCxnSpPr/>
            <p:nvPr/>
          </p:nvCxnSpPr>
          <p:spPr>
            <a:xfrm>
              <a:off x="5796136" y="3520355"/>
              <a:ext cx="0" cy="17806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380312" y="3520571"/>
              <a:ext cx="0" cy="17806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6" name="Straight Arrow Connector 2065"/>
          <p:cNvCxnSpPr/>
          <p:nvPr/>
        </p:nvCxnSpPr>
        <p:spPr>
          <a:xfrm rot="60000" flipH="1" flipV="1">
            <a:off x="5508104" y="5690523"/>
            <a:ext cx="17613" cy="366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1F497D"/>
                </a:solidFill>
              </a:rPr>
              <a:t>Σύγκλειση προστατευόμενη από εμφυτεύματα</a:t>
            </a:r>
            <a:br>
              <a:rPr lang="el-GR" sz="3200" b="1" dirty="0">
                <a:solidFill>
                  <a:srgbClr val="1F497D"/>
                </a:solidFill>
              </a:rPr>
            </a:br>
            <a:r>
              <a:rPr lang="el-GR" sz="3200" b="1" dirty="0">
                <a:solidFill>
                  <a:srgbClr val="1F497D"/>
                </a:solidFill>
              </a:rPr>
              <a:t>(</a:t>
            </a:r>
            <a:r>
              <a:rPr lang="el-GR" sz="3200" b="1" dirty="0" err="1">
                <a:solidFill>
                  <a:srgbClr val="1F497D"/>
                </a:solidFill>
              </a:rPr>
              <a:t>πρόβολα</a:t>
            </a:r>
            <a:r>
              <a:rPr lang="el-GR" sz="3200" b="1" dirty="0">
                <a:solidFill>
                  <a:srgbClr val="1F497D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9" cy="3951288"/>
          </a:xfrm>
        </p:spPr>
        <p:txBody>
          <a:bodyPr>
            <a:normAutofit fontScale="92500"/>
          </a:bodyPr>
          <a:lstStyle/>
          <a:p>
            <a:r>
              <a:rPr lang="el-GR" sz="2400" dirty="0" smtClean="0"/>
              <a:t>Πρόβολος σε δύο εμφυτεύματα   θεωρείται μοχλός 1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είδους. </a:t>
            </a:r>
          </a:p>
          <a:p>
            <a:r>
              <a:rPr lang="el-GR" sz="2400" dirty="0" smtClean="0"/>
              <a:t>Στο  πιο μακρινό από τον πρόβολο εμφύτευμα η δύναμη διπλασιάζεται</a:t>
            </a:r>
            <a:r>
              <a:rPr lang="en-GB" sz="2400" dirty="0" smtClean="0"/>
              <a:t> (50lbs)</a:t>
            </a:r>
            <a:endParaRPr lang="el-GR" sz="2400" dirty="0" smtClean="0"/>
          </a:p>
          <a:p>
            <a:r>
              <a:rPr lang="el-GR" sz="2400" dirty="0" smtClean="0"/>
              <a:t>Στο πιο κοντινό  από το πρόβολο εμφύτευμα η ασκούμενη δύναμη ισούται με το άθροισμα των άλλων δυο (75 </a:t>
            </a:r>
            <a:r>
              <a:rPr lang="en-GB" sz="2400" dirty="0" smtClean="0"/>
              <a:t>lbs).</a:t>
            </a:r>
            <a:endParaRPr lang="el-GR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167337" y="5661248"/>
            <a:ext cx="5976663" cy="639762"/>
          </a:xfrm>
        </p:spPr>
        <p:txBody>
          <a:bodyPr>
            <a:noAutofit/>
          </a:bodyPr>
          <a:lstStyle/>
          <a:p>
            <a:pPr algn="ctr"/>
            <a:r>
              <a:rPr lang="en-GB" sz="1200" i="1" dirty="0" smtClean="0"/>
              <a:t>Misch CE. </a:t>
            </a:r>
            <a:r>
              <a:rPr lang="el-GR" sz="1200" b="0" i="1" dirty="0" smtClean="0"/>
              <a:t>Η προσθετική των οδοντικών εμφυτευμάτων. Μετάφραση Λομβαρδάς ΠΙ</a:t>
            </a:r>
            <a:r>
              <a:rPr lang="el-GR" sz="1200" b="0" i="1" dirty="0"/>
              <a:t>. Εκδόσεις </a:t>
            </a:r>
            <a:r>
              <a:rPr lang="el-GR" sz="1200" b="0" i="1" dirty="0" err="1"/>
              <a:t>Μπονισέλ</a:t>
            </a:r>
            <a:r>
              <a:rPr lang="el-GR" sz="1200" b="0" i="1" dirty="0"/>
              <a:t> </a:t>
            </a:r>
            <a:r>
              <a:rPr lang="el-GR" sz="1200" b="0" i="1" dirty="0" smtClean="0"/>
              <a:t>Αθήνα 2008.</a:t>
            </a:r>
            <a:endParaRPr lang="el-GR" sz="1200" i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556792"/>
            <a:ext cx="4041775" cy="328003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0000" y="0"/>
            <a:ext cx="8784000" cy="828000"/>
          </a:xfrm>
        </p:spPr>
        <p:txBody>
          <a:bodyPr>
            <a:noAutofit/>
          </a:bodyPr>
          <a:lstStyle/>
          <a:p>
            <a:pPr algn="ctr"/>
            <a:r>
              <a:rPr lang="el-GR" sz="3200" b="1" smtClean="0">
                <a:solidFill>
                  <a:schemeClr val="tx2"/>
                </a:solidFill>
              </a:rPr>
              <a:t>Επιεμφυτευματικές αποκαταστάσεις και πρόβολα</a:t>
            </a:r>
            <a:endParaRPr lang="el-GR" sz="3200" b="1" dirty="0">
              <a:solidFill>
                <a:schemeClr val="tx2"/>
              </a:solidFill>
            </a:endParaRPr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323529" y="1268760"/>
            <a:ext cx="8064896" cy="3539527"/>
          </a:xfrm>
        </p:spPr>
        <p:txBody>
          <a:bodyPr/>
          <a:lstStyle/>
          <a:p>
            <a:pPr marL="49231" indent="0" algn="just">
              <a:buNone/>
            </a:pPr>
            <a:r>
              <a:rPr lang="el-GR" smtClean="0"/>
              <a:t>	</a:t>
            </a:r>
            <a:endParaRPr lang="el-GR" dirty="0"/>
          </a:p>
        </p:txBody>
      </p:sp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978467087"/>
              </p:ext>
            </p:extLst>
          </p:nvPr>
        </p:nvGraphicFramePr>
        <p:xfrm>
          <a:off x="324488" y="980728"/>
          <a:ext cx="8640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3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2900" b="1" dirty="0">
                <a:solidFill>
                  <a:schemeClr val="tx2"/>
                </a:solidFill>
              </a:rPr>
              <a:t>Υπερβολική ή Λανθασμένη φόρτιση των επιεμφυτευματικών προσθέσεων, οδηγεί σε: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7504" y="1333499"/>
            <a:ext cx="4392488" cy="5524501"/>
          </a:xfrm>
        </p:spPr>
        <p:txBody>
          <a:bodyPr>
            <a:noAutofit/>
          </a:bodyPr>
          <a:lstStyle/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Απώλεια </a:t>
            </a:r>
            <a:r>
              <a:rPr lang="el-GR" sz="2000" dirty="0" err="1">
                <a:latin typeface="Calibri" pitchFamily="34" charset="0"/>
              </a:rPr>
              <a:t>οστεοενσωμάτωσης</a:t>
            </a:r>
            <a:r>
              <a:rPr lang="el-GR" sz="2000" dirty="0">
                <a:latin typeface="Calibri" pitchFamily="34" charset="0"/>
              </a:rPr>
              <a:t>-απώλεια εμφυτεύματος.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Κάταγμα εμφυτεύματος.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Κάταγμα προσθετικής βίδας ή συχνό ξεβίδωμα.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Κάταγμα βίδας </a:t>
            </a:r>
            <a:r>
              <a:rPr lang="el-GR" sz="2000" dirty="0" err="1">
                <a:latin typeface="Calibri" pitchFamily="34" charset="0"/>
              </a:rPr>
              <a:t>διαβλεννογονίου</a:t>
            </a:r>
            <a:r>
              <a:rPr lang="el-GR" sz="2000" dirty="0">
                <a:latin typeface="Calibri" pitchFamily="34" charset="0"/>
              </a:rPr>
              <a:t> κολοβώματος.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Κάταγμα-μηχανική λειτουργική αποτυχία της προσθετικής εργασίας.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Αποκόλληση των αποκαταστάσεων.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>
                <a:latin typeface="Calibri" pitchFamily="34" charset="0"/>
              </a:rPr>
              <a:t>Θραύση αποκατάστασης.                          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000" dirty="0" err="1">
                <a:latin typeface="Calibri" pitchFamily="34" charset="0"/>
              </a:rPr>
              <a:t>Περιεμφυτευματίτιδα</a:t>
            </a:r>
            <a:r>
              <a:rPr lang="el-GR" sz="2000" dirty="0">
                <a:latin typeface="Calibri" pitchFamily="34" charset="0"/>
              </a:rPr>
              <a:t> .</a:t>
            </a:r>
          </a:p>
          <a:p>
            <a:pPr>
              <a:spcBef>
                <a:spcPts val="1079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l-GR" sz="200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3407" y="1341703"/>
            <a:ext cx="2454709" cy="87522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074" y="1846908"/>
            <a:ext cx="1890408" cy="191875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3848"/>
          <a:stretch>
            <a:fillRect/>
          </a:stretch>
        </p:blipFill>
        <p:spPr>
          <a:xfrm>
            <a:off x="4760845" y="3159933"/>
            <a:ext cx="1300058" cy="2356364"/>
          </a:xfrm>
          <a:ln>
            <a:solidFill>
              <a:schemeClr val="tx2"/>
            </a:solidFill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8247" y="4034989"/>
            <a:ext cx="2385760" cy="228903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8480" y="257153"/>
          <a:ext cx="8604000" cy="60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408" y="2"/>
            <a:ext cx="9025185" cy="980728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2"/>
                </a:solidFill>
              </a:rPr>
              <a:t>Καθοριστικοί Παράγοντες </a:t>
            </a:r>
            <a:r>
              <a:rPr lang="el-GR" sz="2800" b="1" dirty="0" smtClean="0">
                <a:solidFill>
                  <a:schemeClr val="tx2"/>
                </a:solidFill>
              </a:rPr>
              <a:t>της Σύγκλεισης προστατευόμενης </a:t>
            </a:r>
            <a:r>
              <a:rPr lang="el-GR" sz="2800" b="1" dirty="0">
                <a:solidFill>
                  <a:schemeClr val="tx2"/>
                </a:solidFill>
              </a:rPr>
              <a:t>από Εμφυτεύματα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0" y="857233"/>
            <a:ext cx="9144000" cy="6000768"/>
          </a:xfrm>
        </p:spPr>
        <p:txBody>
          <a:bodyPr>
            <a:normAutofit/>
          </a:bodyPr>
          <a:lstStyle/>
          <a:p>
            <a:endParaRPr lang="el-GR" sz="1700" b="1" dirty="0"/>
          </a:p>
          <a:p>
            <a:endParaRPr lang="el-GR" sz="1700" b="1" dirty="0"/>
          </a:p>
          <a:p>
            <a:endParaRPr lang="el-GR" sz="1700" b="1" dirty="0"/>
          </a:p>
          <a:p>
            <a:endParaRPr lang="el-GR" sz="1700" b="1" dirty="0"/>
          </a:p>
          <a:p>
            <a:endParaRPr lang="el-GR" sz="1700" b="1" dirty="0"/>
          </a:p>
          <a:p>
            <a:endParaRPr lang="el-GR" sz="1700" b="1" dirty="0"/>
          </a:p>
          <a:p>
            <a:pPr marL="68924" indent="0">
              <a:buClr>
                <a:srgbClr val="0070C0"/>
              </a:buClr>
              <a:buNone/>
            </a:pPr>
            <a:endParaRPr lang="el-GR" sz="1700" b="1" dirty="0">
              <a:solidFill>
                <a:srgbClr val="FFC000"/>
              </a:solidFill>
            </a:endParaRPr>
          </a:p>
          <a:p>
            <a:pPr marL="68924" indent="0">
              <a:buClr>
                <a:srgbClr val="0070C0"/>
              </a:buClr>
              <a:buNone/>
            </a:pPr>
            <a:r>
              <a:rPr lang="el-GR" sz="1700" b="1" dirty="0">
                <a:solidFill>
                  <a:srgbClr val="C00000"/>
                </a:solidFill>
              </a:rPr>
              <a:t>Οστική πυκνότητα</a:t>
            </a:r>
            <a:endParaRPr lang="el-GR" sz="1700" dirty="0">
              <a:solidFill>
                <a:srgbClr val="C00000"/>
              </a:solidFill>
            </a:endParaRPr>
          </a:p>
          <a:p>
            <a:pPr lvl="0">
              <a:buClr>
                <a:srgbClr val="0070C0"/>
              </a:buClr>
              <a:buFont typeface="Wingdings 2" pitchFamily="18" charset="2"/>
              <a:buChar char=""/>
            </a:pPr>
            <a:r>
              <a:rPr lang="el-GR" sz="1700" dirty="0"/>
              <a:t>Αύξηση χρόνου επούλωσης</a:t>
            </a:r>
          </a:p>
          <a:p>
            <a:pPr lvl="0">
              <a:buClr>
                <a:srgbClr val="0070C0"/>
              </a:buClr>
              <a:buFont typeface="Wingdings 2" pitchFamily="18" charset="2"/>
              <a:buChar char=""/>
            </a:pPr>
            <a:r>
              <a:rPr lang="el-GR" sz="1700" dirty="0"/>
              <a:t>Προοδευτική φόρτιση</a:t>
            </a:r>
          </a:p>
          <a:p>
            <a:pPr marL="68924" indent="0">
              <a:buClr>
                <a:srgbClr val="0070C0"/>
              </a:buClr>
              <a:buNone/>
            </a:pPr>
            <a:r>
              <a:rPr lang="el-GR" sz="1700" b="1" dirty="0">
                <a:solidFill>
                  <a:srgbClr val="C00000"/>
                </a:solidFill>
              </a:rPr>
              <a:t>Οστική ποσότητα</a:t>
            </a:r>
            <a:endParaRPr lang="el-GR" sz="1700" dirty="0">
              <a:solidFill>
                <a:srgbClr val="C00000"/>
              </a:solidFill>
            </a:endParaRPr>
          </a:p>
          <a:p>
            <a:pPr lvl="0">
              <a:buClr>
                <a:srgbClr val="0070C0"/>
              </a:buClr>
              <a:buFont typeface="Wingdings 2" pitchFamily="18" charset="2"/>
              <a:buChar char=""/>
            </a:pPr>
            <a:r>
              <a:rPr lang="el-GR" sz="1700" dirty="0"/>
              <a:t>Αριθμός εμφυτευμάτων</a:t>
            </a:r>
          </a:p>
          <a:p>
            <a:pPr lvl="0">
              <a:buClr>
                <a:srgbClr val="0070C0"/>
              </a:buClr>
              <a:buFont typeface="Wingdings 2" pitchFamily="18" charset="2"/>
              <a:buChar char=""/>
            </a:pPr>
            <a:r>
              <a:rPr lang="el-GR" sz="1700" dirty="0"/>
              <a:t>Διάμετρος εμφυτεύματος</a:t>
            </a:r>
          </a:p>
          <a:p>
            <a:pPr lvl="0">
              <a:buClr>
                <a:srgbClr val="0070C0"/>
              </a:buClr>
              <a:buFont typeface="Wingdings 2" pitchFamily="18" charset="2"/>
              <a:buChar char=""/>
            </a:pPr>
            <a:r>
              <a:rPr lang="el-GR" sz="1700" dirty="0"/>
              <a:t>Μήκος εμφυτεύματος</a:t>
            </a:r>
          </a:p>
          <a:p>
            <a:pPr lvl="0">
              <a:buClr>
                <a:srgbClr val="0070C0"/>
              </a:buClr>
              <a:buFont typeface="Wingdings 2" pitchFamily="18" charset="2"/>
              <a:buChar char=""/>
            </a:pPr>
            <a:r>
              <a:rPr lang="el-GR" sz="1700" dirty="0"/>
              <a:t>Επιφάνεια εμφυτεύματος</a:t>
            </a:r>
          </a:p>
          <a:p>
            <a:pPr marL="68924" indent="0">
              <a:buNone/>
            </a:pPr>
            <a:endParaRPr lang="el-GR" sz="1700" dirty="0"/>
          </a:p>
        </p:txBody>
      </p:sp>
      <p:sp>
        <p:nvSpPr>
          <p:cNvPr id="7" name="Στρογγύλεμα διαγώνιας γωνίας του ορθογωνίου 6"/>
          <p:cNvSpPr/>
          <p:nvPr/>
        </p:nvSpPr>
        <p:spPr>
          <a:xfrm>
            <a:off x="141573" y="2204952"/>
            <a:ext cx="2520000" cy="79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700" b="1" dirty="0" smtClean="0">
                <a:solidFill>
                  <a:schemeClr val="bg1"/>
                </a:solidFill>
              </a:rPr>
              <a:t>ΑΥΞΗΣΗ ΣΤΗΡΙΚΤΙΚΗΣ ΕΠΙΦΑΝΕΙΑΣ</a:t>
            </a:r>
            <a:endParaRPr lang="el-GR" sz="1700" b="1" dirty="0">
              <a:solidFill>
                <a:schemeClr val="bg1"/>
              </a:solidFill>
            </a:endParaRPr>
          </a:p>
        </p:txBody>
      </p:sp>
      <p:sp>
        <p:nvSpPr>
          <p:cNvPr id="9" name="Στρογγύλεμα διαγώνιας γωνίας του ορθογωνίου 8"/>
          <p:cNvSpPr/>
          <p:nvPr/>
        </p:nvSpPr>
        <p:spPr>
          <a:xfrm>
            <a:off x="6372200" y="2276872"/>
            <a:ext cx="2520000" cy="756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700" b="1" dirty="0" smtClean="0">
                <a:solidFill>
                  <a:schemeClr val="bg1"/>
                </a:solidFill>
              </a:rPr>
              <a:t>ΜΕΙΩΣΗ ΤΟΥ ΜΕΓΕΘΟΥΣ ΤΩΝ ΔΥΝΑΜΕΩΝ</a:t>
            </a:r>
            <a:endParaRPr lang="el-GR" sz="1700" b="1" dirty="0">
              <a:solidFill>
                <a:schemeClr val="bg1"/>
              </a:solidFill>
            </a:endParaRPr>
          </a:p>
        </p:txBody>
      </p:sp>
      <p:sp>
        <p:nvSpPr>
          <p:cNvPr id="19" name="Στρογγύλεμα διαγώνιας γωνίας του ορθογωνίου 18"/>
          <p:cNvSpPr/>
          <p:nvPr/>
        </p:nvSpPr>
        <p:spPr>
          <a:xfrm>
            <a:off x="3419871" y="1268840"/>
            <a:ext cx="2520000" cy="7920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2200" b="1" dirty="0" smtClean="0">
                <a:solidFill>
                  <a:schemeClr val="bg1"/>
                </a:solidFill>
              </a:rPr>
              <a:t>ΣΥΓΚΛΕΙΣΗ ΕΜΦΥΤΕΥΜΑΤΩΝ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20" name="Στρογγύλεμα διαγώνιας γωνίας του ορθογωνίου 19"/>
          <p:cNvSpPr/>
          <p:nvPr/>
        </p:nvSpPr>
        <p:spPr>
          <a:xfrm>
            <a:off x="3419873" y="2240952"/>
            <a:ext cx="2520000" cy="756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700" b="1" dirty="0" smtClean="0">
                <a:solidFill>
                  <a:schemeClr val="bg1"/>
                </a:solidFill>
              </a:rPr>
              <a:t>ΕΛΕΓΧΟΣ ΤΗΣ ΚΑΤΕΥΘΥΝΣΗΣ ΤΩΝ ΔΥΝΑΜΕΩΝ</a:t>
            </a:r>
            <a:endParaRPr lang="el-GR" sz="1700" b="1" dirty="0">
              <a:solidFill>
                <a:schemeClr val="bg1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3131840" y="3140968"/>
            <a:ext cx="3168352" cy="3284911"/>
          </a:xfrm>
          <a:prstGeom prst="rect">
            <a:avLst/>
          </a:prstGeom>
        </p:spPr>
        <p:txBody>
          <a:bodyPr wrap="square" lIns="98462" tIns="49231" rIns="98462" bIns="4923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</a:pP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Συγκλεισιακή μορφολογία</a:t>
            </a:r>
          </a:p>
          <a:p>
            <a:pPr marL="307694" indent="-307694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Αβαθή</a:t>
            </a:r>
            <a:r>
              <a:rPr lang="en-GB" sz="17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l-GR" sz="1700" dirty="0" smtClean="0">
                <a:latin typeface="Calibri" pitchFamily="34" charset="0"/>
                <a:cs typeface="Arial" pitchFamily="34" charset="0"/>
              </a:rPr>
              <a:t>κεντρικά βοθρία</a:t>
            </a:r>
            <a:endParaRPr lang="el-GR" sz="1700" dirty="0" smtClean="0">
              <a:latin typeface="Times New Roman" pitchFamily="18" charset="0"/>
              <a:cs typeface="Arial" pitchFamily="34" charset="0"/>
            </a:endParaRPr>
          </a:p>
          <a:p>
            <a:pPr marL="307694" indent="-307694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Μειωμένη κλίση των επικλινών επιφανειών των φυμάτων </a:t>
            </a:r>
          </a:p>
          <a:p>
            <a:pPr marL="307694" indent="-307694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Μειωμένη συγκλεισιακή επιφάνεια</a:t>
            </a:r>
            <a:endParaRPr lang="el-GR" sz="1700" dirty="0" smtClean="0">
              <a:latin typeface="Times New Roman" pitchFamily="18" charset="0"/>
              <a:cs typeface="Arial" pitchFamily="34" charset="0"/>
            </a:endParaRPr>
          </a:p>
          <a:p>
            <a:pPr marL="307694" indent="-307694" algn="just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Φόρτιση εμφυτεύματος κατά μήκος του άξονα του</a:t>
            </a:r>
            <a:endParaRPr lang="el-GR" sz="1700" dirty="0" smtClean="0">
              <a:latin typeface="Times New Roman" pitchFamily="18" charset="0"/>
              <a:cs typeface="Arial" pitchFamily="34" charset="0"/>
            </a:endParaRPr>
          </a:p>
          <a:p>
            <a:pPr marL="307694" indent="-307694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Κεντρικές επαφές </a:t>
            </a:r>
          </a:p>
          <a:p>
            <a:pPr marL="307694" indent="-307694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Μήκος εμφυτεύματος</a:t>
            </a:r>
          </a:p>
          <a:p>
            <a:pPr marL="307694" indent="-307694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latin typeface="Calibri" pitchFamily="34" charset="0"/>
                <a:cs typeface="Arial" pitchFamily="34" charset="0"/>
              </a:rPr>
              <a:t>Επιφάνεια εμφυτεύματος</a:t>
            </a:r>
            <a:endParaRPr lang="el-G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Ορθογώνιο 27"/>
          <p:cNvSpPr/>
          <p:nvPr/>
        </p:nvSpPr>
        <p:spPr>
          <a:xfrm>
            <a:off x="6500827" y="2780928"/>
            <a:ext cx="2555776" cy="360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462" tIns="49231" rIns="98462" bIns="49231" rtlCol="0" anchor="ctr"/>
          <a:lstStyle/>
          <a:p>
            <a:r>
              <a:rPr lang="el-GR" sz="1700" b="1" dirty="0" smtClean="0">
                <a:solidFill>
                  <a:srgbClr val="C00000"/>
                </a:solidFill>
              </a:rPr>
              <a:t>Συγκλεισιακές </a:t>
            </a:r>
            <a:r>
              <a:rPr lang="el-GR" sz="1700" b="1" dirty="0">
                <a:solidFill>
                  <a:srgbClr val="C00000"/>
                </a:solidFill>
              </a:rPr>
              <a:t>επαφές</a:t>
            </a:r>
            <a:endParaRPr lang="el-GR" sz="1700" dirty="0">
              <a:solidFill>
                <a:srgbClr val="C00000"/>
              </a:solidFill>
            </a:endParaRPr>
          </a:p>
          <a:p>
            <a:pPr marL="307694" indent="-307694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>
                <a:solidFill>
                  <a:schemeClr val="tx1"/>
                </a:solidFill>
              </a:rPr>
              <a:t>Θέση </a:t>
            </a:r>
            <a:r>
              <a:rPr lang="el-GR" sz="1700" dirty="0" smtClean="0">
                <a:solidFill>
                  <a:schemeClr val="tx1"/>
                </a:solidFill>
              </a:rPr>
              <a:t>των </a:t>
            </a:r>
            <a:r>
              <a:rPr lang="el-GR" sz="1700" dirty="0">
                <a:solidFill>
                  <a:schemeClr val="tx1"/>
                </a:solidFill>
              </a:rPr>
              <a:t>επαφών</a:t>
            </a:r>
          </a:p>
          <a:p>
            <a:pPr marL="307694" indent="-307694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>
                <a:solidFill>
                  <a:schemeClr val="tx1"/>
                </a:solidFill>
              </a:rPr>
              <a:t>Κατανομή </a:t>
            </a:r>
            <a:r>
              <a:rPr lang="el-GR" sz="1700" dirty="0" smtClean="0">
                <a:solidFill>
                  <a:schemeClr val="tx1"/>
                </a:solidFill>
              </a:rPr>
              <a:t>των επαφών</a:t>
            </a:r>
          </a:p>
          <a:p>
            <a:pPr marL="307694" indent="-307694">
              <a:buClr>
                <a:srgbClr val="0070C0"/>
              </a:buClr>
            </a:pPr>
            <a:r>
              <a:rPr lang="el-GR" sz="1700" b="1" dirty="0" smtClean="0">
                <a:solidFill>
                  <a:srgbClr val="C00000"/>
                </a:solidFill>
              </a:rPr>
              <a:t>Τύπος </a:t>
            </a:r>
            <a:r>
              <a:rPr lang="el-GR" sz="1700" b="1" dirty="0">
                <a:solidFill>
                  <a:srgbClr val="C00000"/>
                </a:solidFill>
              </a:rPr>
              <a:t>πρόσθεσης</a:t>
            </a:r>
            <a:endParaRPr lang="el-GR" sz="1700" dirty="0">
              <a:solidFill>
                <a:srgbClr val="C00000"/>
              </a:solidFill>
            </a:endParaRPr>
          </a:p>
          <a:p>
            <a:pPr marL="369232" indent="-369232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 smtClean="0">
                <a:solidFill>
                  <a:schemeClr val="tx1"/>
                </a:solidFill>
              </a:rPr>
              <a:t>Μήκος </a:t>
            </a:r>
            <a:r>
              <a:rPr lang="el-GR" sz="1700" dirty="0">
                <a:solidFill>
                  <a:schemeClr val="tx1"/>
                </a:solidFill>
              </a:rPr>
              <a:t>προβόλου </a:t>
            </a:r>
            <a:r>
              <a:rPr lang="el-GR" sz="1700" dirty="0" smtClean="0">
                <a:solidFill>
                  <a:schemeClr val="tx1"/>
                </a:solidFill>
              </a:rPr>
              <a:t>↓</a:t>
            </a:r>
            <a:endParaRPr lang="el-GR" sz="1700" dirty="0">
              <a:solidFill>
                <a:schemeClr val="tx1"/>
              </a:solidFill>
            </a:endParaRPr>
          </a:p>
          <a:p>
            <a:pPr marL="369232" indent="-369232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>
                <a:solidFill>
                  <a:schemeClr val="tx1"/>
                </a:solidFill>
              </a:rPr>
              <a:t>Σταυροειδής </a:t>
            </a:r>
            <a:r>
              <a:rPr lang="el-GR" sz="1500" dirty="0">
                <a:solidFill>
                  <a:schemeClr val="tx1"/>
                </a:solidFill>
              </a:rPr>
              <a:t>σύγκλειση</a:t>
            </a:r>
          </a:p>
          <a:p>
            <a:pPr marL="369232" indent="-369232">
              <a:buClr>
                <a:srgbClr val="0070C0"/>
              </a:buClr>
              <a:buFont typeface="Wingdings" pitchFamily="2" charset="2"/>
              <a:buChar char="ü"/>
            </a:pPr>
            <a:r>
              <a:rPr lang="el-GR" sz="1700" dirty="0">
                <a:solidFill>
                  <a:schemeClr val="tx1"/>
                </a:solidFill>
              </a:rPr>
              <a:t>Ναρθηκοποίηση</a:t>
            </a:r>
          </a:p>
          <a:p>
            <a:r>
              <a:rPr lang="el-GR" sz="1700" b="1" dirty="0">
                <a:solidFill>
                  <a:srgbClr val="C00000"/>
                </a:solidFill>
              </a:rPr>
              <a:t>Θέση εμφυτεύματος</a:t>
            </a:r>
            <a:endParaRPr lang="el-GR" sz="1700" dirty="0">
              <a:solidFill>
                <a:srgbClr val="C00000"/>
              </a:solidFill>
            </a:endParaRPr>
          </a:p>
          <a:p>
            <a:pPr algn="ctr"/>
            <a:endParaRPr lang="el-GR" dirty="0"/>
          </a:p>
        </p:txBody>
      </p:sp>
      <p:cxnSp>
        <p:nvCxnSpPr>
          <p:cNvPr id="30" name="Ευθεία γραμμή σύνδεσης 29"/>
          <p:cNvCxnSpPr>
            <a:stCxn id="19" idx="2"/>
            <a:endCxn id="7" idx="3"/>
          </p:cNvCxnSpPr>
          <p:nvPr/>
        </p:nvCxnSpPr>
        <p:spPr>
          <a:xfrm flipH="1">
            <a:off x="1401573" y="1664840"/>
            <a:ext cx="2018298" cy="5401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Ευθεία γραμμή σύνδεσης 31"/>
          <p:cNvCxnSpPr>
            <a:stCxn id="19" idx="1"/>
            <a:endCxn id="20" idx="3"/>
          </p:cNvCxnSpPr>
          <p:nvPr/>
        </p:nvCxnSpPr>
        <p:spPr>
          <a:xfrm>
            <a:off x="4679871" y="2060840"/>
            <a:ext cx="2" cy="1801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Ευθεία γραμμή σύνδεσης 33"/>
          <p:cNvCxnSpPr>
            <a:stCxn id="19" idx="0"/>
            <a:endCxn id="9" idx="3"/>
          </p:cNvCxnSpPr>
          <p:nvPr/>
        </p:nvCxnSpPr>
        <p:spPr>
          <a:xfrm>
            <a:off x="5939871" y="1664840"/>
            <a:ext cx="1692329" cy="6120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720001" y="1632173"/>
          <a:ext cx="7956000" cy="50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813683001"/>
              </p:ext>
            </p:extLst>
          </p:nvPr>
        </p:nvGraphicFramePr>
        <p:xfrm>
          <a:off x="500034" y="249060"/>
          <a:ext cx="8429685" cy="13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0474"/>
          <a:stretch>
            <a:fillRect/>
          </a:stretch>
        </p:blipFill>
        <p:spPr bwMode="auto">
          <a:xfrm>
            <a:off x="2725556" y="1556792"/>
            <a:ext cx="1846444" cy="37719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4572000" y="1340768"/>
            <a:ext cx="4499992" cy="5517232"/>
          </a:xfrm>
        </p:spPr>
        <p:txBody>
          <a:bodyPr>
            <a:noAutofit/>
          </a:bodyPr>
          <a:lstStyle/>
          <a:p>
            <a:r>
              <a:rPr lang="el-GR" sz="2200" b="1" i="1" dirty="0">
                <a:solidFill>
                  <a:schemeClr val="tx2"/>
                </a:solidFill>
              </a:rPr>
              <a:t>Το </a:t>
            </a:r>
            <a:r>
              <a:rPr lang="el-GR" sz="2200" b="1" i="1" dirty="0" smtClean="0">
                <a:solidFill>
                  <a:schemeClr val="tx2"/>
                </a:solidFill>
              </a:rPr>
              <a:t>εμφύτευμα</a:t>
            </a:r>
            <a:r>
              <a:rPr lang="en-US" sz="2200" b="1" i="1" dirty="0" smtClean="0">
                <a:solidFill>
                  <a:schemeClr val="tx2"/>
                </a:solidFill>
              </a:rPr>
              <a:t> (implant)</a:t>
            </a:r>
            <a:r>
              <a:rPr lang="el-GR" sz="2200" b="1" i="1" dirty="0" smtClean="0">
                <a:solidFill>
                  <a:schemeClr val="tx2"/>
                </a:solidFill>
              </a:rPr>
              <a:t>  </a:t>
            </a:r>
            <a:r>
              <a:rPr lang="el-GR" sz="2200" dirty="0">
                <a:solidFill>
                  <a:schemeClr val="tx1"/>
                </a:solidFill>
              </a:rPr>
              <a:t>είναι ένα μηχανικό υποκατάστατο του δοντιού, με τελείως διαφορετική βιολογική συμπεριφορά από το δόντι που αναπληρώνει</a:t>
            </a:r>
            <a:r>
              <a:rPr lang="el-GR" sz="2200" dirty="0" smtClean="0">
                <a:solidFill>
                  <a:schemeClr val="tx1"/>
                </a:solidFill>
              </a:rPr>
              <a:t>.</a:t>
            </a:r>
            <a:endParaRPr lang="en-GB" sz="2200" dirty="0" smtClean="0">
              <a:solidFill>
                <a:schemeClr val="tx1"/>
              </a:solidFill>
            </a:endParaRPr>
          </a:p>
          <a:p>
            <a:r>
              <a:rPr lang="el-GR" sz="2200" dirty="0" smtClean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Τα εμφυτεύματα δεν διαθέτουν περιοδοντικό σύνδεσμο αλλά παρουσιάζουν </a:t>
            </a:r>
            <a:r>
              <a:rPr lang="el-GR" sz="2200" dirty="0" err="1">
                <a:solidFill>
                  <a:schemeClr val="tx1"/>
                </a:solidFill>
              </a:rPr>
              <a:t>αγκυλωτικής</a:t>
            </a:r>
            <a:r>
              <a:rPr lang="el-GR" sz="2200" dirty="0">
                <a:solidFill>
                  <a:schemeClr val="tx1"/>
                </a:solidFill>
              </a:rPr>
              <a:t> μορφής σύνδεση με το οστού, με αποτέλεσμα όλες οι δυνάμεις της μάσησης να μεταφέρονται απευθείας στο οστού της </a:t>
            </a:r>
            <a:r>
              <a:rPr lang="el-GR" sz="2200" dirty="0" smtClean="0">
                <a:solidFill>
                  <a:schemeClr val="tx1"/>
                </a:solidFill>
              </a:rPr>
              <a:t>γνάθου.</a:t>
            </a:r>
            <a:r>
              <a:rPr lang="el-GR" sz="2200" dirty="0" smtClean="0"/>
              <a:t> </a:t>
            </a:r>
            <a:endParaRPr lang="el-GR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67328" cy="11430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</a:rPr>
              <a:t>Εμβιομηχανική και Σύγκλειση επί Εμφυτευμάτων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B8CC"/>
              </a:clrFrom>
              <a:clrTo>
                <a:srgbClr val="FEB8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556792"/>
            <a:ext cx="1507904" cy="37728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10" name="Rectangle 7"/>
          <p:cNvSpPr/>
          <p:nvPr/>
        </p:nvSpPr>
        <p:spPr>
          <a:xfrm>
            <a:off x="321396" y="5445224"/>
            <a:ext cx="208823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</a:t>
            </a:r>
            <a:r>
              <a:rPr lang="en-US" sz="1100" dirty="0" smtClean="0">
                <a:hlinkClick r:id="rId4"/>
              </a:rPr>
              <a:t>Centralincisorfacial06-06-06b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100" dirty="0" err="1" smtClean="0">
                <a:hlinkClick r:id="rId5" tooltip="User:Dozenist"/>
              </a:rPr>
              <a:t>Dozenist</a:t>
            </a:r>
            <a:r>
              <a:rPr lang="el-GR" sz="1100" dirty="0" smtClean="0"/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2843808" y="5452048"/>
            <a:ext cx="165831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</a:t>
            </a:r>
            <a:r>
              <a:rPr lang="en-US" sz="1100" dirty="0">
                <a:hlinkClick r:id="rId7"/>
              </a:rPr>
              <a:t>Single crown </a:t>
            </a:r>
            <a:r>
              <a:rPr lang="en-US" sz="1100" dirty="0" smtClean="0">
                <a:hlinkClick r:id="rId7"/>
              </a:rPr>
              <a:t>implant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”,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από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100" dirty="0">
                <a:hlinkClick r:id="rId8" tooltip="User:Ian Furst"/>
              </a:rPr>
              <a:t>Ian </a:t>
            </a:r>
            <a:r>
              <a:rPr lang="en-US" sz="1100" dirty="0" err="1" smtClean="0">
                <a:hlinkClick r:id="rId8" tooltip="User:Ian Furst"/>
              </a:rPr>
              <a:t>Furst</a:t>
            </a:r>
            <a:r>
              <a:rPr lang="el-GR" sz="1100" dirty="0" smtClean="0"/>
              <a:t> </a:t>
            </a:r>
            <a:r>
              <a:rPr lang="el-GR" sz="11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100" dirty="0">
                <a:solidFill>
                  <a:prstClr val="black"/>
                </a:solidFill>
                <a:hlinkClick r:id="rId6"/>
              </a:rPr>
              <a:t>CC BY-SA 3.0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799519"/>
              </p:ext>
            </p:extLst>
          </p:nvPr>
        </p:nvGraphicFramePr>
        <p:xfrm>
          <a:off x="466909" y="257153"/>
          <a:ext cx="8462810" cy="12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153363"/>
            <a:ext cx="8856984" cy="437198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Πρόσθιος οδηγός καθοδηγούμενος από τα φυσικά </a:t>
            </a:r>
            <a:r>
              <a:rPr lang="el-GR" sz="2000" dirty="0" smtClean="0"/>
              <a:t>δόντια.</a:t>
            </a:r>
            <a:endParaRPr lang="el-GR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Ομαδική συνέργεια ή πρόσθια προστασία με συμμετοχή ή όχι των </a:t>
            </a:r>
            <a:r>
              <a:rPr lang="el-GR" sz="2000" dirty="0" smtClean="0"/>
              <a:t>κυνοδόντων.</a:t>
            </a:r>
            <a:endParaRPr lang="el-GR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Κεντρικές επαφές, στενή συγκλεισιακή τράπεζα, επίπεδα φύματα, πρόβολα μικρής έκτασης, εγγύς </a:t>
            </a:r>
            <a:r>
              <a:rPr lang="el-GR" sz="2000" dirty="0" err="1"/>
              <a:t>πρόβολα</a:t>
            </a:r>
            <a:r>
              <a:rPr lang="el-GR" sz="2000" dirty="0"/>
              <a:t> </a:t>
            </a:r>
            <a:r>
              <a:rPr lang="el-GR" sz="2000" dirty="0" smtClean="0"/>
              <a:t>προτιμητέα.</a:t>
            </a:r>
            <a:endParaRPr lang="el-GR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 Ναρθηκοποιήση στηριγμάτων, ανένδοτη σύνδεση εμφυτευμάτων με </a:t>
            </a:r>
            <a:r>
              <a:rPr lang="el-GR" sz="2000" dirty="0" smtClean="0"/>
              <a:t>δόντια.</a:t>
            </a:r>
            <a:endParaRPr lang="el-GR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Σταυροειδής σύγκλειση όπου είναι </a:t>
            </a:r>
            <a:r>
              <a:rPr lang="el-GR" sz="2000" dirty="0" smtClean="0"/>
              <a:t>απαραίτητο.</a:t>
            </a:r>
            <a:endParaRPr lang="el-GR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Αναλογία ύψους μύλης επιεμφυτευματικής πρόσθεσης / μήκος εμφυτεύματος</a:t>
            </a:r>
          </a:p>
          <a:p>
            <a:pPr>
              <a:lnSpc>
                <a:spcPct val="110000"/>
              </a:lnSpc>
              <a:buNone/>
            </a:pPr>
            <a:r>
              <a:rPr lang="el-GR" sz="2000" dirty="0"/>
              <a:t>	 </a:t>
            </a:r>
            <a:r>
              <a:rPr lang="el-GR" sz="2000" b="1" dirty="0">
                <a:solidFill>
                  <a:srgbClr val="C00000"/>
                </a:solidFill>
              </a:rPr>
              <a:t>&gt; 1</a:t>
            </a:r>
            <a:r>
              <a:rPr lang="en-GB" sz="2000" b="1" dirty="0">
                <a:solidFill>
                  <a:srgbClr val="C00000"/>
                </a:solidFill>
              </a:rPr>
              <a:t>: 1 </a:t>
            </a:r>
            <a:r>
              <a:rPr lang="el-GR" sz="2000" dirty="0"/>
              <a:t>μη </a:t>
            </a:r>
            <a:r>
              <a:rPr lang="el-GR" sz="2000" dirty="0" smtClean="0"/>
              <a:t>επιθυμητή.</a:t>
            </a:r>
            <a:endParaRPr lang="en-GB" sz="2000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l-GR" sz="2000" dirty="0"/>
              <a:t>Χρήση νυχτερινού νάρθηκα σταθεροποίησης σε υποψία βρυγμού. </a:t>
            </a:r>
            <a:endParaRPr lang="en-GB" sz="2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GB" sz="2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l-GR" sz="2000" dirty="0"/>
          </a:p>
          <a:p>
            <a:pPr>
              <a:lnSpc>
                <a:spcPct val="150000"/>
              </a:lnSpc>
              <a:buNone/>
            </a:pPr>
            <a:endParaRPr lang="el-GR" sz="2000" dirty="0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251520" y="2060848"/>
            <a:ext cx="8784976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2865" y="1628800"/>
            <a:ext cx="3008975" cy="437978"/>
          </a:xfrm>
          <a:prstGeom prst="rect">
            <a:avLst/>
          </a:prstGeom>
        </p:spPr>
        <p:txBody>
          <a:bodyPr wrap="none" lIns="98462" tIns="49231" rIns="98462" bIns="49231">
            <a:spAutoFit/>
          </a:bodyPr>
          <a:lstStyle/>
          <a:p>
            <a:pPr marL="68924"/>
            <a:r>
              <a:rPr lang="el-GR" sz="2200" b="1" dirty="0" smtClean="0">
                <a:solidFill>
                  <a:schemeClr val="tx2"/>
                </a:solidFill>
              </a:rPr>
              <a:t>Συγκλεισιακά Πρότυπα</a:t>
            </a:r>
            <a:endParaRPr lang="el-GR" sz="22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14351" y="152776"/>
          <a:ext cx="8061752" cy="12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999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el-GR" sz="2000" dirty="0" smtClean="0"/>
              <a:t>Ισόρροπη </a:t>
            </a:r>
            <a:r>
              <a:rPr lang="el-GR" sz="2000" dirty="0"/>
              <a:t>σύγκλειση αν ο αντίθετος φραγμός φέρει κινητή </a:t>
            </a:r>
            <a:r>
              <a:rPr lang="el-GR" sz="2000" dirty="0" smtClean="0"/>
              <a:t>πρόσθεση.</a:t>
            </a:r>
            <a:endParaRPr lang="el-GR" sz="2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/>
              <a:t>Ομαδική συνέργεια ή πρόσθια προστασία με ομαλό, ήπιας κλίσης πρόσθιο οδηγό αν ο αντίθετος φραγμός έχει φυσική οδοντοφυΐα 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/>
              <a:t>Όχι επαφές στην περιοχή των προβόλων, τόσο στην εργαζόμενη όσο και στη μη εργαζόμενη πλευρά κίνησης (100 μ</a:t>
            </a:r>
            <a:r>
              <a:rPr lang="en-GB" sz="2000" dirty="0"/>
              <a:t>m</a:t>
            </a:r>
            <a:r>
              <a:rPr lang="el-GR" sz="2000" dirty="0"/>
              <a:t>)</a:t>
            </a:r>
            <a:r>
              <a:rPr lang="en-GB" sz="2000" dirty="0"/>
              <a:t>. </a:t>
            </a:r>
            <a:r>
              <a:rPr lang="el-GR" sz="2000" dirty="0"/>
              <a:t>Άπω </a:t>
            </a:r>
            <a:r>
              <a:rPr lang="el-GR" sz="2000" dirty="0" err="1" smtClean="0"/>
              <a:t>πρόβολα</a:t>
            </a:r>
            <a:r>
              <a:rPr lang="el-GR" sz="2000" dirty="0" smtClean="0"/>
              <a:t> έως  ένας </a:t>
            </a:r>
            <a:r>
              <a:rPr lang="el-GR" sz="2000" dirty="0"/>
              <a:t>προγόμφιος ασφαλές. </a:t>
            </a:r>
            <a:endParaRPr lang="el-GR" sz="2000" b="1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/>
              <a:t> </a:t>
            </a:r>
            <a:r>
              <a:rPr lang="el-GR" sz="2000" dirty="0" err="1"/>
              <a:t>Ναρθηκοποιήση</a:t>
            </a:r>
            <a:r>
              <a:rPr lang="el-GR" sz="2000" dirty="0"/>
              <a:t> </a:t>
            </a:r>
            <a:r>
              <a:rPr lang="el-GR" sz="2000" dirty="0" smtClean="0"/>
              <a:t>στηριγμάτων.</a:t>
            </a:r>
            <a:endParaRPr lang="el-GR" sz="2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dirty="0"/>
              <a:t>Μακρά κεντρική με περιοχή ελευθερίας (1-1,5 </a:t>
            </a:r>
            <a:r>
              <a:rPr lang="en-GB" sz="2000" dirty="0"/>
              <a:t>mm</a:t>
            </a:r>
            <a:r>
              <a:rPr lang="el-GR" sz="2000" dirty="0" smtClean="0"/>
              <a:t>).</a:t>
            </a:r>
            <a:endParaRPr lang="el-GR" sz="2000" dirty="0"/>
          </a:p>
          <a:p>
            <a:pPr>
              <a:lnSpc>
                <a:spcPct val="150000"/>
              </a:lnSpc>
              <a:buClr>
                <a:srgbClr val="FFFF00"/>
              </a:buClr>
              <a:buNone/>
            </a:pPr>
            <a:endParaRPr lang="el-GR" sz="2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None/>
            </a:pPr>
            <a:endParaRPr lang="el-GR" sz="2000" dirty="0">
              <a:solidFill>
                <a:schemeClr val="tx2"/>
              </a:solidFill>
            </a:endParaRPr>
          </a:p>
        </p:txBody>
      </p:sp>
      <p:cxnSp>
        <p:nvCxnSpPr>
          <p:cNvPr id="11" name="Ευθεία γραμμή σύνδεσης 3"/>
          <p:cNvCxnSpPr/>
          <p:nvPr/>
        </p:nvCxnSpPr>
        <p:spPr>
          <a:xfrm>
            <a:off x="504464" y="2132856"/>
            <a:ext cx="8244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5536" y="1732746"/>
            <a:ext cx="29871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924" indent="0">
              <a:buNone/>
            </a:pPr>
            <a:r>
              <a:rPr lang="el-GR" sz="2200" b="1" dirty="0" smtClean="0">
                <a:solidFill>
                  <a:schemeClr val="tx2"/>
                </a:solidFill>
              </a:rPr>
              <a:t>Συγκλεισιακά Πρότυπα</a:t>
            </a:r>
            <a:endParaRPr lang="el-GR" sz="2200" b="1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52000" y="1614960"/>
          <a:ext cx="8640000" cy="505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42912" y="116632"/>
          <a:ext cx="7858181" cy="12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71472" y="257153"/>
          <a:ext cx="7740000" cy="12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60000" y="1720596"/>
          <a:ext cx="8424000" cy="470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</a:rPr>
              <a:t>Σχεδιασμός </a:t>
            </a:r>
            <a:r>
              <a:rPr lang="el-GR" sz="3200" b="1" dirty="0" smtClean="0">
                <a:solidFill>
                  <a:schemeClr val="tx2"/>
                </a:solidFill>
              </a:rPr>
              <a:t>επιεμφυτευματικής αποκατάστασης</a:t>
            </a:r>
            <a:br>
              <a:rPr lang="el-GR" sz="3200" b="1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chemeClr val="tx2"/>
                </a:solidFill>
              </a:rPr>
              <a:t>(Βασικές αρχές)</a:t>
            </a:r>
            <a:endParaRPr lang="el-GR" sz="3200" dirty="0">
              <a:solidFill>
                <a:schemeClr val="tx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400" dirty="0"/>
              <a:t> </a:t>
            </a:r>
            <a:r>
              <a:rPr lang="el-GR" sz="2400" dirty="0" smtClean="0"/>
              <a:t>Επαρκής </a:t>
            </a:r>
            <a:r>
              <a:rPr lang="el-GR" sz="2400" dirty="0" smtClean="0"/>
              <a:t>μεσοφραγματικός χώρος.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Αποφυγή </a:t>
            </a:r>
            <a:r>
              <a:rPr lang="el-GR" sz="2400" dirty="0" smtClean="0"/>
              <a:t>μη αξονικής φόρτισης των εμφυτευμάτων.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Αποφυγή </a:t>
            </a:r>
            <a:r>
              <a:rPr lang="el-GR" sz="2400" dirty="0" smtClean="0"/>
              <a:t>υπερφόρτισης (δυνάμεις προβόλων, παθητική εφαρμογή σκελετού).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82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 anchor="t">
            <a:noAutofit/>
          </a:bodyPr>
          <a:lstStyle/>
          <a:p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Εργαστηριακός σχεδιασμός επιεμφυτευματικής σύγκλεισης</a:t>
            </a:r>
            <a:b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solidFill>
                  <a:schemeClr val="tx2"/>
                </a:solidFill>
              </a:rPr>
              <a:t>Διαγνωστικό Κέρωμα)</a:t>
            </a:r>
            <a:r>
              <a:rPr lang="el-GR" sz="2800" dirty="0">
                <a:solidFill>
                  <a:schemeClr val="tx2"/>
                </a:solidFill>
              </a:rPr>
              <a:t/>
            </a:r>
            <a:br>
              <a:rPr lang="el-GR" sz="2800" dirty="0">
                <a:solidFill>
                  <a:schemeClr val="tx2"/>
                </a:solidFill>
              </a:rPr>
            </a:b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231" indent="0">
              <a:buNone/>
            </a:pPr>
            <a:endParaRPr lang="el-GR" dirty="0" smtClean="0"/>
          </a:p>
          <a:p>
            <a:pPr marL="49231" indent="0">
              <a:buNone/>
            </a:pPr>
            <a:endParaRPr lang="el-GR" dirty="0"/>
          </a:p>
          <a:p>
            <a:pPr marL="49231" indent="0">
              <a:buNone/>
            </a:pPr>
            <a:endParaRPr lang="el-GR" dirty="0"/>
          </a:p>
        </p:txBody>
      </p:sp>
      <p:sp>
        <p:nvSpPr>
          <p:cNvPr id="13" name="Διάσημα 12"/>
          <p:cNvSpPr/>
          <p:nvPr/>
        </p:nvSpPr>
        <p:spPr>
          <a:xfrm>
            <a:off x="539552" y="1772816"/>
            <a:ext cx="432048" cy="28803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800" b="1" i="1" dirty="0" smtClean="0">
                <a:solidFill>
                  <a:schemeClr val="tx2"/>
                </a:solidFill>
              </a:rPr>
              <a:t>1</a:t>
            </a:r>
            <a:endParaRPr lang="el-GR" sz="1800" b="1" i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1700808"/>
            <a:ext cx="3312368" cy="419960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</a:rPr>
              <a:t>Έλεγχος διαθέσιμου χώρου</a:t>
            </a:r>
            <a:endParaRPr lang="el-GR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Documents and Settings\Air Alex\Τα έγγραφά μου\'Εγγραφα Office\ΕΡΓΑΣΙΕΣ\ΠΤΥΧΙΑΚΗ - ΣΥΓΚΛΕΙΣΗ ΚΑΙ ΑΚΙΝΗΤΕΣ ΕΠΙΕΜΦΥΤΕΥΜΑΤΙΚΕΣ ΑΠΟΚΑΤΑΣΤΑΣΕΙΣ\Φωτογραφίες\DSC03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2736302" cy="15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7" name="Picture 3" descr="C:\Documents and Settings\Air Alex\Τα έγγραφά μου\'Εγγραφα Office\ΕΡΓΑΣΙΕΣ\ΠΤΥΧΙΑΚΗ - ΣΥΓΚΛΕΙΣΗ ΚΑΙ ΑΚΙΝΗΤΕΣ ΕΠΙΕΜΦΥΤΕΥΜΑΤΙΚΕΣ ΑΠΟΚΑΤΑΣΤΑΣΕΙΣ\Φωτογραφίες\DSC039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4" y="2204864"/>
            <a:ext cx="2736302" cy="15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6" name="Διάσημα 15"/>
          <p:cNvSpPr/>
          <p:nvPr/>
        </p:nvSpPr>
        <p:spPr>
          <a:xfrm>
            <a:off x="539552" y="4149080"/>
            <a:ext cx="432048" cy="28803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800" b="1" i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4077072"/>
            <a:ext cx="4320480" cy="419960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</a:rPr>
              <a:t>Αποκατάσταση οδοντικού φραγμού</a:t>
            </a:r>
            <a:endParaRPr lang="el-GR" i="1" dirty="0">
              <a:solidFill>
                <a:schemeClr val="tx2"/>
              </a:solidFill>
            </a:endParaRPr>
          </a:p>
        </p:txBody>
      </p:sp>
      <p:pic>
        <p:nvPicPr>
          <p:cNvPr id="22" name="Picture 2" descr="C:\Documents and Settings\Air Alex\Τα έγγραφά μου\'Εγγραφα Office\ΕΡΓΑΣΙΕΣ\ΠΤΥΧΙΑΚΗ - ΣΥΓΚΛΕΙΣΗ ΚΑΙ ΑΚΙΝΗΤΕΣ ΕΠΙΕΜΦΥΤΕΥΜΑΤΙΚΕΣ ΑΠΟΚΑΤΑΣΤΑΣΕΙΣ\Φωτογραφίες\DSC042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36" y="4653136"/>
            <a:ext cx="2736000" cy="153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3" name="Picture 3" descr="C:\Documents and Settings\Air Alex\Τα έγγραφά μου\'Εγγραφα Office\ΕΡΓΑΣΙΕΣ\ΠΤΥΧΙΑΚΗ - ΣΥΓΚΛΕΙΣΗ ΚΑΙ ΑΚΙΝΗΤΕΣ ΕΠΙΕΜΦΥΤΕΥΜΑΤΙΚΕΣ ΑΠΟΚΑΤΑΣΤΑΣΕΙΣ\Φωτογραφίες\DSC042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28080"/>
            <a:ext cx="2736000" cy="153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827584" y="6453336"/>
            <a:ext cx="7289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Το κέρωμα έγινε από τον Αλέξανδρο Μιχαηλίδη </a:t>
            </a:r>
            <a:r>
              <a:rPr lang="el-GR" sz="1200" dirty="0"/>
              <a:t>φοιτητή </a:t>
            </a:r>
            <a:r>
              <a:rPr lang="el-GR" sz="1200" dirty="0" smtClean="0"/>
              <a:t>του τμήματος στο πλαίσιο εκπόνησης της πτυχιακής του.</a:t>
            </a:r>
            <a:endParaRPr lang="el-GR" sz="12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0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231" indent="0">
              <a:buNone/>
            </a:pPr>
            <a:endParaRPr lang="el-GR" dirty="0" smtClean="0"/>
          </a:p>
          <a:p>
            <a:pPr marL="49231" indent="0">
              <a:buNone/>
            </a:pPr>
            <a:endParaRPr lang="el-GR" dirty="0"/>
          </a:p>
          <a:p>
            <a:pPr marL="49231" indent="0">
              <a:buNone/>
            </a:pP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6" y="4077072"/>
            <a:ext cx="8136904" cy="622644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just"/>
            <a:r>
              <a:rPr lang="el-GR" sz="1700" dirty="0" smtClean="0"/>
              <a:t>Ακολουθείται η υπάρχουσα σύγκλειση ή δημιουργείται εκ νέου συγκλεισιακό μοντέλο, ανάλογα του είδους της αποκατάστασης και της έκτασης της νωδότητας.</a:t>
            </a:r>
          </a:p>
        </p:txBody>
      </p:sp>
      <p:sp>
        <p:nvSpPr>
          <p:cNvPr id="23" name="Διάσημα 22"/>
          <p:cNvSpPr/>
          <p:nvPr/>
        </p:nvSpPr>
        <p:spPr>
          <a:xfrm>
            <a:off x="539552" y="3789040"/>
            <a:ext cx="432048" cy="28803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800" b="1" i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600" y="3717032"/>
            <a:ext cx="4320480" cy="419960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</a:rPr>
              <a:t>Απόδοση σύγκλεισης</a:t>
            </a:r>
            <a:endParaRPr lang="el-GR" i="1" dirty="0">
              <a:solidFill>
                <a:schemeClr val="tx2"/>
              </a:solidFill>
            </a:endParaRPr>
          </a:p>
        </p:txBody>
      </p:sp>
      <p:sp>
        <p:nvSpPr>
          <p:cNvPr id="16" name="Διάσημα 15"/>
          <p:cNvSpPr/>
          <p:nvPr/>
        </p:nvSpPr>
        <p:spPr>
          <a:xfrm>
            <a:off x="539552" y="1556792"/>
            <a:ext cx="432048" cy="288033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8462" tIns="49231" rIns="98462" bIns="49231" rtlCol="0" anchor="ctr"/>
          <a:lstStyle/>
          <a:p>
            <a:pPr algn="ctr"/>
            <a:r>
              <a:rPr lang="el-GR" sz="1800" b="1" i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484784"/>
            <a:ext cx="6984775" cy="407200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l-GR" i="1" dirty="0" smtClean="0">
                <a:solidFill>
                  <a:schemeClr val="tx2"/>
                </a:solidFill>
              </a:rPr>
              <a:t>Επιλογή τύπου αποκατάστασης – Επιλογή κολοβωμάτων</a:t>
            </a:r>
            <a:endParaRPr lang="el-GR" i="1" dirty="0">
              <a:solidFill>
                <a:schemeClr val="tx2"/>
              </a:solidFill>
            </a:endParaRPr>
          </a:p>
        </p:txBody>
      </p:sp>
      <p:pic>
        <p:nvPicPr>
          <p:cNvPr id="13" name="Εικόνα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92" y="4797152"/>
            <a:ext cx="2064000" cy="1548000"/>
          </a:xfrm>
          <a:prstGeom prst="roundRect">
            <a:avLst/>
          </a:prstGeom>
        </p:spPr>
      </p:pic>
      <p:pic>
        <p:nvPicPr>
          <p:cNvPr id="15" name="Εικόνα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97152"/>
            <a:ext cx="2066646" cy="1548000"/>
          </a:xfrm>
          <a:prstGeom prst="roundRect">
            <a:avLst/>
          </a:prstGeom>
        </p:spPr>
      </p:pic>
      <p:pic>
        <p:nvPicPr>
          <p:cNvPr id="19" name="Εικόνα 7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2326220" cy="1548000"/>
          </a:xfrm>
          <a:prstGeom prst="roundRect">
            <a:avLst/>
          </a:prstGeom>
        </p:spPr>
      </p:pic>
      <p:pic>
        <p:nvPicPr>
          <p:cNvPr id="20" name="Εικόνα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7152"/>
            <a:ext cx="2064000" cy="1548000"/>
          </a:xfrm>
          <a:prstGeom prst="roundRect">
            <a:avLst/>
          </a:prstGeom>
        </p:spPr>
      </p:pic>
      <p:pic>
        <p:nvPicPr>
          <p:cNvPr id="21" name="Εικόνα 7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2413832" cy="1548000"/>
          </a:xfrm>
          <a:prstGeom prst="roundRect">
            <a:avLst/>
          </a:prstGeom>
        </p:spPr>
      </p:pic>
      <p:sp>
        <p:nvSpPr>
          <p:cNvPr id="25" name="Τίτλος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 anchor="t">
            <a:noAutofit/>
          </a:bodyPr>
          <a:lstStyle/>
          <a:p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Εργαστηριακός σχεδιασμός επιεμφυτευματικής σύγκλεισης</a:t>
            </a:r>
            <a:b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solidFill>
                  <a:schemeClr val="tx2"/>
                </a:solidFill>
              </a:rPr>
              <a:t>Διαγνωστικό Κέρωμα)</a:t>
            </a:r>
            <a:r>
              <a:rPr lang="el-GR" sz="2800" dirty="0">
                <a:solidFill>
                  <a:schemeClr val="tx2"/>
                </a:solidFill>
              </a:rPr>
              <a:t/>
            </a:r>
            <a:br>
              <a:rPr lang="el-GR" sz="2800" dirty="0">
                <a:solidFill>
                  <a:schemeClr val="tx2"/>
                </a:solidFill>
              </a:rPr>
            </a:b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611560" y="6453336"/>
            <a:ext cx="7947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Το </a:t>
            </a:r>
            <a:r>
              <a:rPr lang="el-GR" sz="1200" dirty="0" smtClean="0"/>
              <a:t>διαγνωστικό </a:t>
            </a:r>
            <a:r>
              <a:rPr lang="el-GR" sz="1200" dirty="0" smtClean="0"/>
              <a:t>κέρωμα </a:t>
            </a:r>
            <a:r>
              <a:rPr lang="el-GR" sz="1200" dirty="0" smtClean="0"/>
              <a:t>έγινε από τον </a:t>
            </a:r>
            <a:r>
              <a:rPr lang="el-GR" sz="1200" dirty="0" smtClean="0"/>
              <a:t>Αντώνη Νικόπουλο φοιτητή </a:t>
            </a:r>
            <a:r>
              <a:rPr lang="el-GR" sz="1200" dirty="0" smtClean="0"/>
              <a:t>του τμήματος στο πλαίσιο εκπόνησης της πτυχιακής του.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3893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cs typeface="Tahoma" pitchFamily="34" charset="0"/>
              </a:rPr>
              <a:t>ΔΕΝ</a:t>
            </a:r>
            <a:r>
              <a:rPr lang="el-GR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cs typeface="Tahoma" pitchFamily="34" charset="0"/>
              </a:rPr>
              <a:t> έχει αποδειχτεί ότι οι πλέον ακριβείς και σύνθετες μέθοδοι καταγραφών, αναρτήσεις και πολύπλοκοι αρθρωτήρες οδηγούν σε καλύτερο αποτέλεσμα. Οι περισσότερες επιτυχημένες επιεμφυτευματικές αλλά και συμβατικές αποκαταστάσεις που έγιναν στην </a:t>
            </a:r>
            <a:r>
              <a:rPr lang="el-GR" sz="24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cs typeface="Tahoma" pitchFamily="34" charset="0"/>
              </a:rPr>
              <a:t>Σκανδιναυΐα</a:t>
            </a:r>
            <a:r>
              <a:rPr lang="el-GR" sz="2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cs typeface="Tahoma" pitchFamily="34" charset="0"/>
              </a:rPr>
              <a:t> τις τελευταίες δεκαετίες έγιναν σε ημιπροσαρμοζόμενους αρθρωτήρες με την χρήση μέσων τιμών χωρίς την χρήση προσωπικού τόξου.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b="1" dirty="0" smtClean="0">
                <a:solidFill>
                  <a:schemeClr val="tx2"/>
                </a:solidFill>
                <a:cs typeface="Tahoma" pitchFamily="34" charset="0"/>
              </a:rPr>
              <a:t>Χρήση </a:t>
            </a:r>
            <a:r>
              <a:rPr lang="el-GR" sz="2400" b="1" dirty="0" err="1">
                <a:solidFill>
                  <a:schemeClr val="tx2"/>
                </a:solidFill>
                <a:cs typeface="Tahoma" pitchFamily="34" charset="0"/>
              </a:rPr>
              <a:t>ημιπροσαρμοζόμενου</a:t>
            </a:r>
            <a:r>
              <a:rPr lang="el-GR" sz="2400" b="1" dirty="0">
                <a:solidFill>
                  <a:schemeClr val="tx2"/>
                </a:solidFill>
                <a:cs typeface="Tahoma" pitchFamily="34" charset="0"/>
              </a:rPr>
              <a:t> αρθρωτήρα με ή χωρίς καταγραφή προσωπικού τόξου.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-508" y="260648"/>
            <a:ext cx="9145016" cy="1143000"/>
          </a:xfrm>
        </p:spPr>
        <p:txBody>
          <a:bodyPr anchor="t">
            <a:noAutofit/>
          </a:bodyPr>
          <a:lstStyle/>
          <a:p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Εργαστηριακός σχεδιασμός επιεμφυτευματικής σύγκλεισης</a:t>
            </a:r>
            <a:b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800" dirty="0">
                <a:solidFill>
                  <a:schemeClr val="tx2"/>
                </a:solidFill>
              </a:rPr>
              <a:t>Ε</a:t>
            </a:r>
            <a:r>
              <a:rPr lang="el-GR" sz="2800" dirty="0" smtClean="0">
                <a:solidFill>
                  <a:schemeClr val="tx2"/>
                </a:solidFill>
              </a:rPr>
              <a:t>πιλογή αρθρωτήρα)</a:t>
            </a:r>
            <a:r>
              <a:rPr lang="el-GR" sz="2800" dirty="0">
                <a:solidFill>
                  <a:schemeClr val="tx2"/>
                </a:solidFill>
              </a:rPr>
              <a:t/>
            </a:r>
            <a:br>
              <a:rPr lang="el-GR" sz="2800" dirty="0">
                <a:solidFill>
                  <a:schemeClr val="tx2"/>
                </a:solidFill>
              </a:rPr>
            </a:br>
            <a:endParaRPr lang="el-GR" sz="2800" u="sng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01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0000" y="2133352"/>
            <a:ext cx="8784000" cy="4464000"/>
            <a:chOff x="180000" y="1412776"/>
            <a:chExt cx="8784000" cy="5184000"/>
          </a:xfrm>
        </p:grpSpPr>
        <p:sp>
          <p:nvSpPr>
            <p:cNvPr id="11" name="Rectangle 10"/>
            <p:cNvSpPr/>
            <p:nvPr/>
          </p:nvSpPr>
          <p:spPr>
            <a:xfrm>
              <a:off x="180000" y="1412776"/>
              <a:ext cx="8784000" cy="51840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3" name="Rounded Rectangle 12"/>
            <p:cNvSpPr/>
            <p:nvPr/>
          </p:nvSpPr>
          <p:spPr>
            <a:xfrm>
              <a:off x="180000" y="2912657"/>
              <a:ext cx="1893594" cy="612000"/>
            </a:xfrm>
            <a:prstGeom prst="roundRect">
              <a:avLst>
                <a:gd name="adj" fmla="val 16670"/>
              </a:avLst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2125451" y="2301542"/>
              <a:ext cx="6838528" cy="2020152"/>
            </a:xfrm>
            <a:custGeom>
              <a:avLst/>
              <a:gdLst>
                <a:gd name="connsiteX0" fmla="*/ 0 w 6838528"/>
                <a:gd name="connsiteY0" fmla="*/ 336759 h 2020152"/>
                <a:gd name="connsiteX1" fmla="*/ 336759 w 6838528"/>
                <a:gd name="connsiteY1" fmla="*/ 0 h 2020152"/>
                <a:gd name="connsiteX2" fmla="*/ 6501769 w 6838528"/>
                <a:gd name="connsiteY2" fmla="*/ 0 h 2020152"/>
                <a:gd name="connsiteX3" fmla="*/ 6838528 w 6838528"/>
                <a:gd name="connsiteY3" fmla="*/ 336759 h 2020152"/>
                <a:gd name="connsiteX4" fmla="*/ 6838528 w 6838528"/>
                <a:gd name="connsiteY4" fmla="*/ 1683393 h 2020152"/>
                <a:gd name="connsiteX5" fmla="*/ 6501769 w 6838528"/>
                <a:gd name="connsiteY5" fmla="*/ 2020152 h 2020152"/>
                <a:gd name="connsiteX6" fmla="*/ 336759 w 6838528"/>
                <a:gd name="connsiteY6" fmla="*/ 2020152 h 2020152"/>
                <a:gd name="connsiteX7" fmla="*/ 0 w 6838528"/>
                <a:gd name="connsiteY7" fmla="*/ 1683393 h 2020152"/>
                <a:gd name="connsiteX8" fmla="*/ 0 w 6838528"/>
                <a:gd name="connsiteY8" fmla="*/ 336759 h 202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8528" h="2020152">
                  <a:moveTo>
                    <a:pt x="0" y="336759"/>
                  </a:moveTo>
                  <a:cubicBezTo>
                    <a:pt x="0" y="150772"/>
                    <a:pt x="150772" y="0"/>
                    <a:pt x="336759" y="0"/>
                  </a:cubicBezTo>
                  <a:lnTo>
                    <a:pt x="6501769" y="0"/>
                  </a:lnTo>
                  <a:cubicBezTo>
                    <a:pt x="6687756" y="0"/>
                    <a:pt x="6838528" y="150772"/>
                    <a:pt x="6838528" y="336759"/>
                  </a:cubicBezTo>
                  <a:lnTo>
                    <a:pt x="6838528" y="1683393"/>
                  </a:lnTo>
                  <a:cubicBezTo>
                    <a:pt x="6838528" y="1869380"/>
                    <a:pt x="6687756" y="2020152"/>
                    <a:pt x="6501769" y="2020152"/>
                  </a:cubicBezTo>
                  <a:lnTo>
                    <a:pt x="336759" y="2020152"/>
                  </a:lnTo>
                  <a:cubicBezTo>
                    <a:pt x="150772" y="2020152"/>
                    <a:pt x="0" y="1869380"/>
                    <a:pt x="0" y="1683393"/>
                  </a:cubicBezTo>
                  <a:lnTo>
                    <a:pt x="0" y="336759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6649" tIns="226649" rIns="226649" bIns="226649" numCol="1" spcCol="1270" anchor="ctr" anchorCtr="0">
              <a:noAutofit/>
            </a:bodyPr>
            <a:lstStyle/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l-GR" sz="1800" kern="1200" dirty="0" smtClean="0">
                  <a:latin typeface="Times New Roman"/>
                  <a:cs typeface="Times New Roman"/>
                </a:rPr>
                <a:t>● </a:t>
              </a:r>
              <a:r>
                <a:rPr lang="el-GR" sz="1800" kern="1200" dirty="0" smtClean="0">
                  <a:cs typeface="Tahoma" pitchFamily="34" charset="0"/>
                </a:rPr>
                <a:t>Οι συγκλεισιακές επαφές στη μέγιστη συναρμογή να κατευθύνονται στο κέντρο του εμφυτεύματος και να επιτρέπουν την διέλευση </a:t>
              </a:r>
              <a:r>
                <a:rPr lang="en-GB" sz="1800" kern="1200" dirty="0" smtClean="0">
                  <a:cs typeface="Tahoma" pitchFamily="34" charset="0"/>
                </a:rPr>
                <a:t>shim-stock foil </a:t>
              </a:r>
              <a:r>
                <a:rPr lang="el-GR" sz="1800" kern="1200" dirty="0" smtClean="0">
                  <a:cs typeface="Tahoma" pitchFamily="34" charset="0"/>
                </a:rPr>
                <a:t>πάχους 8-3</a:t>
              </a:r>
              <a:r>
                <a:rPr lang="en-GB" sz="1800" kern="1200" dirty="0" smtClean="0">
                  <a:cs typeface="Tahoma" pitchFamily="34" charset="0"/>
                </a:rPr>
                <a:t>0</a:t>
              </a:r>
              <a:r>
                <a:rPr lang="el-GR" sz="1800" kern="1200" dirty="0" smtClean="0">
                  <a:cs typeface="Tahoma" pitchFamily="34" charset="0"/>
                </a:rPr>
                <a:t>μ</a:t>
              </a:r>
              <a:r>
                <a:rPr lang="en-GB" sz="1800" kern="1200" dirty="0" smtClean="0">
                  <a:cs typeface="Tahoma" pitchFamily="34" charset="0"/>
                </a:rPr>
                <a:t>m </a:t>
              </a:r>
              <a:r>
                <a:rPr lang="el-GR" sz="1800" kern="1200" dirty="0" smtClean="0">
                  <a:cs typeface="Tahoma" pitchFamily="34" charset="0"/>
                </a:rPr>
                <a:t>σε δυνατό κλείσιμο (σφίξιμο δοντιών).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l-GR" sz="1800" kern="1200" dirty="0" smtClean="0">
                  <a:latin typeface="Times New Roman"/>
                  <a:cs typeface="Times New Roman"/>
                </a:rPr>
                <a:t>● </a:t>
              </a:r>
              <a:r>
                <a:rPr lang="el-GR" sz="1800" kern="1200" dirty="0" smtClean="0"/>
                <a:t>Έλεγχος των συγκλεισιακών επαφών των επιεμφυτευματικών προσθέσεων σε ήπιο κλείσιμο, με χαρτί αρθρώσεως 30μ</a:t>
              </a:r>
              <a:r>
                <a:rPr lang="en-US" sz="1800" kern="1200" dirty="0" smtClean="0"/>
                <a:t>m</a:t>
              </a:r>
              <a:r>
                <a:rPr lang="el-GR" sz="1800" kern="1200" dirty="0" smtClean="0"/>
                <a:t>. </a:t>
              </a:r>
              <a:endParaRPr lang="el-GR" sz="1800" kern="12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80737" y="5317215"/>
              <a:ext cx="1892160" cy="612000"/>
            </a:xfrm>
            <a:prstGeom prst="roundRect">
              <a:avLst>
                <a:gd name="adj" fmla="val 1667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125451" y="4977113"/>
              <a:ext cx="6838528" cy="1292203"/>
            </a:xfrm>
            <a:custGeom>
              <a:avLst/>
              <a:gdLst>
                <a:gd name="connsiteX0" fmla="*/ 0 w 6838528"/>
                <a:gd name="connsiteY0" fmla="*/ 215410 h 1292203"/>
                <a:gd name="connsiteX1" fmla="*/ 215410 w 6838528"/>
                <a:gd name="connsiteY1" fmla="*/ 0 h 1292203"/>
                <a:gd name="connsiteX2" fmla="*/ 6623118 w 6838528"/>
                <a:gd name="connsiteY2" fmla="*/ 0 h 1292203"/>
                <a:gd name="connsiteX3" fmla="*/ 6838528 w 6838528"/>
                <a:gd name="connsiteY3" fmla="*/ 215410 h 1292203"/>
                <a:gd name="connsiteX4" fmla="*/ 6838528 w 6838528"/>
                <a:gd name="connsiteY4" fmla="*/ 1076793 h 1292203"/>
                <a:gd name="connsiteX5" fmla="*/ 6623118 w 6838528"/>
                <a:gd name="connsiteY5" fmla="*/ 1292203 h 1292203"/>
                <a:gd name="connsiteX6" fmla="*/ 215410 w 6838528"/>
                <a:gd name="connsiteY6" fmla="*/ 1292203 h 1292203"/>
                <a:gd name="connsiteX7" fmla="*/ 0 w 6838528"/>
                <a:gd name="connsiteY7" fmla="*/ 1076793 h 1292203"/>
                <a:gd name="connsiteX8" fmla="*/ 0 w 6838528"/>
                <a:gd name="connsiteY8" fmla="*/ 215410 h 129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8528" h="1292203">
                  <a:moveTo>
                    <a:pt x="0" y="215410"/>
                  </a:moveTo>
                  <a:cubicBezTo>
                    <a:pt x="0" y="96442"/>
                    <a:pt x="96442" y="0"/>
                    <a:pt x="215410" y="0"/>
                  </a:cubicBezTo>
                  <a:lnTo>
                    <a:pt x="6623118" y="0"/>
                  </a:lnTo>
                  <a:cubicBezTo>
                    <a:pt x="6742086" y="0"/>
                    <a:pt x="6838528" y="96442"/>
                    <a:pt x="6838528" y="215410"/>
                  </a:cubicBezTo>
                  <a:lnTo>
                    <a:pt x="6838528" y="1076793"/>
                  </a:lnTo>
                  <a:cubicBezTo>
                    <a:pt x="6838528" y="1195761"/>
                    <a:pt x="6742086" y="1292203"/>
                    <a:pt x="6623118" y="1292203"/>
                  </a:cubicBezTo>
                  <a:lnTo>
                    <a:pt x="215410" y="1292203"/>
                  </a:lnTo>
                  <a:cubicBezTo>
                    <a:pt x="96442" y="1292203"/>
                    <a:pt x="0" y="1195761"/>
                    <a:pt x="0" y="1076793"/>
                  </a:cubicBezTo>
                  <a:lnTo>
                    <a:pt x="0" y="21541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332" tIns="205332" rIns="205332" bIns="205332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el-GR" sz="1800" dirty="0">
                  <a:latin typeface="Times New Roman"/>
                  <a:cs typeface="Times New Roman"/>
                </a:rPr>
                <a:t>● </a:t>
              </a:r>
              <a:r>
                <a:rPr lang="el-GR" sz="1800" kern="1200" dirty="0" smtClean="0">
                  <a:cs typeface="Tahoma" pitchFamily="34" charset="0"/>
                </a:rPr>
                <a:t>Δημιουργία σύγκλεισης </a:t>
              </a:r>
              <a:r>
                <a:rPr lang="el-GR" sz="1800" i="1" kern="1200" dirty="0" smtClean="0">
                  <a:cs typeface="Tahoma" pitchFamily="34" charset="0"/>
                </a:rPr>
                <a:t>κυνοδοντικής προστασίας η ομαδικής συνέργειας </a:t>
              </a:r>
              <a:r>
                <a:rPr lang="el-GR" sz="1800" kern="1200" dirty="0" smtClean="0">
                  <a:cs typeface="Tahoma" pitchFamily="34" charset="0"/>
                </a:rPr>
                <a:t>με συμμετοχή κυρίως των φυσικών δοντιών.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el-GR" sz="1800" dirty="0">
                  <a:latin typeface="Times New Roman"/>
                  <a:cs typeface="Times New Roman"/>
                </a:rPr>
                <a:t>● </a:t>
              </a:r>
              <a:r>
                <a:rPr lang="el-GR" sz="1800" dirty="0" smtClean="0">
                  <a:cs typeface="Tahoma" pitchFamily="34" charset="0"/>
                </a:rPr>
                <a:t>Πρόσθιος οδηγός σε φυσικά δόντια. </a:t>
              </a:r>
              <a:r>
                <a:rPr lang="el-GR" sz="1800" kern="1200" dirty="0" smtClean="0">
                  <a:cs typeface="Tahoma" pitchFamily="34" charset="0"/>
                </a:rPr>
                <a:t>	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</a:pPr>
              <a:endParaRPr lang="el-GR" sz="1800" kern="1200" dirty="0" smtClean="0"/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</a:pPr>
              <a:endParaRPr lang="el-GR" sz="1800" kern="1200" dirty="0"/>
            </a:p>
          </p:txBody>
        </p:sp>
      </p:grp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anchor="t">
            <a:noAutofit/>
          </a:bodyPr>
          <a:lstStyle/>
          <a:p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Εργαστηριακός σχεδιασμός επιεμφυτευματικής σύγκλεισης</a:t>
            </a:r>
            <a:b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800" dirty="0" smtClean="0">
                <a:solidFill>
                  <a:schemeClr val="tx2"/>
                </a:solidFill>
              </a:rPr>
              <a:t>απόδοση και </a:t>
            </a:r>
            <a:r>
              <a:rPr lang="el-GR" sz="2800" dirty="0">
                <a:solidFill>
                  <a:schemeClr val="tx2"/>
                </a:solidFill>
              </a:rPr>
              <a:t>έ</a:t>
            </a:r>
            <a:r>
              <a:rPr lang="el-GR" sz="2800" dirty="0" smtClean="0">
                <a:solidFill>
                  <a:schemeClr val="tx2"/>
                </a:solidFill>
              </a:rPr>
              <a:t>λεγχος σύγκλεισης)</a:t>
            </a:r>
            <a:r>
              <a:rPr lang="el-GR" sz="2800" dirty="0">
                <a:solidFill>
                  <a:schemeClr val="tx2"/>
                </a:solidFill>
              </a:rPr>
              <a:t/>
            </a:r>
            <a:br>
              <a:rPr lang="el-GR" sz="2800" dirty="0">
                <a:solidFill>
                  <a:schemeClr val="tx2"/>
                </a:solidFill>
              </a:rPr>
            </a:br>
            <a:endParaRPr lang="el-GR" sz="2800" u="sng" dirty="0">
              <a:solidFill>
                <a:schemeClr val="tx2"/>
              </a:solidFill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46003998"/>
              </p:ext>
            </p:extLst>
          </p:nvPr>
        </p:nvGraphicFramePr>
        <p:xfrm>
          <a:off x="203684" y="1412776"/>
          <a:ext cx="8736632" cy="125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9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30324" y="0"/>
            <a:ext cx="9083352" cy="1052736"/>
          </a:xfrm>
        </p:spPr>
        <p:txBody>
          <a:bodyPr anchor="t">
            <a:noAutofit/>
          </a:bodyPr>
          <a:lstStyle/>
          <a:p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Εργαστηριακός σχεδιασμός επιεμφυτευματικής σύγκλεισης</a:t>
            </a:r>
            <a:b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solidFill>
                  <a:schemeClr val="tx2"/>
                </a:solidFill>
              </a:rPr>
              <a:t>Μονήρης </a:t>
            </a:r>
            <a:r>
              <a:rPr lang="el-GR" sz="2800" b="1" dirty="0">
                <a:solidFill>
                  <a:schemeClr val="tx2"/>
                </a:solidFill>
              </a:rPr>
              <a:t>επιεμφυτευματική εργασία</a:t>
            </a:r>
            <a:r>
              <a:rPr lang="el-GR" sz="2800" b="1" dirty="0"/>
              <a:t/>
            </a:r>
            <a:br>
              <a:rPr lang="el-GR" sz="2800" b="1" dirty="0"/>
            </a:br>
            <a:endParaRPr lang="el-GR" sz="2800" b="1" u="sng" dirty="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2120" y="1268760"/>
            <a:ext cx="5868032" cy="5544616"/>
          </a:xfrm>
        </p:spPr>
        <p:txBody>
          <a:bodyPr>
            <a:noAutofit/>
          </a:bodyPr>
          <a:lstStyle/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000" dirty="0"/>
              <a:t>Η απόδοση των συγκλεισιακών επαφών πρέπει να εξασφαλίζει μειωμένες δυνάμεις επί του </a:t>
            </a:r>
            <a:r>
              <a:rPr lang="el-GR" sz="2000" dirty="0" smtClean="0"/>
              <a:t>εμφυτεύματος. </a:t>
            </a:r>
            <a:r>
              <a:rPr lang="el-GR" sz="2000" i="1" dirty="0" smtClean="0"/>
              <a:t>Ήπιες </a:t>
            </a:r>
            <a:r>
              <a:rPr lang="el-GR" sz="2000" i="1" dirty="0"/>
              <a:t>επαφές σε δυνατό κλείσιμο, και όχι επαφές σε ήπιο κλείσιμο.</a:t>
            </a:r>
          </a:p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000" dirty="0" smtClean="0">
                <a:solidFill>
                  <a:schemeClr val="tx2"/>
                </a:solidFill>
                <a:cs typeface="Arial" pitchFamily="34" charset="0"/>
              </a:rPr>
              <a:t>Αβαθή</a:t>
            </a:r>
            <a:r>
              <a:rPr lang="en-GB" sz="2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cs typeface="Arial" pitchFamily="34" charset="0"/>
              </a:rPr>
              <a:t>κεντρικά </a:t>
            </a:r>
            <a:r>
              <a:rPr lang="el-GR" sz="2000" dirty="0" smtClean="0">
                <a:solidFill>
                  <a:schemeClr val="tx2"/>
                </a:solidFill>
                <a:cs typeface="Arial" pitchFamily="34" charset="0"/>
              </a:rPr>
              <a:t>βοθρία.                                                 Μειωμένη </a:t>
            </a:r>
            <a:r>
              <a:rPr lang="el-GR" sz="2000" dirty="0">
                <a:solidFill>
                  <a:schemeClr val="tx2"/>
                </a:solidFill>
                <a:cs typeface="Arial" pitchFamily="34" charset="0"/>
              </a:rPr>
              <a:t>κλίση των επικλινών επιφανειών των </a:t>
            </a:r>
            <a:r>
              <a:rPr lang="el-GR" sz="2000" dirty="0" smtClean="0">
                <a:solidFill>
                  <a:schemeClr val="tx2"/>
                </a:solidFill>
                <a:cs typeface="Arial" pitchFamily="34" charset="0"/>
              </a:rPr>
              <a:t>φυμάτων.                                                                                   Μειωμένη σε εύρος συγκλεισιακή επιφάνεια.                            Έντονες επαφές των </a:t>
            </a:r>
            <a:r>
              <a:rPr lang="el-GR" sz="2000" dirty="0">
                <a:solidFill>
                  <a:schemeClr val="tx2"/>
                </a:solidFill>
                <a:cs typeface="Arial" pitchFamily="34" charset="0"/>
              </a:rPr>
              <a:t>ό</a:t>
            </a:r>
            <a:r>
              <a:rPr lang="el-GR" sz="2000" dirty="0" smtClean="0">
                <a:solidFill>
                  <a:schemeClr val="tx2"/>
                </a:solidFill>
                <a:cs typeface="Arial" pitchFamily="34" charset="0"/>
              </a:rPr>
              <a:t>μορων σημείων επαφής.</a:t>
            </a:r>
            <a:endParaRPr lang="el-GR" sz="2000" dirty="0">
              <a:solidFill>
                <a:schemeClr val="tx2"/>
              </a:solidFill>
            </a:endParaRPr>
          </a:p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000" dirty="0" smtClean="0"/>
              <a:t>Σε </a:t>
            </a:r>
            <a:r>
              <a:rPr lang="el-GR" sz="2000" dirty="0"/>
              <a:t>οπίσθια δόντια, οι επαφές </a:t>
            </a:r>
            <a:r>
              <a:rPr lang="el-GR" sz="2000" b="1" dirty="0"/>
              <a:t>αυστηρά</a:t>
            </a:r>
            <a:r>
              <a:rPr lang="el-GR" sz="2000" dirty="0"/>
              <a:t> στο κέντρο επάνω από το εμφύτευμα</a:t>
            </a:r>
            <a:r>
              <a:rPr lang="el-GR" sz="2000" dirty="0" smtClean="0"/>
              <a:t>.</a:t>
            </a:r>
          </a:p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000" dirty="0" smtClean="0"/>
              <a:t>Σε πρ</a:t>
            </a:r>
            <a:r>
              <a:rPr lang="el-GR" sz="2000" dirty="0"/>
              <a:t>ό</a:t>
            </a:r>
            <a:r>
              <a:rPr lang="el-GR" sz="2000" dirty="0" smtClean="0"/>
              <a:t>σθια δόντια απόδοση ήπιας τομικής τροχιάς.</a:t>
            </a:r>
            <a:endParaRPr lang="el-GR" sz="2000" dirty="0"/>
          </a:p>
          <a:p>
            <a:pPr marL="288000" indent="-288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el-GR" sz="2000" dirty="0"/>
              <a:t>Σε σύγκλειση </a:t>
            </a:r>
            <a:r>
              <a:rPr lang="el-GR" sz="2000" dirty="0" smtClean="0"/>
              <a:t>εμφυτευμάτων, </a:t>
            </a:r>
            <a:r>
              <a:rPr lang="el-GR" sz="2000" dirty="0"/>
              <a:t>επαφή </a:t>
            </a:r>
            <a:r>
              <a:rPr lang="el-GR" sz="2000" b="1" dirty="0"/>
              <a:t>στις επικλινείς επιφάνειες </a:t>
            </a:r>
            <a:r>
              <a:rPr lang="el-GR" sz="2000" dirty="0"/>
              <a:t>μεταξύ των αξόνων των εμφυτευμάτων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6" y="2449363"/>
            <a:ext cx="3024000" cy="256381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588224" y="3563724"/>
            <a:ext cx="1673044" cy="369332"/>
            <a:chOff x="6300192" y="3563724"/>
            <a:chExt cx="1673044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6300192" y="356372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dirty="0" smtClean="0">
                  <a:solidFill>
                    <a:srgbClr val="C00000"/>
                  </a:solidFill>
                </a:rPr>
                <a:t>Χ</a:t>
              </a:r>
              <a:endParaRPr lang="el-GR" sz="1800" dirty="0">
                <a:solidFill>
                  <a:srgbClr val="C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356372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800" dirty="0" smtClean="0">
                  <a:solidFill>
                    <a:srgbClr val="C00000"/>
                  </a:solidFill>
                </a:rPr>
                <a:t>Χ</a:t>
              </a:r>
              <a:endParaRPr lang="el-GR" sz="1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5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3548" y="0"/>
            <a:ext cx="8136904" cy="1044000"/>
          </a:xfrm>
        </p:spPr>
        <p:txBody>
          <a:bodyPr anchor="t">
            <a:noAutofit/>
          </a:bodyPr>
          <a:lstStyle/>
          <a:p>
            <a:pPr algn="l"/>
            <a:r>
              <a:rPr lang="el-GR" sz="2800" b="1" dirty="0" smtClean="0">
                <a:solidFill>
                  <a:schemeClr val="tx2"/>
                </a:solidFill>
              </a:rPr>
              <a:t>Διαφορά </a:t>
            </a:r>
            <a:r>
              <a:rPr lang="el-GR" sz="2800" b="1" dirty="0">
                <a:solidFill>
                  <a:schemeClr val="tx2"/>
                </a:solidFill>
              </a:rPr>
              <a:t>φυσικού δοντιού και </a:t>
            </a:r>
            <a:r>
              <a:rPr lang="el-GR" sz="2800" b="1" dirty="0" smtClean="0">
                <a:solidFill>
                  <a:schemeClr val="tx2"/>
                </a:solidFill>
              </a:rPr>
              <a:t>εμφυτεύματος</a:t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err="1" smtClean="0">
                <a:solidFill>
                  <a:schemeClr val="tx2"/>
                </a:solidFill>
              </a:rPr>
              <a:t>Εμβιομηχανικά</a:t>
            </a:r>
            <a:r>
              <a:rPr lang="el-GR" sz="2800" dirty="0" smtClean="0">
                <a:solidFill>
                  <a:schemeClr val="tx2"/>
                </a:solidFill>
              </a:rPr>
              <a:t> χαρακτηριστικά</a:t>
            </a:r>
            <a:endParaRPr lang="el-G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877360"/>
              </p:ext>
            </p:extLst>
          </p:nvPr>
        </p:nvGraphicFramePr>
        <p:xfrm>
          <a:off x="2699792" y="942958"/>
          <a:ext cx="6264000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9792" y="2450672"/>
            <a:ext cx="2340000" cy="37642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8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l-GR" sz="1800" b="1" i="1" dirty="0" smtClean="0">
                <a:solidFill>
                  <a:schemeClr val="tx2">
                    <a:lumMod val="50000"/>
                  </a:schemeClr>
                </a:solidFill>
              </a:rPr>
              <a:t>Τρόπος σύνδεσης</a:t>
            </a: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V="1">
            <a:off x="500034" y="2780922"/>
            <a:ext cx="8208000" cy="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2" y="1712896"/>
            <a:ext cx="2016226" cy="4199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i="1" dirty="0" smtClean="0"/>
              <a:t>Χαρακτηριστικά</a:t>
            </a:r>
            <a:endParaRPr lang="el-GR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99792" y="2394053"/>
            <a:ext cx="2736304" cy="345645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600" b="1" dirty="0" smtClean="0"/>
              <a:t>Περιοδοντικός σύνδεσμος</a:t>
            </a:r>
            <a:endParaRPr lang="el-GR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96136" y="2394053"/>
            <a:ext cx="2880320" cy="345645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600" b="1" dirty="0" smtClean="0"/>
              <a:t>Αγκύλωση</a:t>
            </a:r>
            <a:endParaRPr lang="el-GR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9792" y="2833194"/>
            <a:ext cx="2340000" cy="37642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5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l-GR" sz="1800" b="1" i="1" dirty="0" smtClean="0">
                <a:solidFill>
                  <a:schemeClr val="tx2">
                    <a:lumMod val="50000"/>
                  </a:schemeClr>
                </a:solidFill>
              </a:rPr>
              <a:t>Κινητικότητα</a:t>
            </a: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4" name="Ευθεία γραμμή σύνδεσης 23"/>
          <p:cNvCxnSpPr/>
          <p:nvPr/>
        </p:nvCxnSpPr>
        <p:spPr>
          <a:xfrm flipV="1">
            <a:off x="500034" y="3140968"/>
            <a:ext cx="8208000" cy="3085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3888" y="2841490"/>
            <a:ext cx="951104" cy="314867"/>
          </a:xfrm>
          <a:prstGeom prst="rect">
            <a:avLst/>
          </a:prstGeom>
          <a:noFill/>
        </p:spPr>
        <p:txBody>
          <a:bodyPr wrap="none" lIns="98462" tIns="49231" rIns="98462" bIns="49231" rtlCol="0">
            <a:spAutoFit/>
          </a:bodyPr>
          <a:lstStyle/>
          <a:p>
            <a:r>
              <a:rPr lang="el-GR" sz="1400" dirty="0" smtClean="0"/>
              <a:t>Πολλαπλή</a:t>
            </a:r>
            <a:endParaRPr lang="el-GR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6660232" y="2826101"/>
            <a:ext cx="1312742" cy="345645"/>
          </a:xfrm>
          <a:prstGeom prst="rect">
            <a:avLst/>
          </a:prstGeom>
          <a:noFill/>
        </p:spPr>
        <p:txBody>
          <a:bodyPr wrap="none" lIns="98462" tIns="49231" rIns="98462" bIns="49231" rtlCol="0">
            <a:spAutoFit/>
          </a:bodyPr>
          <a:lstStyle/>
          <a:p>
            <a:r>
              <a:rPr lang="el-GR" sz="1600" dirty="0" smtClean="0"/>
              <a:t>Σχεδόν καμία</a:t>
            </a:r>
            <a:endParaRPr lang="el-GR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59792" y="3284984"/>
            <a:ext cx="2340000" cy="37642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8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l-GR" sz="1800" b="1" i="1" dirty="0" smtClean="0">
                <a:solidFill>
                  <a:schemeClr val="tx2">
                    <a:lumMod val="50000"/>
                  </a:schemeClr>
                </a:solidFill>
              </a:rPr>
              <a:t>Μετακίνηση</a:t>
            </a: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9" name="Ευθεία γραμμή σύνδεσης 28"/>
          <p:cNvCxnSpPr/>
          <p:nvPr/>
        </p:nvCxnSpPr>
        <p:spPr>
          <a:xfrm flipV="1">
            <a:off x="500034" y="3789040"/>
            <a:ext cx="8208000" cy="27436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99792" y="3258729"/>
            <a:ext cx="2736304" cy="530311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400" dirty="0" smtClean="0"/>
              <a:t>Κάθετη 25-100 μ</a:t>
            </a:r>
            <a:r>
              <a:rPr lang="en-GB" sz="1400" dirty="0" smtClean="0"/>
              <a:t>m</a:t>
            </a:r>
            <a:r>
              <a:rPr lang="el-GR" sz="1400" dirty="0" smtClean="0"/>
              <a:t>,</a:t>
            </a:r>
          </a:p>
          <a:p>
            <a:pPr algn="ctr"/>
            <a:r>
              <a:rPr lang="el-GR" sz="1400" dirty="0" smtClean="0"/>
              <a:t>Πλάγια , 56-108 μ</a:t>
            </a:r>
            <a:r>
              <a:rPr lang="en-GB" sz="1400" dirty="0" smtClean="0"/>
              <a:t>m</a:t>
            </a:r>
            <a:endParaRPr lang="el-GR" sz="1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796136" y="3258729"/>
            <a:ext cx="2880320" cy="530311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400" dirty="0" smtClean="0"/>
              <a:t>Κάθετη 3-5 μ</a:t>
            </a:r>
            <a:r>
              <a:rPr lang="en-GB" sz="1400" dirty="0" smtClean="0"/>
              <a:t>m</a:t>
            </a:r>
            <a:r>
              <a:rPr lang="el-GR" sz="1400" dirty="0" smtClean="0"/>
              <a:t>,</a:t>
            </a:r>
          </a:p>
          <a:p>
            <a:pPr algn="ctr"/>
            <a:r>
              <a:rPr lang="el-GR" sz="1400" dirty="0" smtClean="0"/>
              <a:t>Πλάγια , 10-50μ</a:t>
            </a:r>
            <a:r>
              <a:rPr lang="en-GB" sz="1400" dirty="0" smtClean="0"/>
              <a:t>m</a:t>
            </a:r>
            <a:endParaRPr lang="el-GR" sz="1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359792" y="3818824"/>
            <a:ext cx="2340000" cy="37642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8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l-GR" sz="1800" b="1" i="1" dirty="0" smtClean="0">
                <a:solidFill>
                  <a:schemeClr val="tx2">
                    <a:lumMod val="50000"/>
                  </a:schemeClr>
                </a:solidFill>
              </a:rPr>
              <a:t>Διατομή</a:t>
            </a: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4" name="Ευθεία γραμμή σύνδεσης 33"/>
          <p:cNvCxnSpPr/>
          <p:nvPr/>
        </p:nvCxnSpPr>
        <p:spPr>
          <a:xfrm>
            <a:off x="500034" y="4149080"/>
            <a:ext cx="8208000" cy="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6136" y="3834213"/>
            <a:ext cx="2880320" cy="345645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600" dirty="0" smtClean="0"/>
              <a:t>Κυκλική</a:t>
            </a:r>
            <a:endParaRPr lang="el-GR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771800" y="3834213"/>
            <a:ext cx="2664296" cy="345645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600" dirty="0" smtClean="0"/>
              <a:t>Μη κυκλική</a:t>
            </a:r>
            <a:endParaRPr lang="el-GR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59792" y="4178864"/>
            <a:ext cx="2340000" cy="37642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800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l-GR" sz="1800" b="1" i="1" dirty="0" smtClean="0">
                <a:solidFill>
                  <a:schemeClr val="tx2">
                    <a:lumMod val="50000"/>
                  </a:schemeClr>
                </a:solidFill>
              </a:rPr>
              <a:t>Ιδιοδεκτικότητα</a:t>
            </a: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9" name="Ευθεία γραμμή σύνδεσης 38"/>
          <p:cNvCxnSpPr/>
          <p:nvPr/>
        </p:nvCxnSpPr>
        <p:spPr>
          <a:xfrm>
            <a:off x="500034" y="4509120"/>
            <a:ext cx="8208000" cy="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99792" y="4194253"/>
            <a:ext cx="2736304" cy="314867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400" dirty="0" smtClean="0"/>
              <a:t>Υψηλή</a:t>
            </a:r>
            <a:endParaRPr lang="el-GR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796136" y="4194253"/>
            <a:ext cx="2880320" cy="345645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600" dirty="0" smtClean="0"/>
              <a:t>Χαμηλή</a:t>
            </a:r>
            <a:endParaRPr lang="el-GR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57158" y="4725144"/>
            <a:ext cx="2340000" cy="648000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800" b="1" i="1" dirty="0" smtClean="0"/>
              <a:t>   </a:t>
            </a:r>
            <a:r>
              <a:rPr lang="el-GR" sz="1800" b="1" i="1" dirty="0" smtClean="0"/>
              <a:t>Αναγνώριση</a:t>
            </a:r>
            <a:endParaRPr lang="en-GB" sz="1800" b="1" i="1" dirty="0" smtClean="0"/>
          </a:p>
          <a:p>
            <a:r>
              <a:rPr lang="en-GB" sz="1800" b="1" i="1" dirty="0" smtClean="0"/>
              <a:t>    </a:t>
            </a:r>
            <a:r>
              <a:rPr lang="el-GR" sz="1800" b="1" i="1" dirty="0" smtClean="0"/>
              <a:t>επαφών</a:t>
            </a:r>
            <a:endParaRPr lang="el-GR" sz="1800" b="1" i="1" dirty="0"/>
          </a:p>
        </p:txBody>
      </p:sp>
      <p:cxnSp>
        <p:nvCxnSpPr>
          <p:cNvPr id="49" name="Ευθεία γραμμή σύνδεσης 48"/>
          <p:cNvCxnSpPr/>
          <p:nvPr/>
        </p:nvCxnSpPr>
        <p:spPr>
          <a:xfrm>
            <a:off x="500034" y="5517232"/>
            <a:ext cx="8208000" cy="0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627784" y="4556034"/>
            <a:ext cx="6120680" cy="961198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/>
            <a:r>
              <a:rPr lang="el-GR" sz="1400" dirty="0" smtClean="0"/>
              <a:t>Έντονη </a:t>
            </a:r>
            <a:r>
              <a:rPr lang="en-GB" sz="1400" dirty="0" smtClean="0"/>
              <a:t>		                            </a:t>
            </a:r>
            <a:r>
              <a:rPr lang="el-GR" sz="1400" dirty="0" smtClean="0"/>
              <a:t>Μειωμένη</a:t>
            </a:r>
            <a:r>
              <a:rPr lang="en-GB" sz="1400" dirty="0" smtClean="0"/>
              <a:t> </a:t>
            </a:r>
          </a:p>
          <a:p>
            <a:r>
              <a:rPr lang="el-GR" sz="1400" dirty="0" smtClean="0"/>
              <a:t>                  </a:t>
            </a:r>
            <a:r>
              <a:rPr lang="en-GB" sz="1400" dirty="0" smtClean="0"/>
              <a:t>         </a:t>
            </a:r>
            <a:r>
              <a:rPr lang="el-GR" sz="1400" dirty="0" smtClean="0"/>
              <a:t> </a:t>
            </a:r>
            <a:r>
              <a:rPr lang="el-GR" sz="1400" b="1" dirty="0" smtClean="0">
                <a:solidFill>
                  <a:srgbClr val="2525FF"/>
                </a:solidFill>
              </a:rPr>
              <a:t>20μ</a:t>
            </a:r>
            <a:r>
              <a:rPr lang="en-GB" sz="1400" b="1" dirty="0" smtClean="0">
                <a:solidFill>
                  <a:srgbClr val="2525FF"/>
                </a:solidFill>
              </a:rPr>
              <a:t>m </a:t>
            </a:r>
            <a:r>
              <a:rPr lang="en-GB" sz="1400" dirty="0" smtClean="0"/>
              <a:t>		                              </a:t>
            </a:r>
            <a:r>
              <a:rPr lang="en-GB" sz="1400" b="1" dirty="0" smtClean="0">
                <a:solidFill>
                  <a:srgbClr val="2525FF"/>
                </a:solidFill>
              </a:rPr>
              <a:t>48</a:t>
            </a:r>
            <a:r>
              <a:rPr lang="el-GR" sz="1400" b="1" dirty="0" smtClean="0">
                <a:solidFill>
                  <a:srgbClr val="2525FF"/>
                </a:solidFill>
              </a:rPr>
              <a:t>μ</a:t>
            </a:r>
            <a:r>
              <a:rPr lang="en-GB" sz="1400" b="1" dirty="0" smtClean="0">
                <a:solidFill>
                  <a:srgbClr val="2525FF"/>
                </a:solidFill>
              </a:rPr>
              <a:t>m</a:t>
            </a:r>
            <a:endParaRPr lang="el-GR" sz="1400" b="1" dirty="0" smtClean="0">
              <a:solidFill>
                <a:srgbClr val="2525FF"/>
              </a:solidFill>
            </a:endParaRPr>
          </a:p>
          <a:p>
            <a:r>
              <a:rPr lang="el-GR" sz="1400" b="1" dirty="0" smtClean="0">
                <a:solidFill>
                  <a:srgbClr val="2525FF"/>
                </a:solidFill>
              </a:rPr>
              <a:t>                  </a:t>
            </a:r>
            <a:r>
              <a:rPr lang="en-GB" sz="1400" b="1" dirty="0" smtClean="0">
                <a:solidFill>
                  <a:srgbClr val="2525FF"/>
                </a:solidFill>
              </a:rPr>
              <a:t>         </a:t>
            </a:r>
            <a:r>
              <a:rPr lang="el-GR" sz="1400" b="1" dirty="0" smtClean="0">
                <a:solidFill>
                  <a:srgbClr val="2525FF"/>
                </a:solidFill>
              </a:rPr>
              <a:t> </a:t>
            </a:r>
            <a:r>
              <a:rPr lang="en-GB" sz="1400" b="1" dirty="0" smtClean="0">
                <a:solidFill>
                  <a:srgbClr val="2525FF"/>
                </a:solidFill>
              </a:rPr>
              <a:t>2.6 foils</a:t>
            </a:r>
            <a:r>
              <a:rPr lang="en-GB" sz="1400" dirty="0" smtClean="0"/>
              <a:t>		                              </a:t>
            </a:r>
            <a:r>
              <a:rPr lang="en-GB" sz="1400" b="1" dirty="0" smtClean="0">
                <a:solidFill>
                  <a:srgbClr val="2525FF"/>
                </a:solidFill>
              </a:rPr>
              <a:t>3.2 foils</a:t>
            </a:r>
          </a:p>
          <a:p>
            <a:r>
              <a:rPr lang="el-GR" sz="1400" dirty="0" smtClean="0"/>
              <a:t>                  </a:t>
            </a:r>
            <a:r>
              <a:rPr lang="en-GB" sz="1400" dirty="0" smtClean="0"/>
              <a:t>         </a:t>
            </a:r>
            <a:r>
              <a:rPr lang="el-GR" sz="1400" dirty="0" smtClean="0"/>
              <a:t> </a:t>
            </a:r>
            <a:r>
              <a:rPr lang="en-GB" sz="1400" b="1" dirty="0" smtClean="0">
                <a:solidFill>
                  <a:srgbClr val="2525FF"/>
                </a:solidFill>
              </a:rPr>
              <a:t>11.5 </a:t>
            </a:r>
            <a:r>
              <a:rPr lang="en-GB" sz="1400" b="1" dirty="0" err="1" smtClean="0">
                <a:solidFill>
                  <a:srgbClr val="2525FF"/>
                </a:solidFill>
              </a:rPr>
              <a:t>gr</a:t>
            </a:r>
            <a:r>
              <a:rPr lang="en-GB" sz="1400" b="1" dirty="0" smtClean="0">
                <a:solidFill>
                  <a:srgbClr val="2525FF"/>
                </a:solidFill>
              </a:rPr>
              <a:t>	</a:t>
            </a:r>
            <a:r>
              <a:rPr lang="en-GB" sz="1400" dirty="0" smtClean="0"/>
              <a:t>	                              </a:t>
            </a:r>
            <a:r>
              <a:rPr lang="en-GB" sz="1400" b="1" dirty="0" smtClean="0">
                <a:solidFill>
                  <a:srgbClr val="2525FF"/>
                </a:solidFill>
              </a:rPr>
              <a:t>100.6 </a:t>
            </a:r>
            <a:r>
              <a:rPr lang="en-GB" sz="1400" b="1" dirty="0" err="1" smtClean="0">
                <a:solidFill>
                  <a:srgbClr val="2525FF"/>
                </a:solidFill>
              </a:rPr>
              <a:t>gr</a:t>
            </a:r>
            <a:r>
              <a:rPr lang="en-GB" sz="1400" b="1" dirty="0" smtClean="0">
                <a:solidFill>
                  <a:srgbClr val="2525FF"/>
                </a:solidFill>
              </a:rPr>
              <a:t> </a:t>
            </a:r>
            <a:endParaRPr lang="el-GR" sz="1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9792" y="5619024"/>
            <a:ext cx="2340000" cy="37642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r>
              <a:rPr lang="en-GB" sz="1800" b="1" i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l-GR" sz="1800" b="1" i="1" dirty="0" smtClean="0">
                <a:solidFill>
                  <a:schemeClr val="tx2">
                    <a:lumMod val="50000"/>
                  </a:schemeClr>
                </a:solidFill>
              </a:rPr>
              <a:t>Επιπλοκές</a:t>
            </a:r>
            <a:endParaRPr lang="el-GR" sz="1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99792" y="5517232"/>
            <a:ext cx="2952328" cy="1176642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Διεύρυνση </a:t>
            </a:r>
            <a:r>
              <a:rPr lang="el-GR" sz="1400" dirty="0" err="1" smtClean="0"/>
              <a:t>περιρριζικού</a:t>
            </a:r>
            <a:r>
              <a:rPr lang="el-GR" sz="1400" dirty="0" smtClean="0"/>
              <a:t> χώρου</a:t>
            </a:r>
          </a:p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 Αποτριβές, </a:t>
            </a:r>
          </a:p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Κατάγματα αδαμαντίνης</a:t>
            </a:r>
          </a:p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Αυχενικές διαβρώσεις,</a:t>
            </a:r>
          </a:p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Κινητικότητα</a:t>
            </a:r>
            <a:endParaRPr lang="el-GR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5796136" y="5589240"/>
            <a:ext cx="2880319" cy="745754"/>
          </a:xfrm>
          <a:prstGeom prst="rect">
            <a:avLst/>
          </a:prstGeom>
          <a:noFill/>
        </p:spPr>
        <p:txBody>
          <a:bodyPr wrap="square" lIns="98462" tIns="49231" rIns="98462" bIns="49231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Μικρές αποτριβές</a:t>
            </a:r>
            <a:endParaRPr lang="en-GB" sz="1400" dirty="0" smtClean="0"/>
          </a:p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Χαλάρωση</a:t>
            </a:r>
            <a:r>
              <a:rPr lang="en-GB" sz="1400" dirty="0" smtClean="0"/>
              <a:t>-</a:t>
            </a:r>
            <a:r>
              <a:rPr lang="el-GR" sz="1400" dirty="0" smtClean="0"/>
              <a:t> θραύση εξαρτημάτων</a:t>
            </a:r>
            <a:endParaRPr lang="en-GB" sz="1400" dirty="0" smtClean="0"/>
          </a:p>
          <a:p>
            <a:pPr algn="ctr">
              <a:buFont typeface="Arial" pitchFamily="34" charset="0"/>
              <a:buChar char="•"/>
            </a:pPr>
            <a:r>
              <a:rPr lang="el-GR" sz="1400" dirty="0" smtClean="0"/>
              <a:t>Απώλεια </a:t>
            </a:r>
            <a:r>
              <a:rPr lang="el-GR" sz="1400" dirty="0" err="1" smtClean="0"/>
              <a:t>οστεονσωμάτωσης</a:t>
            </a:r>
            <a:endParaRPr lang="el-GR" sz="1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7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2" y="1700808"/>
            <a:ext cx="4320480" cy="4248472"/>
          </a:xfrm>
        </p:spPr>
        <p:txBody>
          <a:bodyPr>
            <a:normAutofit fontScale="92500"/>
          </a:bodyPr>
          <a:lstStyle/>
          <a:p>
            <a:pPr lvl="0"/>
            <a:r>
              <a:rPr lang="el-GR" sz="2400" dirty="0"/>
              <a:t>Σχεδιασμός </a:t>
            </a:r>
            <a:r>
              <a:rPr lang="el-GR" sz="2400" dirty="0" smtClean="0"/>
              <a:t>στήριξης και συγκράτησης </a:t>
            </a:r>
            <a:r>
              <a:rPr lang="el-GR" sz="2400" dirty="0" err="1" smtClean="0"/>
              <a:t>επένθετης</a:t>
            </a:r>
            <a:r>
              <a:rPr lang="el-GR" sz="2400" dirty="0" smtClean="0"/>
              <a:t> επιεμφυτευματικής πρόσθεσης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l-GR" sz="2400" dirty="0" smtClean="0"/>
              <a:t>Αξιολόγηση μεσοφραγματικού χώρου. Αύξηση της ΚΔ ή Μείωση της ΚΔ.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l-GR" sz="2400" dirty="0" smtClean="0"/>
              <a:t>Επιλογή κολοβωμάτων (Σφαιρικοί σύνδεσμοι ή Σύνδεσμοι </a:t>
            </a:r>
            <a:r>
              <a:rPr lang="el-GR" sz="2400" dirty="0"/>
              <a:t>τύπου </a:t>
            </a:r>
            <a:r>
              <a:rPr lang="el-GR" sz="2400" dirty="0" smtClean="0"/>
              <a:t>δοκού).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l-GR" sz="2400" dirty="0" smtClean="0"/>
              <a:t>Επιλογή απόδοσης συγκλεισιακού σχήματος</a:t>
            </a:r>
            <a:endParaRPr lang="el-GR" sz="2400" dirty="0"/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l-GR" sz="2400" dirty="0"/>
          </a:p>
          <a:p>
            <a:pPr lvl="0"/>
            <a:endParaRPr lang="el-GR" sz="2400" dirty="0"/>
          </a:p>
          <a:p>
            <a:endParaRPr lang="el-G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2180187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Τίτλος 1"/>
          <p:cNvSpPr txBox="1"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 vert="horz" lIns="98462" tIns="49231" rIns="98462" bIns="49231" rtlCol="0" anchor="t">
            <a:noAutofit/>
          </a:bodyPr>
          <a:lstStyle>
            <a:lvl1pPr algn="ctr" defTabSz="984619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Εργαστηριακός σχεδιασμός επιεμφυτευματικής σύγκλεισης</a:t>
            </a:r>
            <a:b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8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Κινητές επιεμφυτευματικές αποκαταστάσεις</a:t>
            </a:r>
            <a:r>
              <a:rPr lang="el-GR" sz="2800" b="1" dirty="0" smtClean="0">
                <a:solidFill>
                  <a:schemeClr val="tx2"/>
                </a:solidFill>
              </a:rPr>
              <a:t/>
            </a:r>
            <a:br>
              <a:rPr lang="el-GR" sz="2800" b="1" dirty="0" smtClean="0">
                <a:solidFill>
                  <a:schemeClr val="tx2"/>
                </a:solidFill>
              </a:rPr>
            </a:br>
            <a:endParaRPr lang="el-GR" sz="2800" b="1" u="sng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928569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0"/>
          <a:stretch/>
        </p:blipFill>
        <p:spPr bwMode="auto">
          <a:xfrm>
            <a:off x="6732240" y="3717192"/>
            <a:ext cx="2068414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192"/>
            <a:ext cx="1891524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788024" y="5271591"/>
            <a:ext cx="2708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i="1" dirty="0" smtClean="0"/>
              <a:t>©</a:t>
            </a:r>
            <a:r>
              <a:rPr lang="el-GR" sz="1200" i="1" dirty="0" err="1" smtClean="0"/>
              <a:t>Γιαννικάκης</a:t>
            </a:r>
            <a:r>
              <a:rPr lang="el-GR" sz="1200" i="1" dirty="0" smtClean="0"/>
              <a:t> </a:t>
            </a:r>
            <a:r>
              <a:rPr lang="el-GR" sz="1200" i="1" dirty="0"/>
              <a:t>Στ., </a:t>
            </a:r>
            <a:r>
              <a:rPr lang="el-GR" sz="1200" i="1" dirty="0" err="1"/>
              <a:t>Καρκαζής</a:t>
            </a:r>
            <a:r>
              <a:rPr lang="el-GR" sz="1200" i="1" dirty="0"/>
              <a:t>. Η</a:t>
            </a:r>
            <a:r>
              <a:rPr lang="el-GR" sz="1200" i="1" dirty="0" smtClean="0"/>
              <a:t>., </a:t>
            </a:r>
            <a:r>
              <a:rPr lang="en-US" sz="1200" i="1" dirty="0" smtClean="0"/>
              <a:t>“</a:t>
            </a:r>
            <a:r>
              <a:rPr lang="el-GR" sz="1200" i="1" dirty="0" smtClean="0"/>
              <a:t>Προσθετική </a:t>
            </a:r>
            <a:r>
              <a:rPr lang="el-GR" sz="1200" i="1" dirty="0"/>
              <a:t>επί </a:t>
            </a:r>
            <a:r>
              <a:rPr lang="el-GR" sz="1200" i="1" dirty="0" smtClean="0"/>
              <a:t>Εμφυτευμάτων</a:t>
            </a:r>
            <a:r>
              <a:rPr lang="en-US" sz="1200" i="1" dirty="0" smtClean="0"/>
              <a:t>”</a:t>
            </a:r>
            <a:r>
              <a:rPr lang="el-GR" sz="1200" i="1" dirty="0" smtClean="0"/>
              <a:t>, 2007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4057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5274310" algn="r"/>
              </a:tabLst>
            </a:pPr>
            <a:r>
              <a:rPr lang="el-G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el-G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3200" dirty="0">
              <a:latin typeface="Calibri" panose="020F0502020204030204" pitchFamily="34" charset="0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8462" tIns="49231" rIns="98462" bIns="49231" rtlCol="0" anchor="ctr">
            <a:noAutofit/>
          </a:bodyPr>
          <a:lstStyle>
            <a:lvl1pPr algn="ctr" defTabSz="984619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2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200" b="1" dirty="0" smtClean="0">
                <a:ln w="12700">
                  <a:noFill/>
                  <a:prstDash val="solid"/>
                </a:ln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Κινητές επιεμφυτευματικές αποκαταστάσεις</a:t>
            </a:r>
          </a:p>
          <a:p>
            <a:r>
              <a:rPr lang="el-GR" sz="3200" dirty="0" smtClean="0">
                <a:solidFill>
                  <a:schemeClr val="tx2"/>
                </a:solidFill>
              </a:rPr>
              <a:t>(</a:t>
            </a:r>
            <a:r>
              <a:rPr lang="el-GR" sz="3200" smtClean="0">
                <a:solidFill>
                  <a:schemeClr val="tx2"/>
                </a:solidFill>
              </a:rPr>
              <a:t>τύποι σύγκλεισης</a:t>
            </a:r>
            <a:r>
              <a:rPr lang="el-GR" sz="3200" dirty="0" smtClean="0">
                <a:solidFill>
                  <a:schemeClr val="tx2"/>
                </a:solidFill>
              </a:rPr>
              <a:t>)</a:t>
            </a:r>
            <a:r>
              <a:rPr lang="el-GR" sz="3200" b="1" dirty="0" smtClean="0">
                <a:solidFill>
                  <a:schemeClr val="tx2"/>
                </a:solidFill>
              </a:rPr>
              <a:t/>
            </a:r>
            <a:br>
              <a:rPr lang="el-GR" sz="3200" b="1" dirty="0" smtClean="0">
                <a:solidFill>
                  <a:schemeClr val="tx2"/>
                </a:solidFill>
              </a:rPr>
            </a:br>
            <a:endParaRPr lang="el-GR" sz="32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13" name="4 - Διάγραμμα"/>
          <p:cNvGraphicFramePr/>
          <p:nvPr>
            <p:extLst>
              <p:ext uri="{D42A27DB-BD31-4B8C-83A1-F6EECF244321}">
                <p14:modId xmlns:p14="http://schemas.microsoft.com/office/powerpoint/2010/main" val="3370707746"/>
              </p:ext>
            </p:extLst>
          </p:nvPr>
        </p:nvGraphicFramePr>
        <p:xfrm>
          <a:off x="234000" y="1412776"/>
          <a:ext cx="8676000" cy="53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7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44014"/>
              </p:ext>
            </p:extLst>
          </p:nvPr>
        </p:nvGraphicFramePr>
        <p:xfrm>
          <a:off x="468000" y="171427"/>
          <a:ext cx="8208000" cy="65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0433" y="3429000"/>
            <a:ext cx="198912" cy="407200"/>
          </a:xfrm>
          <a:prstGeom prst="rect">
            <a:avLst/>
          </a:prstGeom>
          <a:noFill/>
        </p:spPr>
        <p:txBody>
          <a:bodyPr wrap="none" lIns="98462" tIns="49231" rIns="98462" bIns="49231" rtlCol="0">
            <a:spAutoFit/>
          </a:bodyPr>
          <a:lstStyle/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627784" y="2627202"/>
            <a:ext cx="3888432" cy="120741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8462" tIns="49231" rIns="98462" bIns="49231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Lucida Sans Unicode" pitchFamily="34" charset="0"/>
              </a:rPr>
              <a:t>Σύγκλειση Προστατευόμενη</a:t>
            </a:r>
          </a:p>
          <a:p>
            <a:pPr algn="ctr"/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lt"/>
                <a:cs typeface="Lucida Sans Unicode" pitchFamily="34" charset="0"/>
              </a:rPr>
              <a:t>από Εμφυτεύματα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j-lt"/>
              <a:cs typeface="Lucida Sans Unicode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12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3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«</a:t>
            </a:r>
            <a:r>
              <a:rPr lang="el-GR" sz="2000" dirty="0" smtClean="0"/>
              <a:t>Αποκατάσταση</a:t>
            </a:r>
            <a:r>
              <a:rPr lang="en-US" sz="2000" dirty="0" smtClean="0"/>
              <a:t> </a:t>
            </a:r>
            <a:r>
              <a:rPr lang="el-GR" sz="2000" dirty="0" smtClean="0"/>
              <a:t>Δυσλειτουργιών </a:t>
            </a:r>
            <a:r>
              <a:rPr lang="el-GR" sz="2000" dirty="0"/>
              <a:t>Σύγκλεισης.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Βασικές αρχές αποκατάστασης σύγκλεισης με </a:t>
            </a:r>
            <a:r>
              <a:rPr lang="el-GR" sz="2000" dirty="0" err="1"/>
              <a:t>επιεμφυτευματικές</a:t>
            </a:r>
            <a:r>
              <a:rPr lang="el-GR" sz="2000" dirty="0"/>
              <a:t> προσθέσεις».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936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l-GR" sz="1800" dirty="0">
                <a:solidFill>
                  <a:prstClr val="black"/>
                </a:solidFill>
              </a:rPr>
              <a:t>[1] http://creativecommons.org/licenses/by-nc-sa/4.0/ </a:t>
            </a:r>
            <a:endParaRPr lang="en-US" sz="1800" dirty="0" smtClean="0">
              <a:solidFill>
                <a:prstClr val="black"/>
              </a:solidFill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l-GR" sz="1800" dirty="0" smtClean="0">
                <a:solidFill>
                  <a:prstClr val="black"/>
                </a:solidFill>
              </a:rPr>
              <a:t>Ως </a:t>
            </a:r>
            <a:r>
              <a:rPr lang="el-GR" sz="1800" b="1" dirty="0">
                <a:solidFill>
                  <a:prstClr val="black"/>
                </a:solidFill>
              </a:rPr>
              <a:t>Μη Εμπορική</a:t>
            </a:r>
            <a:r>
              <a:rPr lang="el-GR" sz="1800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defTabSz="9144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800" dirty="0" err="1">
                <a:solidFill>
                  <a:prstClr val="black"/>
                </a:solidFill>
              </a:rPr>
              <a:t>αδειοδόχο</a:t>
            </a:r>
            <a:endParaRPr lang="el-GR" sz="1800" dirty="0">
              <a:solidFill>
                <a:prstClr val="black"/>
              </a:solidFill>
            </a:endParaRPr>
          </a:p>
          <a:p>
            <a:pPr marL="342900" indent="-342900" defTabSz="9144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που</a:t>
            </a:r>
            <a:r>
              <a:rPr lang="en-GB" sz="1800" dirty="0">
                <a:solidFill>
                  <a:prstClr val="black"/>
                </a:solidFill>
              </a:rPr>
              <a:t> </a:t>
            </a:r>
            <a:r>
              <a:rPr lang="el-GR" sz="18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defTabSz="9144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</a:rPr>
              <a:t>που</a:t>
            </a:r>
            <a:r>
              <a:rPr lang="en-GB" sz="1800" dirty="0">
                <a:solidFill>
                  <a:prstClr val="black"/>
                </a:solidFill>
              </a:rPr>
              <a:t> </a:t>
            </a:r>
            <a:r>
              <a:rPr lang="el-GR" sz="18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800" dirty="0">
                <a:solidFill>
                  <a:prstClr val="black"/>
                </a:solidFill>
              </a:rPr>
              <a:t> </a:t>
            </a:r>
            <a:r>
              <a:rPr lang="el-GR" sz="1800" dirty="0" err="1">
                <a:solidFill>
                  <a:prstClr val="black"/>
                </a:solidFill>
              </a:rPr>
              <a:t>αδειοδόχο</a:t>
            </a:r>
            <a:r>
              <a:rPr lang="en-GB" sz="1800" dirty="0">
                <a:solidFill>
                  <a:prstClr val="black"/>
                </a:solidFill>
              </a:rPr>
              <a:t> </a:t>
            </a:r>
            <a:r>
              <a:rPr lang="el-GR" sz="18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800" dirty="0" smtClean="0">
                <a:solidFill>
                  <a:prstClr val="black"/>
                </a:solidFill>
              </a:rPr>
              <a:t>τόπο</a:t>
            </a:r>
            <a:endParaRPr lang="en-US" sz="1800" dirty="0" smtClean="0">
              <a:solidFill>
                <a:prstClr val="black"/>
              </a:solidFill>
            </a:endParaRPr>
          </a:p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el-GR" sz="1800" dirty="0" smtClean="0">
                <a:solidFill>
                  <a:prstClr val="black"/>
                </a:solidFill>
              </a:rPr>
              <a:t>Ο </a:t>
            </a:r>
            <a:r>
              <a:rPr lang="el-GR" sz="1800" dirty="0">
                <a:solidFill>
                  <a:prstClr val="black"/>
                </a:solidFill>
              </a:rPr>
              <a:t>δικαιούχος μπορεί να παρέχει στον </a:t>
            </a:r>
            <a:r>
              <a:rPr lang="el-GR" sz="1800" dirty="0" err="1">
                <a:solidFill>
                  <a:prstClr val="black"/>
                </a:solidFill>
              </a:rPr>
              <a:t>αδειοδόχο</a:t>
            </a:r>
            <a:r>
              <a:rPr lang="el-GR" sz="1800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</a:t>
            </a:r>
            <a:r>
              <a:rPr lang="el-GR" sz="1800" dirty="0" smtClean="0">
                <a:solidFill>
                  <a:prstClr val="black"/>
                </a:solidFill>
              </a:rPr>
              <a:t>.</a:t>
            </a:r>
            <a:endParaRPr lang="el-GR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4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875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200" b="1" dirty="0" smtClean="0">
                <a:solidFill>
                  <a:schemeClr val="tx2"/>
                </a:solidFill>
              </a:rPr>
              <a:t>Διαφορά φυσικού δοντιού και εμφυτεύματος</a:t>
            </a:r>
            <a:r>
              <a:rPr lang="el-GR" sz="2800" b="1" dirty="0" smtClean="0">
                <a:solidFill>
                  <a:schemeClr val="tx2"/>
                </a:solidFill>
              </a:rPr>
              <a:t/>
            </a:r>
            <a:br>
              <a:rPr lang="el-GR" sz="2800" b="1" dirty="0" smtClean="0">
                <a:solidFill>
                  <a:schemeClr val="tx2"/>
                </a:solidFill>
              </a:rPr>
            </a:br>
            <a:r>
              <a:rPr lang="el-GR" sz="2800" dirty="0" smtClean="0">
                <a:solidFill>
                  <a:schemeClr val="tx2"/>
                </a:solidFill>
              </a:rPr>
              <a:t>Συγκλεισιακή καταπόνηση</a:t>
            </a:r>
            <a:endParaRPr lang="el-GR" sz="2800" dirty="0"/>
          </a:p>
        </p:txBody>
      </p:sp>
      <p:grpSp>
        <p:nvGrpSpPr>
          <p:cNvPr id="2" name="Group 9"/>
          <p:cNvGrpSpPr/>
          <p:nvPr/>
        </p:nvGrpSpPr>
        <p:grpSpPr>
          <a:xfrm>
            <a:off x="6943408" y="2631807"/>
            <a:ext cx="2093088" cy="2511706"/>
            <a:chOff x="591455" y="32828"/>
            <a:chExt cx="2093088" cy="20930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11" name="Oval 10"/>
            <p:cNvSpPr/>
            <p:nvPr/>
          </p:nvSpPr>
          <p:spPr>
            <a:xfrm>
              <a:off x="591455" y="32828"/>
              <a:ext cx="2093088" cy="209308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870534" y="768594"/>
              <a:ext cx="1534931" cy="941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i="1" dirty="0" smtClean="0">
                  <a:ln w="28575"/>
                  <a:latin typeface="+mj-lt"/>
                </a:rPr>
                <a:t>Εμφύτευμα</a:t>
              </a:r>
              <a:endParaRPr lang="el-GR" sz="1400" i="1" dirty="0" smtClean="0">
                <a:ln w="28575"/>
                <a:solidFill>
                  <a:srgbClr val="FFFF00"/>
                </a:solidFill>
                <a:latin typeface="+mj-lt"/>
              </a:endParaRPr>
            </a:p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l-GR" sz="1600" i="1" dirty="0" smtClean="0">
                  <a:ln w="28575"/>
                  <a:solidFill>
                    <a:srgbClr val="FFFF00"/>
                  </a:solidFill>
                  <a:latin typeface="+mj-lt"/>
                </a:rPr>
                <a:t>απώλεια  οστού φατνιακής ακρολοφίας</a:t>
              </a:r>
            </a:p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l-GR" sz="1600" i="1" dirty="0" smtClean="0">
                  <a:ln w="28575"/>
                  <a:solidFill>
                    <a:srgbClr val="FFFF00"/>
                  </a:solidFill>
                  <a:latin typeface="+mj-lt"/>
                </a:rPr>
                <a:t>απώλεια </a:t>
              </a:r>
              <a:r>
                <a:rPr lang="el-GR" sz="1600" i="1" dirty="0" err="1" smtClean="0">
                  <a:ln w="28575"/>
                  <a:solidFill>
                    <a:srgbClr val="FFFF00"/>
                  </a:solidFill>
                  <a:latin typeface="+mj-lt"/>
                </a:rPr>
                <a:t>οστενσωμάτωσης</a:t>
              </a:r>
              <a:endParaRPr lang="el-GR" sz="1600" i="1" dirty="0" smtClean="0">
                <a:ln w="28575"/>
                <a:solidFill>
                  <a:srgbClr val="FFFF00"/>
                </a:solidFill>
                <a:latin typeface="+mj-lt"/>
              </a:endParaRPr>
            </a:p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700" dirty="0">
                <a:ln w="28575"/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251520" y="2546081"/>
            <a:ext cx="2093088" cy="2511706"/>
            <a:chOff x="591455" y="32828"/>
            <a:chExt cx="2093088" cy="209308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grpSpPr>
        <p:sp>
          <p:nvSpPr>
            <p:cNvPr id="14" name="Oval 13"/>
            <p:cNvSpPr/>
            <p:nvPr/>
          </p:nvSpPr>
          <p:spPr>
            <a:xfrm>
              <a:off x="591455" y="32828"/>
              <a:ext cx="2093088" cy="2093088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870533" y="612523"/>
              <a:ext cx="1620000" cy="9418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i="1" dirty="0" smtClean="0">
                  <a:ln w="28575"/>
                  <a:latin typeface="+mj-lt"/>
                </a:rPr>
                <a:t>Φυσικό δόντι</a:t>
              </a:r>
            </a:p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l-GR" sz="1600" i="1" dirty="0" smtClean="0">
                  <a:ln w="28575"/>
                  <a:solidFill>
                    <a:srgbClr val="FFFF00"/>
                  </a:solidFill>
                  <a:latin typeface="+mj-lt"/>
                </a:rPr>
                <a:t>περιοδοντικό τραύμα</a:t>
              </a:r>
            </a:p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l-GR" sz="1600" i="1" dirty="0" smtClean="0">
                  <a:ln w="28575"/>
                  <a:solidFill>
                    <a:srgbClr val="FFFF00"/>
                  </a:solidFill>
                  <a:latin typeface="+mj-lt"/>
                </a:rPr>
                <a:t>κινητικότητα </a:t>
              </a:r>
            </a:p>
            <a:p>
              <a:pPr algn="ctr" defTabSz="9572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l-GR" sz="1600" i="1" dirty="0" smtClean="0">
                  <a:ln w="28575"/>
                  <a:solidFill>
                    <a:srgbClr val="FFFF00"/>
                  </a:solidFill>
                  <a:latin typeface="+mj-lt"/>
                </a:rPr>
                <a:t>ευαισθησία </a:t>
              </a:r>
              <a:endParaRPr lang="el-GR" sz="1600" dirty="0">
                <a:ln w="28575"/>
                <a:solidFill>
                  <a:srgbClr val="FFFF00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768" y="2201276"/>
            <a:ext cx="4020448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71800" y="2647945"/>
            <a:ext cx="808235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1000" dirty="0" smtClean="0"/>
              <a:t>αδαμαντίνη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07939" y="2924944"/>
            <a:ext cx="655949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1000" dirty="0" smtClean="0"/>
              <a:t>οδοντίνη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60339" y="3254787"/>
            <a:ext cx="585417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1000" dirty="0" smtClean="0"/>
              <a:t>πολφός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5776" y="3686835"/>
            <a:ext cx="648072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1000" dirty="0" smtClean="0"/>
              <a:t>ούλα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1760" y="4149080"/>
            <a:ext cx="100811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Περιοδοντικός</a:t>
            </a:r>
          </a:p>
          <a:p>
            <a:pPr algn="ctr"/>
            <a:r>
              <a:rPr lang="el-GR" sz="1000" dirty="0" smtClean="0"/>
              <a:t>σύνδεσμος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92080" y="2636912"/>
            <a:ext cx="115212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Πορσελάνη</a:t>
            </a:r>
          </a:p>
          <a:p>
            <a:pPr algn="ctr"/>
            <a:r>
              <a:rPr lang="el-GR" sz="1000" dirty="0" smtClean="0"/>
              <a:t>(στεφάνη)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9534" y="3356992"/>
            <a:ext cx="101341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000" dirty="0" err="1" smtClean="0"/>
              <a:t>διαβλεννογόνιο</a:t>
            </a:r>
            <a:endParaRPr lang="el-GR" sz="1000" dirty="0" smtClean="0"/>
          </a:p>
          <a:p>
            <a:pPr algn="ctr"/>
            <a:r>
              <a:rPr lang="el-GR" sz="1000" dirty="0" smtClean="0"/>
              <a:t>κολόβωμα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24128" y="3902859"/>
            <a:ext cx="784189" cy="2462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000" dirty="0" smtClean="0"/>
              <a:t>εμφύτευμα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4206" y="4334907"/>
            <a:ext cx="156805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1000" dirty="0" smtClean="0"/>
              <a:t>Οστό</a:t>
            </a:r>
          </a:p>
          <a:p>
            <a:pPr algn="ctr"/>
            <a:r>
              <a:rPr lang="el-GR" sz="1000" dirty="0" smtClean="0"/>
              <a:t>(</a:t>
            </a:r>
            <a:r>
              <a:rPr lang="el-GR" sz="1000" dirty="0" err="1" smtClean="0"/>
              <a:t>αγκυλωτικός</a:t>
            </a:r>
            <a:r>
              <a:rPr lang="el-GR" sz="1000" dirty="0" smtClean="0"/>
              <a:t> σύνδεσμος)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23528" y="1427624"/>
          <a:ext cx="4320000" cy="40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el-GR" sz="2800" b="1" dirty="0" err="1">
                <a:solidFill>
                  <a:schemeClr val="tx2"/>
                </a:solidFill>
              </a:rPr>
              <a:t>Εμβιομηχανικές</a:t>
            </a:r>
            <a:r>
              <a:rPr lang="el-GR" sz="2800" b="1" dirty="0">
                <a:solidFill>
                  <a:schemeClr val="tx2"/>
                </a:solidFill>
              </a:rPr>
              <a:t> διαφορές </a:t>
            </a:r>
            <a:r>
              <a:rPr lang="el-GR" sz="2800" b="1" dirty="0" smtClean="0">
                <a:solidFill>
                  <a:schemeClr val="tx2"/>
                </a:solidFill>
              </a:rPr>
              <a:t>Προσθέσεων </a:t>
            </a:r>
            <a:r>
              <a:rPr lang="en-GB" sz="2800" b="1" dirty="0" smtClean="0">
                <a:solidFill>
                  <a:schemeClr val="tx2"/>
                </a:solidFill>
              </a:rPr>
              <a:t/>
            </a:r>
            <a:br>
              <a:rPr lang="en-GB" sz="2800" b="1" dirty="0" smtClean="0">
                <a:solidFill>
                  <a:schemeClr val="tx2"/>
                </a:solidFill>
              </a:rPr>
            </a:br>
            <a:r>
              <a:rPr lang="el-GR" sz="2800" b="1" dirty="0" smtClean="0">
                <a:solidFill>
                  <a:schemeClr val="tx2"/>
                </a:solidFill>
              </a:rPr>
              <a:t>επί </a:t>
            </a:r>
            <a:r>
              <a:rPr lang="el-GR" sz="2800" b="1" dirty="0">
                <a:solidFill>
                  <a:schemeClr val="tx2"/>
                </a:solidFill>
              </a:rPr>
              <a:t>φυσικών δοντιών και </a:t>
            </a:r>
            <a:r>
              <a:rPr lang="el-GR" sz="2800" b="1" dirty="0" smtClean="0">
                <a:solidFill>
                  <a:schemeClr val="tx2"/>
                </a:solidFill>
              </a:rPr>
              <a:t>επί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l-GR" sz="2800" b="1" dirty="0" smtClean="0">
                <a:solidFill>
                  <a:schemeClr val="tx2"/>
                </a:solidFill>
              </a:rPr>
              <a:t>εμφυτευμάτων </a:t>
            </a:r>
            <a:endParaRPr lang="el-GR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412776"/>
            <a:ext cx="3096000" cy="234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6444240" y="2348880"/>
            <a:ext cx="2880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20304" y="2348880"/>
            <a:ext cx="2520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88224" y="2060848"/>
            <a:ext cx="576000" cy="288000"/>
          </a:xfrm>
          <a:prstGeom prst="rect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l-GR" sz="1050" b="1" dirty="0" smtClean="0"/>
              <a:t>14</a:t>
            </a:r>
            <a:r>
              <a:rPr lang="en-GB" sz="1050" b="1" dirty="0" smtClean="0"/>
              <a:t>mm</a:t>
            </a:r>
            <a:endParaRPr lang="el-GR" sz="105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6056" y="3789040"/>
            <a:ext cx="3132000" cy="265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7"/>
          <p:cNvSpPr txBox="1">
            <a:spLocks/>
          </p:cNvSpPr>
          <p:nvPr/>
        </p:nvSpPr>
        <p:spPr>
          <a:xfrm>
            <a:off x="4716016" y="6410214"/>
            <a:ext cx="4032383" cy="423738"/>
          </a:xfrm>
          <a:prstGeom prst="rect">
            <a:avLst/>
          </a:prstGeom>
        </p:spPr>
        <p:txBody>
          <a:bodyPr>
            <a:noAutofit/>
          </a:bodyPr>
          <a:lstStyle>
            <a:lvl1pPr marL="369232" indent="-369232" algn="l" defTabSz="9846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003" indent="-307694" algn="l" defTabSz="98461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0774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3083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5392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7702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011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92320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84630" indent="-246155" algn="l" defTabSz="98461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i="1" dirty="0" smtClean="0">
                <a:latin typeface="Calibri"/>
              </a:rPr>
              <a:t>©</a:t>
            </a:r>
            <a:r>
              <a:rPr lang="en-GB" sz="1200" i="1" dirty="0" err="1" smtClean="0"/>
              <a:t>Misch</a:t>
            </a:r>
            <a:r>
              <a:rPr lang="en-GB" sz="1200" i="1" dirty="0" smtClean="0"/>
              <a:t> CE. </a:t>
            </a:r>
            <a:r>
              <a:rPr lang="el-GR" sz="1200" i="1" dirty="0" smtClean="0"/>
              <a:t>Η προσθετική των οδοντικών εμφυτευμάτων. </a:t>
            </a:r>
            <a:endParaRPr lang="en-GB" sz="1200" i="1" dirty="0" smtClean="0"/>
          </a:p>
          <a:p>
            <a:pPr marL="0" indent="0" algn="ctr">
              <a:buNone/>
            </a:pPr>
            <a:r>
              <a:rPr lang="el-GR" sz="1200" i="1" dirty="0" smtClean="0"/>
              <a:t>Μετάφραση </a:t>
            </a:r>
            <a:r>
              <a:rPr lang="el-GR" sz="1200" i="1" dirty="0" err="1" smtClean="0"/>
              <a:t>Λομβαρδάς</a:t>
            </a:r>
            <a:r>
              <a:rPr lang="el-GR" sz="1200" i="1" dirty="0" smtClean="0"/>
              <a:t> ΠΙ. Εκδόσεις </a:t>
            </a:r>
            <a:r>
              <a:rPr lang="el-GR" sz="1200" i="1" dirty="0" err="1" smtClean="0"/>
              <a:t>Μπονισέλ</a:t>
            </a:r>
            <a:r>
              <a:rPr lang="el-GR" sz="1200" i="1" dirty="0" smtClean="0"/>
              <a:t> Αθήνα 2008.</a:t>
            </a:r>
            <a:endParaRPr lang="el-GR" sz="1200" i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26"/>
            <a:ext cx="9144000" cy="514354"/>
          </a:xfrm>
        </p:spPr>
        <p:txBody>
          <a:bodyPr>
            <a:noAutofit/>
          </a:bodyPr>
          <a:lstStyle/>
          <a:p>
            <a:pPr algn="l"/>
            <a:r>
              <a:rPr lang="el-GR" sz="3200" b="1" dirty="0" err="1" smtClean="0">
                <a:solidFill>
                  <a:schemeClr val="tx2"/>
                </a:solidFill>
              </a:rPr>
              <a:t>Εμβιομηχανική</a:t>
            </a:r>
            <a:r>
              <a:rPr lang="el-GR" sz="3200" b="1" dirty="0" smtClean="0">
                <a:solidFill>
                  <a:schemeClr val="tx2"/>
                </a:solidFill>
              </a:rPr>
              <a:t> </a:t>
            </a:r>
            <a:r>
              <a:rPr lang="el-GR" sz="3200" b="1" dirty="0">
                <a:solidFill>
                  <a:schemeClr val="tx2"/>
                </a:solidFill>
              </a:rPr>
              <a:t>και Σύγκλειση επί Εμφυτευμάτων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620688"/>
            <a:ext cx="85689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l-GR" i="1" u="sng" dirty="0" smtClean="0">
                <a:solidFill>
                  <a:srgbClr val="C00000"/>
                </a:solidFill>
              </a:rPr>
              <a:t>Παράγοντες </a:t>
            </a:r>
            <a:r>
              <a:rPr lang="el-GR" i="1" u="sng" dirty="0" err="1" smtClean="0">
                <a:solidFill>
                  <a:srgbClr val="C00000"/>
                </a:solidFill>
              </a:rPr>
              <a:t>εμβιομηχανικής</a:t>
            </a:r>
            <a:r>
              <a:rPr lang="el-GR" i="1" u="sng" dirty="0" smtClean="0">
                <a:solidFill>
                  <a:srgbClr val="C00000"/>
                </a:solidFill>
              </a:rPr>
              <a:t> αποτυχίας επιεμφυτευματικών προσθέσεων</a:t>
            </a:r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l-GR" i="1" dirty="0" smtClean="0"/>
              <a:t>Η συγκλεισιακή υπερφόρτιση ανάλογα με το μέγεθος, την ένταση και την κατεύθυνση</a:t>
            </a:r>
            <a:r>
              <a:rPr lang="en-GB" i="1" dirty="0" smtClean="0"/>
              <a:t> </a:t>
            </a:r>
            <a:r>
              <a:rPr lang="el-GR" i="1" dirty="0" smtClean="0"/>
              <a:t>των μασητικών δυνάμεων. </a:t>
            </a:r>
            <a:endParaRPr lang="en-GB" i="1" dirty="0" smtClean="0"/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i="1" dirty="0" smtClean="0"/>
              <a:t> </a:t>
            </a:r>
            <a:r>
              <a:rPr lang="el-GR" i="1" dirty="0"/>
              <a:t>Ο</a:t>
            </a:r>
            <a:r>
              <a:rPr lang="el-GR" i="1" dirty="0" smtClean="0"/>
              <a:t>ι τάσεις προκαλούμενες από τη μη σωστή εφαρμογή της πρόσθεσης επί των εμφυτευμάτων</a:t>
            </a:r>
            <a:endParaRPr lang="en-GB" i="1" dirty="0"/>
          </a:p>
          <a:p>
            <a: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</a:pPr>
            <a:endParaRPr lang="en-GB" i="1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827856" y="2205240"/>
            <a:ext cx="8208640" cy="4536128"/>
            <a:chOff x="251792" y="2276872"/>
            <a:chExt cx="8208640" cy="4536128"/>
          </a:xfrm>
        </p:grpSpPr>
        <p:sp>
          <p:nvSpPr>
            <p:cNvPr id="4" name="Oval 3"/>
            <p:cNvSpPr/>
            <p:nvPr/>
          </p:nvSpPr>
          <p:spPr>
            <a:xfrm>
              <a:off x="1763688" y="3429000"/>
              <a:ext cx="5256000" cy="3384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98462" tIns="49231" rIns="98462" bIns="49231" rtlCol="0" anchor="t"/>
            <a:lstStyle/>
            <a:p>
              <a:pPr algn="ctr"/>
              <a:endParaRPr lang="en-GB" sz="2200" b="1" dirty="0" smtClean="0">
                <a:solidFill>
                  <a:srgbClr val="FF0000"/>
                </a:solidFill>
              </a:endParaRPr>
            </a:p>
            <a:p>
              <a:pPr algn="ctr"/>
              <a:endParaRPr lang="en-GB" sz="2400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l-GR" sz="2400" dirty="0" smtClean="0">
                  <a:solidFill>
                    <a:srgbClr val="FF0000"/>
                  </a:solidFill>
                </a:rPr>
                <a:t>Οστική απώλεια</a:t>
              </a:r>
              <a:endParaRPr lang="el-GR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131840" y="2276872"/>
              <a:ext cx="2448000" cy="1980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8462" tIns="49231" rIns="98462" bIns="49231" anchor="t"/>
            <a:lstStyle/>
            <a:p>
              <a:pPr algn="ctr"/>
              <a:endParaRPr lang="el-GR" b="1" dirty="0" smtClean="0"/>
            </a:p>
            <a:p>
              <a:pPr algn="ctr"/>
              <a:r>
                <a:rPr lang="el-GR" b="1" dirty="0" smtClean="0"/>
                <a:t>Συγκλεισιακή</a:t>
              </a:r>
            </a:p>
            <a:p>
              <a:pPr algn="ctr"/>
              <a:r>
                <a:rPr lang="el-GR" b="1" dirty="0" smtClean="0"/>
                <a:t>υπερφόρτιση</a:t>
              </a:r>
              <a:endParaRPr lang="el-GR" b="1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51792" y="3897272"/>
              <a:ext cx="2448000" cy="1980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8462" tIns="49231" rIns="98462" bIns="49231" anchor="ctr"/>
            <a:lstStyle/>
            <a:p>
              <a:pPr algn="ctr"/>
              <a:r>
                <a:rPr lang="el-GR" sz="1800" b="1" dirty="0" smtClean="0"/>
                <a:t>  </a:t>
              </a:r>
              <a:endParaRPr lang="en-GB" sz="1800" b="1" dirty="0" smtClean="0"/>
            </a:p>
            <a:p>
              <a:pPr algn="ctr"/>
              <a:r>
                <a:rPr lang="el-GR" sz="1800" b="1" dirty="0" smtClean="0"/>
                <a:t>Τάσεις προκαλούμενες από την μη παθητική εφαρμογή της πρόσθεσης</a:t>
              </a:r>
            </a:p>
            <a:p>
              <a:pPr algn="ctr"/>
              <a:endParaRPr lang="el-GR" sz="1800" b="1" dirty="0" smtClean="0"/>
            </a:p>
          </p:txBody>
        </p:sp>
        <p:sp>
          <p:nvSpPr>
            <p:cNvPr id="21" name="Oval 20"/>
            <p:cNvSpPr/>
            <p:nvPr/>
          </p:nvSpPr>
          <p:spPr>
            <a:xfrm>
              <a:off x="6012432" y="3969280"/>
              <a:ext cx="2448000" cy="198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8462" tIns="49231" rIns="98462" bIns="49231"/>
            <a:lstStyle/>
            <a:p>
              <a:pPr algn="ctr"/>
              <a:r>
                <a:rPr lang="el-GR" dirty="0" smtClean="0"/>
                <a:t>  </a:t>
              </a:r>
            </a:p>
            <a:p>
              <a:pPr algn="ctr"/>
              <a:r>
                <a:rPr lang="el-GR" dirty="0" smtClean="0"/>
                <a:t>Μικροβιακή</a:t>
              </a:r>
            </a:p>
            <a:p>
              <a:pPr algn="ctr"/>
              <a:r>
                <a:rPr lang="el-GR" dirty="0" smtClean="0"/>
                <a:t>πλάκα</a:t>
              </a:r>
              <a:endParaRPr lang="el-GR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771800" y="4725144"/>
              <a:ext cx="396000" cy="28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4157992" y="4383144"/>
              <a:ext cx="396000" cy="28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FF00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b="10148"/>
            <a:stretch>
              <a:fillRect/>
            </a:stretch>
          </p:blipFill>
          <p:spPr bwMode="auto">
            <a:xfrm>
              <a:off x="3924024" y="5229200"/>
              <a:ext cx="864000" cy="1428055"/>
            </a:xfrm>
            <a:prstGeom prst="round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5" name="Right Arrow 14"/>
            <p:cNvSpPr/>
            <p:nvPr/>
          </p:nvSpPr>
          <p:spPr>
            <a:xfrm rot="10800000">
              <a:off x="5544152" y="4797183"/>
              <a:ext cx="396000" cy="288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2408" y="188640"/>
            <a:ext cx="7992000" cy="72546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2"/>
                </a:solidFill>
              </a:rPr>
              <a:t>Παράγοντες Συγκλεισιακής Υπερφόρτισης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42911" y="1200134"/>
            <a:ext cx="8072494" cy="5143536"/>
          </a:xfrm>
        </p:spPr>
        <p:txBody>
          <a:bodyPr>
            <a:normAutofit/>
          </a:bodyPr>
          <a:lstStyle/>
          <a:p>
            <a:pPr marL="193823" indent="0">
              <a:lnSpc>
                <a:spcPct val="110000"/>
              </a:lnSpc>
              <a:spcBef>
                <a:spcPts val="647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schemeClr val="tx2"/>
                </a:solidFill>
              </a:rPr>
              <a:t> </a:t>
            </a:r>
            <a:r>
              <a:rPr lang="el-GR" sz="2400" b="1" dirty="0">
                <a:solidFill>
                  <a:schemeClr val="tx2"/>
                </a:solidFill>
              </a:rPr>
              <a:t>Μεγάλης έκτασης πρόβολα</a:t>
            </a:r>
          </a:p>
          <a:p>
            <a:pPr marL="193823">
              <a:spcBef>
                <a:spcPts val="0"/>
              </a:spcBef>
              <a:buClr>
                <a:srgbClr val="0070C0"/>
              </a:buClr>
              <a:buNone/>
            </a:pPr>
            <a:r>
              <a:rPr lang="el-GR" sz="2400" dirty="0">
                <a:solidFill>
                  <a:schemeClr val="tx2"/>
                </a:solidFill>
              </a:rPr>
              <a:t>		</a:t>
            </a:r>
            <a:r>
              <a:rPr lang="el-GR" sz="2400" dirty="0"/>
              <a:t>&gt;15 </a:t>
            </a:r>
            <a:r>
              <a:rPr lang="en-US" sz="2400" dirty="0"/>
              <a:t>mm </a:t>
            </a:r>
            <a:r>
              <a:rPr lang="el-GR" sz="2400" dirty="0"/>
              <a:t>στην κάτω γνάθο</a:t>
            </a:r>
            <a:r>
              <a:rPr lang="en-GB" sz="2400" dirty="0"/>
              <a:t> </a:t>
            </a:r>
            <a:endParaRPr lang="el-GR" sz="2400" dirty="0"/>
          </a:p>
          <a:p>
            <a:pPr marL="193823">
              <a:spcBef>
                <a:spcPts val="0"/>
              </a:spcBef>
              <a:buClr>
                <a:srgbClr val="0070C0"/>
              </a:buClr>
              <a:buNone/>
            </a:pPr>
            <a:r>
              <a:rPr lang="el-GR" sz="2400" dirty="0"/>
              <a:t>		&gt;10-12 </a:t>
            </a:r>
            <a:r>
              <a:rPr lang="en-US" sz="2400" dirty="0"/>
              <a:t>mm</a:t>
            </a:r>
            <a:r>
              <a:rPr lang="el-GR" sz="2400" dirty="0"/>
              <a:t> στην άνω γνάθο </a:t>
            </a:r>
          </a:p>
          <a:p>
            <a:pPr marL="193823" indent="0">
              <a:spcBef>
                <a:spcPts val="647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schemeClr val="tx2"/>
                </a:solidFill>
              </a:rPr>
              <a:t> Παραλειτουργικές έξεις-Βρυγμός</a:t>
            </a:r>
            <a:r>
              <a:rPr lang="en-GB" sz="2400" b="1" dirty="0">
                <a:solidFill>
                  <a:schemeClr val="tx2"/>
                </a:solidFill>
              </a:rPr>
              <a:t> </a:t>
            </a:r>
            <a:endParaRPr lang="el-GR" sz="2400" b="1" dirty="0">
              <a:solidFill>
                <a:schemeClr val="tx2"/>
              </a:solidFill>
            </a:endParaRPr>
          </a:p>
          <a:p>
            <a:pPr marL="193823" indent="0">
              <a:spcBef>
                <a:spcPts val="647"/>
              </a:spcBef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Έντονες </a:t>
            </a:r>
            <a:r>
              <a:rPr lang="el-GR" sz="2400" b="1" dirty="0">
                <a:solidFill>
                  <a:schemeClr val="tx2"/>
                </a:solidFill>
              </a:rPr>
              <a:t>πρόωρες επαφές</a:t>
            </a:r>
          </a:p>
          <a:p>
            <a:pPr marL="193823" indent="0">
              <a:spcBef>
                <a:spcPts val="647"/>
              </a:spcBef>
              <a:buNone/>
            </a:pPr>
            <a:r>
              <a:rPr lang="el-GR" sz="2400" dirty="0"/>
              <a:t>	&gt;180 μ</a:t>
            </a:r>
            <a:r>
              <a:rPr lang="en-US" sz="2400" dirty="0"/>
              <a:t>m</a:t>
            </a:r>
            <a:r>
              <a:rPr lang="el-GR" sz="2400" dirty="0"/>
              <a:t> σε πειραματικές μελέτες επί πιθήκων</a:t>
            </a:r>
            <a:r>
              <a:rPr lang="en-GB" sz="2400" dirty="0"/>
              <a:t> </a:t>
            </a:r>
            <a:endParaRPr lang="el-GR" sz="2400" dirty="0"/>
          </a:p>
          <a:p>
            <a:pPr marL="193823">
              <a:spcBef>
                <a:spcPts val="647"/>
              </a:spcBef>
              <a:buClr>
                <a:srgbClr val="0070C0"/>
              </a:buClr>
              <a:buNone/>
            </a:pPr>
            <a:r>
              <a:rPr lang="el-GR" sz="2400" dirty="0"/>
              <a:t>		&gt; </a:t>
            </a:r>
            <a:r>
              <a:rPr lang="en-GB" sz="2400" dirty="0"/>
              <a:t>100 </a:t>
            </a:r>
            <a:r>
              <a:rPr lang="el-GR" sz="2400" dirty="0"/>
              <a:t>μ</a:t>
            </a:r>
            <a:r>
              <a:rPr lang="en-US" sz="2400" dirty="0"/>
              <a:t>m</a:t>
            </a:r>
            <a:r>
              <a:rPr lang="el-GR" sz="2400" dirty="0"/>
              <a:t> σε ανθρώπους</a:t>
            </a:r>
            <a:r>
              <a:rPr lang="en-GB" sz="2400" dirty="0"/>
              <a:t> </a:t>
            </a:r>
            <a:endParaRPr lang="el-GR" sz="2400" dirty="0"/>
          </a:p>
          <a:p>
            <a:pPr marL="193823" indent="0">
              <a:spcBef>
                <a:spcPts val="647"/>
              </a:spcBef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Ευρεία </a:t>
            </a:r>
            <a:r>
              <a:rPr lang="el-GR" sz="2400" b="1" dirty="0">
                <a:solidFill>
                  <a:schemeClr val="tx2"/>
                </a:solidFill>
              </a:rPr>
              <a:t>συγκλεισιακή επιφάνεια</a:t>
            </a:r>
          </a:p>
          <a:p>
            <a:pPr marL="193823" indent="0">
              <a:spcBef>
                <a:spcPts val="647"/>
              </a:spcBef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Έντονη </a:t>
            </a:r>
            <a:r>
              <a:rPr lang="el-GR" sz="2400" b="1" dirty="0">
                <a:solidFill>
                  <a:schemeClr val="tx2"/>
                </a:solidFill>
              </a:rPr>
              <a:t>κλίση επικλινών επιπέδων</a:t>
            </a:r>
            <a:endParaRPr lang="en-GB" sz="2400" b="1" dirty="0">
              <a:solidFill>
                <a:schemeClr val="tx2"/>
              </a:solidFill>
            </a:endParaRPr>
          </a:p>
          <a:p>
            <a:pPr marL="193823" indent="0">
              <a:spcBef>
                <a:spcPts val="647"/>
              </a:spcBef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Ανεπαρκής </a:t>
            </a:r>
            <a:r>
              <a:rPr lang="el-GR" sz="2400" b="1" dirty="0">
                <a:solidFill>
                  <a:schemeClr val="tx2"/>
                </a:solidFill>
              </a:rPr>
              <a:t>ποιότητα και πυκνότητα του οστού</a:t>
            </a:r>
            <a:endParaRPr lang="en-GB" sz="2400" b="1" dirty="0">
              <a:solidFill>
                <a:schemeClr val="tx2"/>
              </a:solidFill>
            </a:endParaRPr>
          </a:p>
          <a:p>
            <a:pPr marL="193823" indent="0">
              <a:spcBef>
                <a:spcPts val="647"/>
              </a:spcBef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l-GR" sz="2400" b="1" dirty="0" smtClean="0">
                <a:solidFill>
                  <a:schemeClr val="tx2"/>
                </a:solidFill>
              </a:rPr>
              <a:t>Ανεπαρκής </a:t>
            </a:r>
            <a:r>
              <a:rPr lang="el-GR" sz="2400" b="1" dirty="0">
                <a:solidFill>
                  <a:schemeClr val="tx2"/>
                </a:solidFill>
              </a:rPr>
              <a:t>αριθμός εμφυτευμάτων</a:t>
            </a:r>
          </a:p>
          <a:p>
            <a:pPr marL="68924" indent="0">
              <a:buClr>
                <a:srgbClr val="0070C0"/>
              </a:buClr>
              <a:buNone/>
            </a:pPr>
            <a:endParaRPr lang="el-GR" sz="2400" dirty="0">
              <a:solidFill>
                <a:schemeClr val="tx2"/>
              </a:solidFill>
            </a:endParaRP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endParaRPr lang="el-GR" sz="2400" b="1" dirty="0">
              <a:solidFill>
                <a:schemeClr val="tx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chemeClr val="tx2"/>
                </a:solidFill>
              </a:rPr>
              <a:t>Σύγκλειση προστατευόμενη από εμφυτεύματα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1264"/>
            <a:ext cx="1785227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5021312" y="4035843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Freeform 9"/>
          <p:cNvSpPr/>
          <p:nvPr/>
        </p:nvSpPr>
        <p:spPr>
          <a:xfrm>
            <a:off x="5004048" y="4179859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0152" y="872816"/>
            <a:ext cx="0" cy="90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6948264" y="1196752"/>
            <a:ext cx="2054687" cy="4644000"/>
            <a:chOff x="7017305" y="1988840"/>
            <a:chExt cx="2054687" cy="4644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7253" y="1988840"/>
              <a:ext cx="1785227" cy="46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8316416" y="2348880"/>
              <a:ext cx="755576" cy="6840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8388425" y="4509120"/>
              <a:ext cx="360039" cy="150641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flipV="1">
              <a:off x="8388424" y="4941168"/>
              <a:ext cx="432048" cy="14401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8388424" y="5157192"/>
              <a:ext cx="432048" cy="7201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flipV="1">
              <a:off x="8388480" y="5301208"/>
              <a:ext cx="504000" cy="14401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656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flipV="1">
              <a:off x="8388424" y="5445224"/>
              <a:ext cx="432048" cy="14401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898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-120000" flipV="1">
              <a:off x="8384764" y="4653136"/>
              <a:ext cx="360040" cy="216024"/>
            </a:xfrm>
            <a:prstGeom prst="bentConnector3">
              <a:avLst>
                <a:gd name="adj1" fmla="val 7821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iagonal Stripe 69"/>
            <p:cNvSpPr/>
            <p:nvPr/>
          </p:nvSpPr>
          <p:spPr>
            <a:xfrm rot="16943796" flipH="1" flipV="1">
              <a:off x="7378405" y="4518986"/>
              <a:ext cx="180000" cy="28828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71" name="Diagonal Stripe 70"/>
            <p:cNvSpPr/>
            <p:nvPr/>
          </p:nvSpPr>
          <p:spPr>
            <a:xfrm rot="18047996" flipH="1" flipV="1">
              <a:off x="7288786" y="4469497"/>
              <a:ext cx="112347" cy="65531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7092280" y="4869160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FF8989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7092280" y="5013176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38100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092280" y="5163749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28575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092280" y="5307765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19050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76" name="Curved Connector 75"/>
            <p:cNvCxnSpPr/>
            <p:nvPr/>
          </p:nvCxnSpPr>
          <p:spPr>
            <a:xfrm flipV="1">
              <a:off x="8388424" y="5589240"/>
              <a:ext cx="432048" cy="14401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898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/>
            <p:cNvSpPr/>
            <p:nvPr/>
          </p:nvSpPr>
          <p:spPr>
            <a:xfrm>
              <a:off x="7164288" y="5523789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19050">
              <a:solidFill>
                <a:srgbClr val="FF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FF8989"/>
                </a:solidFill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5004048" y="3747811"/>
            <a:ext cx="558800" cy="425491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3" name="Diagonal Stripe 82"/>
          <p:cNvSpPr/>
          <p:nvPr/>
        </p:nvSpPr>
        <p:spPr>
          <a:xfrm rot="16943796" flipH="1" flipV="1">
            <a:off x="5290173" y="3650509"/>
            <a:ext cx="180000" cy="28828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7" name="Diagonal Stripe 86"/>
          <p:cNvSpPr/>
          <p:nvPr/>
        </p:nvSpPr>
        <p:spPr>
          <a:xfrm rot="4656204" flipV="1">
            <a:off x="6266115" y="3650509"/>
            <a:ext cx="180000" cy="28828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 flipH="1">
            <a:off x="6173440" y="3747811"/>
            <a:ext cx="558800" cy="425491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9" name="Freeform 88"/>
          <p:cNvSpPr/>
          <p:nvPr/>
        </p:nvSpPr>
        <p:spPr>
          <a:xfrm flipH="1">
            <a:off x="6173440" y="4035843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0" name="Freeform 89"/>
          <p:cNvSpPr/>
          <p:nvPr/>
        </p:nvSpPr>
        <p:spPr>
          <a:xfrm flipH="1">
            <a:off x="6173440" y="4179859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91" name="Content Placeholder 5"/>
          <p:cNvGraphicFramePr>
            <a:graphicFrameLocks noGrp="1"/>
          </p:cNvGraphicFramePr>
          <p:nvPr>
            <p:ph idx="1"/>
          </p:nvPr>
        </p:nvGraphicFramePr>
        <p:xfrm>
          <a:off x="180016" y="1628800"/>
          <a:ext cx="4536000" cy="38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84470" y="6033482"/>
            <a:ext cx="299198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Συμπιεστική πίεση</a:t>
            </a:r>
          </a:p>
          <a:p>
            <a:r>
              <a:rPr lang="el-GR" sz="1800" dirty="0" err="1" smtClean="0"/>
              <a:t>Εφελκυστική</a:t>
            </a:r>
            <a:r>
              <a:rPr lang="el-GR" sz="1800" dirty="0" smtClean="0"/>
              <a:t> πίεση</a:t>
            </a:r>
            <a:endParaRPr lang="el-GR" sz="1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668344" y="6237312"/>
            <a:ext cx="720080" cy="0"/>
          </a:xfrm>
          <a:prstGeom prst="line">
            <a:avLst/>
          </a:prstGeom>
          <a:ln w="38100">
            <a:solidFill>
              <a:srgbClr val="FF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40352" y="6453336"/>
            <a:ext cx="792088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FF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4896" y="79664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</a:t>
            </a:r>
            <a:endParaRPr lang="el-GR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805216" y="122869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</a:t>
            </a:r>
            <a:endParaRPr 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 anchor="ctr">
            <a:normAutofit/>
          </a:bodyPr>
          <a:lstStyle/>
          <a:p>
            <a:r>
              <a:rPr lang="el-GR" sz="3200" b="1" dirty="0">
                <a:solidFill>
                  <a:srgbClr val="1F497D"/>
                </a:solidFill>
              </a:rPr>
              <a:t>Σύγκλειση προστατευόμενη από εμφυτεύματα</a:t>
            </a:r>
            <a:endParaRPr lang="el-GR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61264"/>
            <a:ext cx="1785227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5021312" y="4035843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Freeform 9"/>
          <p:cNvSpPr/>
          <p:nvPr/>
        </p:nvSpPr>
        <p:spPr>
          <a:xfrm>
            <a:off x="5004048" y="4179859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40152" y="872816"/>
            <a:ext cx="0" cy="90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30"/>
          <p:cNvGrpSpPr/>
          <p:nvPr/>
        </p:nvGrpSpPr>
        <p:grpSpPr>
          <a:xfrm>
            <a:off x="6948264" y="1196752"/>
            <a:ext cx="2054687" cy="4644000"/>
            <a:chOff x="7017305" y="1988840"/>
            <a:chExt cx="2054687" cy="4644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07253" y="1988840"/>
              <a:ext cx="1785227" cy="46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Arrow Connector 19"/>
            <p:cNvCxnSpPr/>
            <p:nvPr/>
          </p:nvCxnSpPr>
          <p:spPr>
            <a:xfrm flipH="1">
              <a:off x="8316416" y="2348880"/>
              <a:ext cx="755576" cy="68400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8388425" y="4509120"/>
              <a:ext cx="360039" cy="150641"/>
            </a:xfrm>
            <a:prstGeom prst="bentConnector3">
              <a:avLst>
                <a:gd name="adj1" fmla="val 50000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flipV="1">
              <a:off x="8388424" y="4941168"/>
              <a:ext cx="432048" cy="14401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flipV="1">
              <a:off x="8388424" y="5157192"/>
              <a:ext cx="432048" cy="7201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flipV="1">
              <a:off x="8388480" y="5301208"/>
              <a:ext cx="504000" cy="14401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656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flipV="1">
              <a:off x="8388424" y="5445224"/>
              <a:ext cx="432048" cy="14401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898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-120000" flipV="1">
              <a:off x="8384764" y="4653136"/>
              <a:ext cx="360040" cy="216024"/>
            </a:xfrm>
            <a:prstGeom prst="bentConnector3">
              <a:avLst>
                <a:gd name="adj1" fmla="val 7821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iagonal Stripe 69"/>
            <p:cNvSpPr/>
            <p:nvPr/>
          </p:nvSpPr>
          <p:spPr>
            <a:xfrm rot="16943796" flipH="1" flipV="1">
              <a:off x="7378405" y="4518986"/>
              <a:ext cx="180000" cy="28828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71" name="Diagonal Stripe 70"/>
            <p:cNvSpPr/>
            <p:nvPr/>
          </p:nvSpPr>
          <p:spPr>
            <a:xfrm rot="18047996" flipH="1" flipV="1">
              <a:off x="7288786" y="4469497"/>
              <a:ext cx="112347" cy="65531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7092280" y="4869160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FF8989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7092280" y="5013176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38100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092280" y="5163749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28575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092280" y="5307765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19050">
              <a:solidFill>
                <a:srgbClr val="FF65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76" name="Curved Connector 75"/>
            <p:cNvCxnSpPr/>
            <p:nvPr/>
          </p:nvCxnSpPr>
          <p:spPr>
            <a:xfrm flipV="1">
              <a:off x="8388424" y="5589240"/>
              <a:ext cx="432048" cy="14401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rgbClr val="FF898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Freeform 76"/>
            <p:cNvSpPr/>
            <p:nvPr/>
          </p:nvSpPr>
          <p:spPr>
            <a:xfrm>
              <a:off x="7164288" y="5523789"/>
              <a:ext cx="558800" cy="353483"/>
            </a:xfrm>
            <a:custGeom>
              <a:avLst/>
              <a:gdLst>
                <a:gd name="connsiteX0" fmla="*/ 558800 w 558800"/>
                <a:gd name="connsiteY0" fmla="*/ 353483 h 353483"/>
                <a:gd name="connsiteX1" fmla="*/ 76200 w 558800"/>
                <a:gd name="connsiteY1" fmla="*/ 48683 h 353483"/>
                <a:gd name="connsiteX2" fmla="*/ 101600 w 558800"/>
                <a:gd name="connsiteY2" fmla="*/ 61383 h 35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00" h="353483">
                  <a:moveTo>
                    <a:pt x="558800" y="353483"/>
                  </a:moveTo>
                  <a:lnTo>
                    <a:pt x="76200" y="48683"/>
                  </a:lnTo>
                  <a:cubicBezTo>
                    <a:pt x="0" y="0"/>
                    <a:pt x="50800" y="30691"/>
                    <a:pt x="101600" y="61383"/>
                  </a:cubicBezTo>
                </a:path>
              </a:pathLst>
            </a:custGeom>
            <a:ln w="19050">
              <a:solidFill>
                <a:srgbClr val="FF89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FF8989"/>
                </a:solidFill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5004048" y="3747811"/>
            <a:ext cx="558800" cy="425491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Diagonal Stripe 82"/>
          <p:cNvSpPr/>
          <p:nvPr/>
        </p:nvSpPr>
        <p:spPr>
          <a:xfrm rot="16943796" flipH="1" flipV="1">
            <a:off x="5290173" y="3650509"/>
            <a:ext cx="180000" cy="28828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7" name="Diagonal Stripe 86"/>
          <p:cNvSpPr/>
          <p:nvPr/>
        </p:nvSpPr>
        <p:spPr>
          <a:xfrm rot="4656204" flipV="1">
            <a:off x="6266115" y="3650509"/>
            <a:ext cx="180000" cy="288280"/>
          </a:xfrm>
          <a:prstGeom prst="diagStri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 flipH="1">
            <a:off x="6173440" y="3747811"/>
            <a:ext cx="558800" cy="425491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Freeform 88"/>
          <p:cNvSpPr/>
          <p:nvPr/>
        </p:nvSpPr>
        <p:spPr>
          <a:xfrm flipH="1">
            <a:off x="6173440" y="4035843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6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Freeform 89"/>
          <p:cNvSpPr/>
          <p:nvPr/>
        </p:nvSpPr>
        <p:spPr>
          <a:xfrm flipH="1">
            <a:off x="6173440" y="4179859"/>
            <a:ext cx="558800" cy="353483"/>
          </a:xfrm>
          <a:custGeom>
            <a:avLst/>
            <a:gdLst>
              <a:gd name="connsiteX0" fmla="*/ 558800 w 558800"/>
              <a:gd name="connsiteY0" fmla="*/ 353483 h 353483"/>
              <a:gd name="connsiteX1" fmla="*/ 76200 w 558800"/>
              <a:gd name="connsiteY1" fmla="*/ 48683 h 353483"/>
              <a:gd name="connsiteX2" fmla="*/ 101600 w 558800"/>
              <a:gd name="connsiteY2" fmla="*/ 61383 h 35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353483">
                <a:moveTo>
                  <a:pt x="558800" y="353483"/>
                </a:moveTo>
                <a:lnTo>
                  <a:pt x="76200" y="48683"/>
                </a:lnTo>
                <a:cubicBezTo>
                  <a:pt x="0" y="0"/>
                  <a:pt x="50800" y="30691"/>
                  <a:pt x="101600" y="61383"/>
                </a:cubicBezTo>
              </a:path>
            </a:pathLst>
          </a:custGeom>
          <a:ln w="1905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TextBox 29"/>
          <p:cNvSpPr txBox="1"/>
          <p:nvPr/>
        </p:nvSpPr>
        <p:spPr>
          <a:xfrm>
            <a:off x="5684470" y="6033482"/>
            <a:ext cx="2991986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1800" dirty="0" smtClean="0"/>
              <a:t>Συμπιεστική πίεση</a:t>
            </a:r>
          </a:p>
          <a:p>
            <a:r>
              <a:rPr lang="el-GR" sz="1800" dirty="0" err="1" smtClean="0"/>
              <a:t>Εφελκυστική</a:t>
            </a:r>
            <a:r>
              <a:rPr lang="el-GR" sz="1800" dirty="0" smtClean="0"/>
              <a:t> πίεση</a:t>
            </a:r>
            <a:endParaRPr lang="el-GR" sz="18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668344" y="6237312"/>
            <a:ext cx="720080" cy="0"/>
          </a:xfrm>
          <a:prstGeom prst="line">
            <a:avLst/>
          </a:prstGeom>
          <a:ln w="38100">
            <a:solidFill>
              <a:srgbClr val="FF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40352" y="6453336"/>
            <a:ext cx="792088" cy="144016"/>
          </a:xfrm>
          <a:prstGeom prst="bentConnector3">
            <a:avLst>
              <a:gd name="adj1" fmla="val 50000"/>
            </a:avLst>
          </a:prstGeom>
          <a:ln w="38100">
            <a:solidFill>
              <a:srgbClr val="FF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24896" y="79664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</a:t>
            </a:r>
            <a:endParaRPr lang="el-GR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805216" y="1228690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</a:t>
            </a:r>
            <a:endParaRPr lang="el-GR" b="1" dirty="0"/>
          </a:p>
        </p:txBody>
      </p:sp>
      <p:sp>
        <p:nvSpPr>
          <p:cNvPr id="44" name="Content Placeholder 4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Όταν μια πλάγια δύναμη ασκηθεί σε ένα εμφύτευμα αυξάνουν τόσο η συμπιεστική δύναμη στην αντίθετη πλευρά της άσκησης της δύναμης όσο και η εφελκυστική και διατμητική πίεση στη σύστοιχη με τη δύναμη πλευρά.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03241-428B-40F8-9D32-D8446A38EA44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Προσαρμοσμένο 3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13276</TotalTime>
  <Words>2521</Words>
  <Application>Microsoft Office PowerPoint</Application>
  <PresentationFormat>Προβολή στην οθόνη (4:3)</PresentationFormat>
  <Paragraphs>461</Paragraphs>
  <Slides>39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2" baseType="lpstr">
      <vt:lpstr>Office Theme</vt:lpstr>
      <vt:lpstr>template</vt:lpstr>
      <vt:lpstr>OC_template_updated</vt:lpstr>
      <vt:lpstr>Αποκατάσταση Δυσλειτουργιών Σύγκλεισης</vt:lpstr>
      <vt:lpstr>Εμβιομηχανική και Σύγκλειση επί Εμφυτευμάτων</vt:lpstr>
      <vt:lpstr>Διαφορά φυσικού δοντιού και εμφυτεύματος Εμβιομηχανικά χαρακτηριστικά</vt:lpstr>
      <vt:lpstr>Διαφορά φυσικού δοντιού και εμφυτεύματος Συγκλεισιακή καταπόνηση</vt:lpstr>
      <vt:lpstr>Εμβιομηχανικές διαφορές Προσθέσεων  επί φυσικών δοντιών και επί εμφυτευμάτων </vt:lpstr>
      <vt:lpstr>Εμβιομηχανική και Σύγκλειση επί Εμφυτευμάτων</vt:lpstr>
      <vt:lpstr>Παράγοντες Συγκλεισιακής Υπερφόρτισης</vt:lpstr>
      <vt:lpstr>Σύγκλειση προστατευόμενη από εμφυτεύματα</vt:lpstr>
      <vt:lpstr>Σύγκλειση προστατευόμενη από εμφυτεύματα</vt:lpstr>
      <vt:lpstr>Σύγκλειση προστατευόμενη από εμφυτεύματα</vt:lpstr>
      <vt:lpstr>Σύγκλειση προστατευόμενη από εμφυτεύματα (αξονική ή μη αξονική φόρτιση)</vt:lpstr>
      <vt:lpstr>Σύγκλειση προστατευόμενη από εμφυτεύματα (συγκλεισιακή μορφολογία)</vt:lpstr>
      <vt:lpstr>Σύγκλειση προστατευόμενη από εμφυτεύματα</vt:lpstr>
      <vt:lpstr>Σύγκλειση προστατευόμενη από εμφυτεύματα (πρόβολα)</vt:lpstr>
      <vt:lpstr>Επιεμφυτευματικές αποκαταστάσεις και πρόβολα</vt:lpstr>
      <vt:lpstr>Υπερβολική ή Λανθασμένη φόρτιση των επιεμφυτευματικών προσθέσεων, οδηγεί σε:</vt:lpstr>
      <vt:lpstr>Παρουσίαση του PowerPoint</vt:lpstr>
      <vt:lpstr>Καθοριστικοί Παράγοντες της Σύγκλεισης προστατευόμενης από Εμφυτεύματα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Σχεδιασμός επιεμφυτευματικής αποκατάστασης (Βασικές αρχές)</vt:lpstr>
      <vt:lpstr>Εργαστηριακός σχεδιασμός επιεμφυτευματικής σύγκλεισης (Διαγνωστικό Κέρωμα) </vt:lpstr>
      <vt:lpstr>Εργαστηριακός σχεδιασμός επιεμφυτευματικής σύγκλεισης (Διαγνωστικό Κέρωμα) </vt:lpstr>
      <vt:lpstr>Εργαστηριακός σχεδιασμός επιεμφυτευματικής σύγκλεισης (Επιλογή αρθρωτήρα) </vt:lpstr>
      <vt:lpstr>Εργαστηριακός σχεδιασμός επιεμφυτευματικής σύγκλεισης (απόδοση και έλεγχος σύγκλεισης) </vt:lpstr>
      <vt:lpstr>Εργαστηριακός σχεδιασμός επιεμφυτευματικής σύγκλεισης Μονήρης επιεμφυτευματική εργασία </vt:lpstr>
      <vt:lpstr>Εργαστηριακός σχεδιασμός επιεμφυτευματικής σύγκλεισης  Κινητές επιεμφυτευματικές αποκαταστάσεις </vt:lpstr>
      <vt:lpstr>   </vt:lpstr>
      <vt:lpstr>Παρουσίαση του PowerPoint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Packard Bell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opencourses@teiath.gr; Valued Packard Bell Customer</dc:creator>
  <cp:lastModifiedBy>fkaram2</cp:lastModifiedBy>
  <cp:revision>928</cp:revision>
  <dcterms:created xsi:type="dcterms:W3CDTF">2012-09-26T14:59:20Z</dcterms:created>
  <dcterms:modified xsi:type="dcterms:W3CDTF">2015-11-26T08:20:07Z</dcterms:modified>
</cp:coreProperties>
</file>