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17"/>
  </p:notesMasterIdLst>
  <p:handoutMasterIdLst>
    <p:handoutMasterId r:id="rId18"/>
  </p:handoutMasterIdLst>
  <p:sldIdLst>
    <p:sldId id="256" r:id="rId4"/>
    <p:sldId id="301" r:id="rId5"/>
    <p:sldId id="302" r:id="rId6"/>
    <p:sldId id="304" r:id="rId7"/>
    <p:sldId id="303" r:id="rId8"/>
    <p:sldId id="257" r:id="rId9"/>
    <p:sldId id="262" r:id="rId10"/>
    <p:sldId id="264" r:id="rId11"/>
    <p:sldId id="299" r:id="rId12"/>
    <p:sldId id="300" r:id="rId13"/>
    <p:sldId id="266" r:id="rId14"/>
    <p:sldId id="305" r:id="rId15"/>
    <p:sldId id="261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2"/>
          <p:cNvSpPr/>
          <p:nvPr userDrawn="1"/>
        </p:nvSpPr>
        <p:spPr>
          <a:xfrm>
            <a:off x="251520" y="-22538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0" y="0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-22538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9087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25974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5763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337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91208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9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9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3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3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1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0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1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7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4151D-B011-44DD-8F54-F1E749DA09D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08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52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2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6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9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5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4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87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5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2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29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9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7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Σώματος 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Ηρεμιστική μάλαξη οπίσθιας επιφάνειας κάτω άκρου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Κατερίνα </a:t>
            </a:r>
            <a:r>
              <a:rPr lang="el-GR" sz="2200" dirty="0" err="1" smtClean="0"/>
              <a:t>Δηλαβέρη</a:t>
            </a:r>
            <a:r>
              <a:rPr lang="el-GR" sz="2200" smtClean="0"/>
              <a:t>, </a:t>
            </a:r>
            <a:r>
              <a:rPr lang="el-GR" sz="2200"/>
              <a:t>Ειδικό Τεχνικό Εργαστηριακό Προσωπικό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Έργο αυτό κάνει χρήση των ακόλουθων έργων:</a:t>
            </a:r>
            <a:endParaRPr lang="en-US" sz="2000" dirty="0"/>
          </a:p>
          <a:p>
            <a:r>
              <a:rPr lang="el-GR" sz="2000" dirty="0"/>
              <a:t>Ελένη </a:t>
            </a:r>
            <a:r>
              <a:rPr lang="el-GR" sz="2000" dirty="0" err="1"/>
              <a:t>Κίντζιου</a:t>
            </a:r>
            <a:r>
              <a:rPr lang="el-GR" sz="2000" dirty="0"/>
              <a:t>, Μαρία </a:t>
            </a:r>
            <a:r>
              <a:rPr lang="el-GR" sz="2000" dirty="0" err="1"/>
              <a:t>Διαλυνά</a:t>
            </a:r>
            <a:r>
              <a:rPr lang="el-GR" sz="2000"/>
              <a:t>, «Σημειώσεις στην Ηρεμιστική Μάλαξη», ΤΕΙ Αθήνας, 2000.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952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080120"/>
          </a:xfrm>
        </p:spPr>
        <p:txBody>
          <a:bodyPr>
            <a:noAutofit/>
          </a:bodyPr>
          <a:lstStyle/>
          <a:p>
            <a:r>
              <a:rPr lang="el-GR" dirty="0"/>
              <a:t>Ηρεμιστική μάλαξη οπίσθιας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επιφάνειας </a:t>
            </a:r>
            <a:r>
              <a:rPr lang="el-GR" dirty="0"/>
              <a:t>κάτω </a:t>
            </a:r>
            <a:r>
              <a:rPr lang="el-GR" dirty="0" smtClean="0"/>
              <a:t>άκρου </a:t>
            </a:r>
            <a:r>
              <a:rPr lang="el-GR" sz="3000" b="0" dirty="0" smtClean="0"/>
              <a:t>1/</a:t>
            </a:r>
            <a:r>
              <a:rPr lang="en-US" sz="3000" b="0" dirty="0" smtClean="0"/>
              <a:t>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4392488" cy="201622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Θωπεία και στα δυο κάτω άκρα ταυτόχρονα.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Θωπεία </a:t>
            </a:r>
            <a:r>
              <a:rPr lang="el-GR" dirty="0"/>
              <a:t>σε κάθε κάτω άκρο χωριστά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fkaram2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5805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51520" y="3359425"/>
            <a:ext cx="8685022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l-GR" sz="2400" dirty="0" err="1">
                <a:solidFill>
                  <a:prstClr val="black"/>
                </a:solidFill>
                <a:latin typeface="Calibri"/>
              </a:rPr>
              <a:t>Ανάτριψη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σε κάθε κάτω άκρο χωριστά.</a:t>
            </a:r>
          </a:p>
          <a:p>
            <a:pPr marL="457200" lvl="0" indent="-4572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Θωπεία και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ανάτριψη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στο πέλμα.</a:t>
            </a:r>
          </a:p>
          <a:p>
            <a:pPr marL="457200" lvl="0" indent="-4572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Τοπική εφαρμογή πίεσης στην περιοχή της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ποδοκνημικής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άρθρωσης.</a:t>
            </a:r>
          </a:p>
          <a:p>
            <a:pPr marL="457200" lvl="0" indent="-4572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Κυκλικές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ανατρίψεις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σε κάθε κάτω άκρο χωριστά.</a:t>
            </a:r>
          </a:p>
          <a:p>
            <a:pPr marL="457200" lvl="0" indent="-4572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Κρικοειδής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ανατρίψεις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σε κάθε κάτω άκρο χωριστά.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8202" y="3140968"/>
            <a:ext cx="1691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Αρχείο Μαρίας </a:t>
            </a:r>
            <a:r>
              <a:rPr lang="el-GR" sz="1200" dirty="0" err="1" smtClean="0">
                <a:latin typeface="+mn-lt"/>
              </a:rPr>
              <a:t>Διαλυνά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10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080120"/>
          </a:xfrm>
        </p:spPr>
        <p:txBody>
          <a:bodyPr>
            <a:noAutofit/>
          </a:bodyPr>
          <a:lstStyle/>
          <a:p>
            <a:r>
              <a:rPr lang="el-GR" dirty="0"/>
              <a:t>Ηρεμιστική μάλαξη οπίσθιας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επιφάνειας </a:t>
            </a:r>
            <a:r>
              <a:rPr lang="el-GR" dirty="0"/>
              <a:t>κάτω </a:t>
            </a:r>
            <a:r>
              <a:rPr lang="el-GR" dirty="0" smtClean="0"/>
              <a:t>άκρου </a:t>
            </a:r>
            <a:r>
              <a:rPr lang="el-GR" sz="3000" b="0" dirty="0" smtClean="0"/>
              <a:t>2/</a:t>
            </a:r>
            <a:r>
              <a:rPr lang="en-US" sz="3000" b="0" dirty="0" smtClean="0"/>
              <a:t>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04056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l-GR" dirty="0" smtClean="0"/>
              <a:t>Ζυμώματα </a:t>
            </a:r>
            <a:r>
              <a:rPr lang="el-GR" dirty="0"/>
              <a:t>στην περιοχή του μηρού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051" name="Picture 3" descr="C:\Users\fkaram2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79" y="2420888"/>
            <a:ext cx="5904656" cy="289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24514" y="6253073"/>
            <a:ext cx="1691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Αρχείο Μαρίας </a:t>
            </a:r>
            <a:r>
              <a:rPr lang="el-GR" sz="1200" dirty="0" err="1" smtClean="0">
                <a:latin typeface="+mn-lt"/>
              </a:rPr>
              <a:t>Διαλυνά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22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080120"/>
          </a:xfrm>
        </p:spPr>
        <p:txBody>
          <a:bodyPr>
            <a:noAutofit/>
          </a:bodyPr>
          <a:lstStyle/>
          <a:p>
            <a:r>
              <a:rPr lang="el-GR" dirty="0"/>
              <a:t>Ηρεμιστική μάλαξη οπίσθιας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επιφάνειας </a:t>
            </a:r>
            <a:r>
              <a:rPr lang="el-GR" dirty="0"/>
              <a:t>κάτω </a:t>
            </a:r>
            <a:r>
              <a:rPr lang="el-GR" dirty="0" smtClean="0"/>
              <a:t>άκρου </a:t>
            </a:r>
            <a:r>
              <a:rPr lang="en-US" sz="3000" b="0" dirty="0"/>
              <a:t>3</a:t>
            </a:r>
            <a:r>
              <a:rPr lang="el-GR" sz="3000" b="0" dirty="0" smtClean="0"/>
              <a:t>/</a:t>
            </a:r>
            <a:r>
              <a:rPr lang="en-US" sz="3000" b="0" dirty="0" smtClean="0"/>
              <a:t>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04056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el-GR" dirty="0"/>
              <a:t>Κυκλικές </a:t>
            </a:r>
            <a:r>
              <a:rPr lang="el-GR" dirty="0" err="1"/>
              <a:t>ανατρίψεις</a:t>
            </a:r>
            <a:r>
              <a:rPr lang="el-GR" dirty="0"/>
              <a:t> εσωτερικά της κνήμης και λοξά προς τα έξω στον μηρό και στα δυο πόδια.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l-GR" dirty="0" smtClean="0"/>
              <a:t>Τσιμπήματα</a:t>
            </a:r>
            <a:r>
              <a:rPr lang="el-GR" dirty="0"/>
              <a:t>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l-GR" dirty="0" err="1" smtClean="0"/>
              <a:t>Ανάτριψη</a:t>
            </a:r>
            <a:r>
              <a:rPr lang="el-GR" dirty="0" smtClean="0"/>
              <a:t> </a:t>
            </a:r>
            <a:r>
              <a:rPr lang="el-GR" dirty="0"/>
              <a:t>σε κάθε κάτω άκρο χωριστά.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l-GR" dirty="0" smtClean="0"/>
              <a:t>Θωπεία </a:t>
            </a:r>
            <a:r>
              <a:rPr lang="el-GR" dirty="0"/>
              <a:t>σε κάθε κάτω άκρο χωριστά.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l-GR" dirty="0" smtClean="0"/>
              <a:t>Θωπεία </a:t>
            </a:r>
            <a:r>
              <a:rPr lang="el-GR" dirty="0"/>
              <a:t>και στα δυο πόδια.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fkaram2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81128"/>
            <a:ext cx="588163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4514" y="6430309"/>
            <a:ext cx="1691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Αρχείο Μαρίας </a:t>
            </a:r>
            <a:r>
              <a:rPr lang="el-GR" sz="1200" dirty="0" err="1" smtClean="0">
                <a:latin typeface="+mn-lt"/>
              </a:rPr>
              <a:t>Διαλυνά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64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Ηρεμιστική μάλαξη στην </a:t>
            </a:r>
            <a:br>
              <a:rPr lang="el-GR" dirty="0" smtClean="0"/>
            </a:br>
            <a:r>
              <a:rPr lang="el-GR" dirty="0" smtClean="0"/>
              <a:t>περιοχή των γλουτών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0405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Θωπεία κυκλικά.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Ανάτριψη</a:t>
            </a:r>
            <a:r>
              <a:rPr lang="el-GR" dirty="0" smtClean="0"/>
              <a:t> </a:t>
            </a:r>
            <a:r>
              <a:rPr lang="el-GR" dirty="0"/>
              <a:t>κυκλικά.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Ζυμώματα </a:t>
            </a:r>
            <a:r>
              <a:rPr lang="el-GR" dirty="0"/>
              <a:t>κυκλικά.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Μετατοπίσεις </a:t>
            </a:r>
            <a:r>
              <a:rPr lang="el-GR" dirty="0"/>
              <a:t>κυκλικά.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Ανάτριψη</a:t>
            </a:r>
            <a:r>
              <a:rPr lang="el-GR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Θωπεία.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</a:t>
            </a:r>
            <a:r>
              <a:rPr lang="el-GR" sz="2000" dirty="0" err="1" smtClean="0"/>
              <a:t>Δηλαβέρη</a:t>
            </a:r>
            <a:r>
              <a:rPr lang="el-GR" sz="2000" dirty="0" smtClean="0"/>
              <a:t> 2014. </a:t>
            </a:r>
            <a:r>
              <a:rPr lang="el-GR" sz="2000" dirty="0"/>
              <a:t>Κατερίνα </a:t>
            </a:r>
            <a:r>
              <a:rPr lang="el-GR" sz="2000" dirty="0" err="1"/>
              <a:t>Δηλαβέρη</a:t>
            </a:r>
            <a:r>
              <a:rPr lang="el-GR" sz="2000" dirty="0"/>
              <a:t>. «Αισθητική Σώματος Ι (Ε). </a:t>
            </a:r>
            <a:r>
              <a:rPr lang="el-GR" sz="2000" dirty="0" smtClean="0"/>
              <a:t>Ενότητα 6</a:t>
            </a:r>
            <a:r>
              <a:rPr lang="en-US" sz="2000" dirty="0" smtClean="0"/>
              <a:t>:</a:t>
            </a:r>
            <a:r>
              <a:rPr lang="el-GR" sz="2000" dirty="0"/>
              <a:t> Ηρεμιστική μάλαξη οπίσθιας επιφάνειας κάτω άκρου».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10">
  <a:themeElements>
    <a:clrScheme name="Προσαρμοσμένο 1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28</TotalTime>
  <Words>774</Words>
  <Application>Microsoft Office PowerPoint</Application>
  <PresentationFormat>Προβολή στην οθόνη (4:3)</PresentationFormat>
  <Paragraphs>99</Paragraphs>
  <Slides>13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13</vt:i4>
      </vt:variant>
    </vt:vector>
  </HeadingPairs>
  <TitlesOfParts>
    <vt:vector size="16" baseType="lpstr">
      <vt:lpstr>TEMPLATE</vt:lpstr>
      <vt:lpstr>OC_template_10</vt:lpstr>
      <vt:lpstr>exo-opistho_simeiomata</vt:lpstr>
      <vt:lpstr>Αισθητική Σώματος Ι (Ε)</vt:lpstr>
      <vt:lpstr>Ηρεμιστική μάλαξη οπίσθιας  επιφάνειας κάτω άκρου 1/3</vt:lpstr>
      <vt:lpstr>Ηρεμιστική μάλαξη οπίσθιας  επιφάνειας κάτω άκρου 2/3</vt:lpstr>
      <vt:lpstr>Ηρεμιστική μάλαξη οπίσθιας  επιφάνειας κάτω άκρου 3/3</vt:lpstr>
      <vt:lpstr>Ηρεμιστική μάλαξη στην  περιοχή των γλουτών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Αισθητική Σώματος Ι (Ε)</dc:title>
  <dc:creator>opencourses@teiath.gr</dc:creator>
  <cp:lastModifiedBy>fkaram2</cp:lastModifiedBy>
  <cp:revision>8</cp:revision>
  <dcterms:created xsi:type="dcterms:W3CDTF">2015-09-28T12:32:42Z</dcterms:created>
  <dcterms:modified xsi:type="dcterms:W3CDTF">2015-11-16T12:35:29Z</dcterms:modified>
</cp:coreProperties>
</file>