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300" r:id="rId21"/>
    <p:sldId id="303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836" autoAdjust="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DDA87-E395-4570-ABD0-ADE90C61B0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71C598B-1F3B-4432-859D-AAA2DC608B1A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Θεωρίες παρακίνησης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F73A69FC-747F-47CB-B7D4-E2F42F7198DA}" type="parTrans" cxnId="{F660BB62-EAFF-4983-8404-72CFEA59A68A}">
      <dgm:prSet/>
      <dgm:spPr/>
      <dgm:t>
        <a:bodyPr/>
        <a:lstStyle/>
        <a:p>
          <a:endParaRPr lang="el-GR"/>
        </a:p>
      </dgm:t>
    </dgm:pt>
    <dgm:pt modelId="{451D7E09-A222-481F-84A6-EFE364EDBF06}" type="sibTrans" cxnId="{F660BB62-EAFF-4983-8404-72CFEA59A68A}">
      <dgm:prSet/>
      <dgm:spPr/>
      <dgm:t>
        <a:bodyPr/>
        <a:lstStyle/>
        <a:p>
          <a:endParaRPr lang="el-GR"/>
        </a:p>
      </dgm:t>
    </dgm:pt>
    <dgm:pt modelId="{40B933C5-32D0-4630-8288-D712B7983B6D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αναγκών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52244454-7377-4AD8-ABB3-61CDDB390D65}" type="parTrans" cxnId="{5C7FB413-E2C2-4FE4-886E-C7753D45A014}">
      <dgm:prSet/>
      <dgm:spPr/>
      <dgm:t>
        <a:bodyPr/>
        <a:lstStyle/>
        <a:p>
          <a:endParaRPr lang="el-GR" dirty="0"/>
        </a:p>
      </dgm:t>
    </dgm:pt>
    <dgm:pt modelId="{F3D32D2D-5A93-4FB7-AEF8-AEAA33A7F2A8}" type="sibTrans" cxnId="{5C7FB413-E2C2-4FE4-886E-C7753D45A014}">
      <dgm:prSet/>
      <dgm:spPr/>
      <dgm:t>
        <a:bodyPr/>
        <a:lstStyle/>
        <a:p>
          <a:endParaRPr lang="el-GR"/>
        </a:p>
      </dgm:t>
    </dgm:pt>
    <dgm:pt modelId="{A01826A3-4F31-4236-B5B0-82523481AD6F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κινήτρων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EA21EB35-E4CF-4E31-9C24-5662FAEBA012}" type="parTrans" cxnId="{86CCDF47-51B4-43C3-89A7-8AD46652F80A}">
      <dgm:prSet/>
      <dgm:spPr/>
      <dgm:t>
        <a:bodyPr/>
        <a:lstStyle/>
        <a:p>
          <a:endParaRPr lang="el-GR" dirty="0"/>
        </a:p>
      </dgm:t>
    </dgm:pt>
    <dgm:pt modelId="{24A8D8BD-6221-4AC3-BC1D-ABAE0AD8CFD4}" type="sibTrans" cxnId="{86CCDF47-51B4-43C3-89A7-8AD46652F80A}">
      <dgm:prSet/>
      <dgm:spPr/>
      <dgm:t>
        <a:bodyPr/>
        <a:lstStyle/>
        <a:p>
          <a:endParaRPr lang="el-GR"/>
        </a:p>
      </dgm:t>
    </dgm:pt>
    <dgm:pt modelId="{DF384B49-AFC2-4E76-8981-4CC9B545AD81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προσδοκιών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A835B78D-6DC1-4F4A-AC4A-B2297B250BEB}" type="parTrans" cxnId="{DE70E8C4-161B-4C92-8444-D0B536266E00}">
      <dgm:prSet/>
      <dgm:spPr/>
      <dgm:t>
        <a:bodyPr/>
        <a:lstStyle/>
        <a:p>
          <a:endParaRPr lang="el-GR" dirty="0"/>
        </a:p>
      </dgm:t>
    </dgm:pt>
    <dgm:pt modelId="{4258FFE1-AB92-4103-9C3E-C4599ED0242B}" type="sibTrans" cxnId="{DE70E8C4-161B-4C92-8444-D0B536266E00}">
      <dgm:prSet/>
      <dgm:spPr/>
      <dgm:t>
        <a:bodyPr/>
        <a:lstStyle/>
        <a:p>
          <a:endParaRPr lang="el-GR"/>
        </a:p>
      </dgm:t>
    </dgm:pt>
    <dgm:pt modelId="{51C5E282-72FE-4054-B405-E8E2C0F1E2FA}" type="pres">
      <dgm:prSet presAssocID="{017DDA87-E395-4570-ABD0-ADE90C61B0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09BE5EF-1563-41AD-AB2D-E443705EABE4}" type="pres">
      <dgm:prSet presAssocID="{371C598B-1F3B-4432-859D-AAA2DC608B1A}" presName="hierRoot1" presStyleCnt="0">
        <dgm:presLayoutVars>
          <dgm:hierBranch val="init"/>
        </dgm:presLayoutVars>
      </dgm:prSet>
      <dgm:spPr/>
    </dgm:pt>
    <dgm:pt modelId="{DF268D7B-E6F7-4946-B5C5-D69290F9C19C}" type="pres">
      <dgm:prSet presAssocID="{371C598B-1F3B-4432-859D-AAA2DC608B1A}" presName="rootComposite1" presStyleCnt="0"/>
      <dgm:spPr/>
    </dgm:pt>
    <dgm:pt modelId="{F95CDE77-F324-4D6C-A273-37C2B2125471}" type="pres">
      <dgm:prSet presAssocID="{371C598B-1F3B-4432-859D-AAA2DC608B1A}" presName="rootText1" presStyleLbl="node0" presStyleIdx="0" presStyleCnt="1" custScaleX="104597" custLinFactNeighborX="-673" custLinFactNeighborY="-4593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3F50AC0-408E-43BF-A988-083CB6A52DC3}" type="pres">
      <dgm:prSet presAssocID="{371C598B-1F3B-4432-859D-AAA2DC608B1A}" presName="rootConnector1" presStyleLbl="node1" presStyleIdx="0" presStyleCnt="0"/>
      <dgm:spPr/>
      <dgm:t>
        <a:bodyPr/>
        <a:lstStyle/>
        <a:p>
          <a:endParaRPr lang="el-GR"/>
        </a:p>
      </dgm:t>
    </dgm:pt>
    <dgm:pt modelId="{05DC8AE9-4335-46CE-A5E3-62214CF546E4}" type="pres">
      <dgm:prSet presAssocID="{371C598B-1F3B-4432-859D-AAA2DC608B1A}" presName="hierChild2" presStyleCnt="0"/>
      <dgm:spPr/>
    </dgm:pt>
    <dgm:pt modelId="{9565BB70-066F-4959-99FB-8F54AF68E3EC}" type="pres">
      <dgm:prSet presAssocID="{52244454-7377-4AD8-ABB3-61CDDB390D65}" presName="Name37" presStyleLbl="parChTrans1D2" presStyleIdx="0" presStyleCnt="3"/>
      <dgm:spPr/>
      <dgm:t>
        <a:bodyPr/>
        <a:lstStyle/>
        <a:p>
          <a:endParaRPr lang="el-GR"/>
        </a:p>
      </dgm:t>
    </dgm:pt>
    <dgm:pt modelId="{7AC5820D-F26C-444A-8095-551B2D31CF23}" type="pres">
      <dgm:prSet presAssocID="{40B933C5-32D0-4630-8288-D712B7983B6D}" presName="hierRoot2" presStyleCnt="0">
        <dgm:presLayoutVars>
          <dgm:hierBranch val="init"/>
        </dgm:presLayoutVars>
      </dgm:prSet>
      <dgm:spPr/>
    </dgm:pt>
    <dgm:pt modelId="{9D9BA952-A29C-46FB-839A-7515B1D5AE8A}" type="pres">
      <dgm:prSet presAssocID="{40B933C5-32D0-4630-8288-D712B7983B6D}" presName="rootComposite" presStyleCnt="0"/>
      <dgm:spPr/>
    </dgm:pt>
    <dgm:pt modelId="{8511C22D-875A-4986-B08B-FB25CE5806C6}" type="pres">
      <dgm:prSet presAssocID="{40B933C5-32D0-4630-8288-D712B7983B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E06C3D0-608D-48E1-9CE0-3988C50B3983}" type="pres">
      <dgm:prSet presAssocID="{40B933C5-32D0-4630-8288-D712B7983B6D}" presName="rootConnector" presStyleLbl="node2" presStyleIdx="0" presStyleCnt="3"/>
      <dgm:spPr/>
      <dgm:t>
        <a:bodyPr/>
        <a:lstStyle/>
        <a:p>
          <a:endParaRPr lang="el-GR"/>
        </a:p>
      </dgm:t>
    </dgm:pt>
    <dgm:pt modelId="{CFAD3445-FB8D-4148-8DAD-8A56AC076A42}" type="pres">
      <dgm:prSet presAssocID="{40B933C5-32D0-4630-8288-D712B7983B6D}" presName="hierChild4" presStyleCnt="0"/>
      <dgm:spPr/>
    </dgm:pt>
    <dgm:pt modelId="{8FA0B65F-FDA2-42C0-9254-9B6A56D0E37E}" type="pres">
      <dgm:prSet presAssocID="{40B933C5-32D0-4630-8288-D712B7983B6D}" presName="hierChild5" presStyleCnt="0"/>
      <dgm:spPr/>
    </dgm:pt>
    <dgm:pt modelId="{2926276C-3A32-4E23-B676-7CE7B81FF6B1}" type="pres">
      <dgm:prSet presAssocID="{EA21EB35-E4CF-4E31-9C24-5662FAEBA012}" presName="Name37" presStyleLbl="parChTrans1D2" presStyleIdx="1" presStyleCnt="3"/>
      <dgm:spPr/>
      <dgm:t>
        <a:bodyPr/>
        <a:lstStyle/>
        <a:p>
          <a:endParaRPr lang="el-GR"/>
        </a:p>
      </dgm:t>
    </dgm:pt>
    <dgm:pt modelId="{A1B6C186-FB40-49FE-BEE6-BDC7331EB2C6}" type="pres">
      <dgm:prSet presAssocID="{A01826A3-4F31-4236-B5B0-82523481AD6F}" presName="hierRoot2" presStyleCnt="0">
        <dgm:presLayoutVars>
          <dgm:hierBranch val="init"/>
        </dgm:presLayoutVars>
      </dgm:prSet>
      <dgm:spPr/>
    </dgm:pt>
    <dgm:pt modelId="{8608A140-0741-4999-B689-2831FA7320AC}" type="pres">
      <dgm:prSet presAssocID="{A01826A3-4F31-4236-B5B0-82523481AD6F}" presName="rootComposite" presStyleCnt="0"/>
      <dgm:spPr/>
    </dgm:pt>
    <dgm:pt modelId="{48D26523-6EFD-4B04-AC84-2B86DC1B8226}" type="pres">
      <dgm:prSet presAssocID="{A01826A3-4F31-4236-B5B0-82523481A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5ABC3A0-5E56-4564-8C98-6CD620F3698B}" type="pres">
      <dgm:prSet presAssocID="{A01826A3-4F31-4236-B5B0-82523481AD6F}" presName="rootConnector" presStyleLbl="node2" presStyleIdx="1" presStyleCnt="3"/>
      <dgm:spPr/>
      <dgm:t>
        <a:bodyPr/>
        <a:lstStyle/>
        <a:p>
          <a:endParaRPr lang="el-GR"/>
        </a:p>
      </dgm:t>
    </dgm:pt>
    <dgm:pt modelId="{EAC1B355-EAF3-46AF-8EA0-7808CF88F201}" type="pres">
      <dgm:prSet presAssocID="{A01826A3-4F31-4236-B5B0-82523481AD6F}" presName="hierChild4" presStyleCnt="0"/>
      <dgm:spPr/>
    </dgm:pt>
    <dgm:pt modelId="{0955016C-4F3F-4E7C-B04E-475D53DF71D3}" type="pres">
      <dgm:prSet presAssocID="{A01826A3-4F31-4236-B5B0-82523481AD6F}" presName="hierChild5" presStyleCnt="0"/>
      <dgm:spPr/>
    </dgm:pt>
    <dgm:pt modelId="{50B52683-7E0A-45F8-89B3-255986751E5F}" type="pres">
      <dgm:prSet presAssocID="{A835B78D-6DC1-4F4A-AC4A-B2297B250BE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9AE19026-A147-460C-B3D7-F3564008963D}" type="pres">
      <dgm:prSet presAssocID="{DF384B49-AFC2-4E76-8981-4CC9B545AD81}" presName="hierRoot2" presStyleCnt="0">
        <dgm:presLayoutVars>
          <dgm:hierBranch val="init"/>
        </dgm:presLayoutVars>
      </dgm:prSet>
      <dgm:spPr/>
    </dgm:pt>
    <dgm:pt modelId="{98C8EDD3-9CC0-483B-819C-EF6267D0E1F1}" type="pres">
      <dgm:prSet presAssocID="{DF384B49-AFC2-4E76-8981-4CC9B545AD81}" presName="rootComposite" presStyleCnt="0"/>
      <dgm:spPr/>
    </dgm:pt>
    <dgm:pt modelId="{252AAB32-53D0-4209-BC46-71132BC94297}" type="pres">
      <dgm:prSet presAssocID="{DF384B49-AFC2-4E76-8981-4CC9B545AD8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ABFAE95-8625-4C0D-A8C2-03EF7F66CAE4}" type="pres">
      <dgm:prSet presAssocID="{DF384B49-AFC2-4E76-8981-4CC9B545AD81}" presName="rootConnector" presStyleLbl="node2" presStyleIdx="2" presStyleCnt="3"/>
      <dgm:spPr/>
      <dgm:t>
        <a:bodyPr/>
        <a:lstStyle/>
        <a:p>
          <a:endParaRPr lang="el-GR"/>
        </a:p>
      </dgm:t>
    </dgm:pt>
    <dgm:pt modelId="{B6B412CA-6071-4E3A-A409-7D94B2AE276E}" type="pres">
      <dgm:prSet presAssocID="{DF384B49-AFC2-4E76-8981-4CC9B545AD81}" presName="hierChild4" presStyleCnt="0"/>
      <dgm:spPr/>
    </dgm:pt>
    <dgm:pt modelId="{3740E27E-4EC9-4CB6-A90B-F0511E4DFC0D}" type="pres">
      <dgm:prSet presAssocID="{DF384B49-AFC2-4E76-8981-4CC9B545AD81}" presName="hierChild5" presStyleCnt="0"/>
      <dgm:spPr/>
    </dgm:pt>
    <dgm:pt modelId="{8EEAE116-F094-470D-9948-A1E7151140FC}" type="pres">
      <dgm:prSet presAssocID="{371C598B-1F3B-4432-859D-AAA2DC608B1A}" presName="hierChild3" presStyleCnt="0"/>
      <dgm:spPr/>
    </dgm:pt>
  </dgm:ptLst>
  <dgm:cxnLst>
    <dgm:cxn modelId="{278B4B27-3796-4378-81A5-60AEA880DB9A}" type="presOf" srcId="{40B933C5-32D0-4630-8288-D712B7983B6D}" destId="{8511C22D-875A-4986-B08B-FB25CE5806C6}" srcOrd="0" destOrd="0" presId="urn:microsoft.com/office/officeart/2005/8/layout/orgChart1"/>
    <dgm:cxn modelId="{7AF70401-7379-4AAB-A354-4CCCB52DC416}" type="presOf" srcId="{EA21EB35-E4CF-4E31-9C24-5662FAEBA012}" destId="{2926276C-3A32-4E23-B676-7CE7B81FF6B1}" srcOrd="0" destOrd="0" presId="urn:microsoft.com/office/officeart/2005/8/layout/orgChart1"/>
    <dgm:cxn modelId="{66C7AA42-9BA8-4E95-BED2-EAE14F3D50D2}" type="presOf" srcId="{371C598B-1F3B-4432-859D-AAA2DC608B1A}" destId="{F95CDE77-F324-4D6C-A273-37C2B2125471}" srcOrd="0" destOrd="0" presId="urn:microsoft.com/office/officeart/2005/8/layout/orgChart1"/>
    <dgm:cxn modelId="{F3E36F13-3A25-4113-AE3C-BDAE284AADBD}" type="presOf" srcId="{A835B78D-6DC1-4F4A-AC4A-B2297B250BEB}" destId="{50B52683-7E0A-45F8-89B3-255986751E5F}" srcOrd="0" destOrd="0" presId="urn:microsoft.com/office/officeart/2005/8/layout/orgChart1"/>
    <dgm:cxn modelId="{B1E2402F-34F2-4862-A675-ACB8146561D7}" type="presOf" srcId="{40B933C5-32D0-4630-8288-D712B7983B6D}" destId="{8E06C3D0-608D-48E1-9CE0-3988C50B3983}" srcOrd="1" destOrd="0" presId="urn:microsoft.com/office/officeart/2005/8/layout/orgChart1"/>
    <dgm:cxn modelId="{86CCDF47-51B4-43C3-89A7-8AD46652F80A}" srcId="{371C598B-1F3B-4432-859D-AAA2DC608B1A}" destId="{A01826A3-4F31-4236-B5B0-82523481AD6F}" srcOrd="1" destOrd="0" parTransId="{EA21EB35-E4CF-4E31-9C24-5662FAEBA012}" sibTransId="{24A8D8BD-6221-4AC3-BC1D-ABAE0AD8CFD4}"/>
    <dgm:cxn modelId="{4B42AB85-2E01-40F0-9D7F-9601F1E55EBA}" type="presOf" srcId="{DF384B49-AFC2-4E76-8981-4CC9B545AD81}" destId="{252AAB32-53D0-4209-BC46-71132BC94297}" srcOrd="0" destOrd="0" presId="urn:microsoft.com/office/officeart/2005/8/layout/orgChart1"/>
    <dgm:cxn modelId="{FABAFC0E-DCFC-4DC0-9CDD-5F19F666BBD3}" type="presOf" srcId="{DF384B49-AFC2-4E76-8981-4CC9B545AD81}" destId="{7ABFAE95-8625-4C0D-A8C2-03EF7F66CAE4}" srcOrd="1" destOrd="0" presId="urn:microsoft.com/office/officeart/2005/8/layout/orgChart1"/>
    <dgm:cxn modelId="{8790CC71-54E7-4994-860A-35113BCC2292}" type="presOf" srcId="{A01826A3-4F31-4236-B5B0-82523481AD6F}" destId="{E5ABC3A0-5E56-4564-8C98-6CD620F3698B}" srcOrd="1" destOrd="0" presId="urn:microsoft.com/office/officeart/2005/8/layout/orgChart1"/>
    <dgm:cxn modelId="{6ACEDCE9-E1A9-453F-99EB-729CCFA1F347}" type="presOf" srcId="{017DDA87-E395-4570-ABD0-ADE90C61B07B}" destId="{51C5E282-72FE-4054-B405-E8E2C0F1E2FA}" srcOrd="0" destOrd="0" presId="urn:microsoft.com/office/officeart/2005/8/layout/orgChart1"/>
    <dgm:cxn modelId="{143C4889-23A0-4799-84B7-05F761E79C25}" type="presOf" srcId="{A01826A3-4F31-4236-B5B0-82523481AD6F}" destId="{48D26523-6EFD-4B04-AC84-2B86DC1B8226}" srcOrd="0" destOrd="0" presId="urn:microsoft.com/office/officeart/2005/8/layout/orgChart1"/>
    <dgm:cxn modelId="{F660BB62-EAFF-4983-8404-72CFEA59A68A}" srcId="{017DDA87-E395-4570-ABD0-ADE90C61B07B}" destId="{371C598B-1F3B-4432-859D-AAA2DC608B1A}" srcOrd="0" destOrd="0" parTransId="{F73A69FC-747F-47CB-B7D4-E2F42F7198DA}" sibTransId="{451D7E09-A222-481F-84A6-EFE364EDBF06}"/>
    <dgm:cxn modelId="{5C7FB413-E2C2-4FE4-886E-C7753D45A014}" srcId="{371C598B-1F3B-4432-859D-AAA2DC608B1A}" destId="{40B933C5-32D0-4630-8288-D712B7983B6D}" srcOrd="0" destOrd="0" parTransId="{52244454-7377-4AD8-ABB3-61CDDB390D65}" sibTransId="{F3D32D2D-5A93-4FB7-AEF8-AEAA33A7F2A8}"/>
    <dgm:cxn modelId="{08F8D3DA-5236-4974-9CDA-B5C456B941B8}" type="presOf" srcId="{52244454-7377-4AD8-ABB3-61CDDB390D65}" destId="{9565BB70-066F-4959-99FB-8F54AF68E3EC}" srcOrd="0" destOrd="0" presId="urn:microsoft.com/office/officeart/2005/8/layout/orgChart1"/>
    <dgm:cxn modelId="{56ADFF9C-1A15-4C70-AA0E-61D44B91E5BB}" type="presOf" srcId="{371C598B-1F3B-4432-859D-AAA2DC608B1A}" destId="{83F50AC0-408E-43BF-A988-083CB6A52DC3}" srcOrd="1" destOrd="0" presId="urn:microsoft.com/office/officeart/2005/8/layout/orgChart1"/>
    <dgm:cxn modelId="{DE70E8C4-161B-4C92-8444-D0B536266E00}" srcId="{371C598B-1F3B-4432-859D-AAA2DC608B1A}" destId="{DF384B49-AFC2-4E76-8981-4CC9B545AD81}" srcOrd="2" destOrd="0" parTransId="{A835B78D-6DC1-4F4A-AC4A-B2297B250BEB}" sibTransId="{4258FFE1-AB92-4103-9C3E-C4599ED0242B}"/>
    <dgm:cxn modelId="{C84995D9-F305-419D-BF4F-C1E4301F5C61}" type="presParOf" srcId="{51C5E282-72FE-4054-B405-E8E2C0F1E2FA}" destId="{309BE5EF-1563-41AD-AB2D-E443705EABE4}" srcOrd="0" destOrd="0" presId="urn:microsoft.com/office/officeart/2005/8/layout/orgChart1"/>
    <dgm:cxn modelId="{063277C6-B849-4A37-B06B-434CE25A634D}" type="presParOf" srcId="{309BE5EF-1563-41AD-AB2D-E443705EABE4}" destId="{DF268D7B-E6F7-4946-B5C5-D69290F9C19C}" srcOrd="0" destOrd="0" presId="urn:microsoft.com/office/officeart/2005/8/layout/orgChart1"/>
    <dgm:cxn modelId="{5A32B764-5BCD-47ED-9BCC-2EF24BAB2A50}" type="presParOf" srcId="{DF268D7B-E6F7-4946-B5C5-D69290F9C19C}" destId="{F95CDE77-F324-4D6C-A273-37C2B2125471}" srcOrd="0" destOrd="0" presId="urn:microsoft.com/office/officeart/2005/8/layout/orgChart1"/>
    <dgm:cxn modelId="{68CEC5FD-311E-4B2C-B680-D7981EA274AA}" type="presParOf" srcId="{DF268D7B-E6F7-4946-B5C5-D69290F9C19C}" destId="{83F50AC0-408E-43BF-A988-083CB6A52DC3}" srcOrd="1" destOrd="0" presId="urn:microsoft.com/office/officeart/2005/8/layout/orgChart1"/>
    <dgm:cxn modelId="{E61CD2C6-9BD2-4477-9B80-F5D10F4425B2}" type="presParOf" srcId="{309BE5EF-1563-41AD-AB2D-E443705EABE4}" destId="{05DC8AE9-4335-46CE-A5E3-62214CF546E4}" srcOrd="1" destOrd="0" presId="urn:microsoft.com/office/officeart/2005/8/layout/orgChart1"/>
    <dgm:cxn modelId="{58A338A9-DF76-491F-B5DC-108289D5C035}" type="presParOf" srcId="{05DC8AE9-4335-46CE-A5E3-62214CF546E4}" destId="{9565BB70-066F-4959-99FB-8F54AF68E3EC}" srcOrd="0" destOrd="0" presId="urn:microsoft.com/office/officeart/2005/8/layout/orgChart1"/>
    <dgm:cxn modelId="{1F8CC101-CC22-4682-A1CB-B74D70C158B3}" type="presParOf" srcId="{05DC8AE9-4335-46CE-A5E3-62214CF546E4}" destId="{7AC5820D-F26C-444A-8095-551B2D31CF23}" srcOrd="1" destOrd="0" presId="urn:microsoft.com/office/officeart/2005/8/layout/orgChart1"/>
    <dgm:cxn modelId="{4285CC3F-F78A-4580-ADD6-F417BC84C277}" type="presParOf" srcId="{7AC5820D-F26C-444A-8095-551B2D31CF23}" destId="{9D9BA952-A29C-46FB-839A-7515B1D5AE8A}" srcOrd="0" destOrd="0" presId="urn:microsoft.com/office/officeart/2005/8/layout/orgChart1"/>
    <dgm:cxn modelId="{7CF77CE8-1B22-4D90-A033-DBA9331083B6}" type="presParOf" srcId="{9D9BA952-A29C-46FB-839A-7515B1D5AE8A}" destId="{8511C22D-875A-4986-B08B-FB25CE5806C6}" srcOrd="0" destOrd="0" presId="urn:microsoft.com/office/officeart/2005/8/layout/orgChart1"/>
    <dgm:cxn modelId="{4F3669CB-C3E3-4AA5-8CA5-07934991AAE6}" type="presParOf" srcId="{9D9BA952-A29C-46FB-839A-7515B1D5AE8A}" destId="{8E06C3D0-608D-48E1-9CE0-3988C50B3983}" srcOrd="1" destOrd="0" presId="urn:microsoft.com/office/officeart/2005/8/layout/orgChart1"/>
    <dgm:cxn modelId="{202CDB86-28E4-4748-BF44-830650AC2556}" type="presParOf" srcId="{7AC5820D-F26C-444A-8095-551B2D31CF23}" destId="{CFAD3445-FB8D-4148-8DAD-8A56AC076A42}" srcOrd="1" destOrd="0" presId="urn:microsoft.com/office/officeart/2005/8/layout/orgChart1"/>
    <dgm:cxn modelId="{97FFD02E-FF82-4F7E-88D9-34CA51E69A1B}" type="presParOf" srcId="{7AC5820D-F26C-444A-8095-551B2D31CF23}" destId="{8FA0B65F-FDA2-42C0-9254-9B6A56D0E37E}" srcOrd="2" destOrd="0" presId="urn:microsoft.com/office/officeart/2005/8/layout/orgChart1"/>
    <dgm:cxn modelId="{B712E3CC-B726-4487-A989-96FD9B7B418A}" type="presParOf" srcId="{05DC8AE9-4335-46CE-A5E3-62214CF546E4}" destId="{2926276C-3A32-4E23-B676-7CE7B81FF6B1}" srcOrd="2" destOrd="0" presId="urn:microsoft.com/office/officeart/2005/8/layout/orgChart1"/>
    <dgm:cxn modelId="{40B296C8-02F3-4700-9E74-4EE6676F8761}" type="presParOf" srcId="{05DC8AE9-4335-46CE-A5E3-62214CF546E4}" destId="{A1B6C186-FB40-49FE-BEE6-BDC7331EB2C6}" srcOrd="3" destOrd="0" presId="urn:microsoft.com/office/officeart/2005/8/layout/orgChart1"/>
    <dgm:cxn modelId="{9E8CBDD1-8127-4508-A4B9-790A50C01C01}" type="presParOf" srcId="{A1B6C186-FB40-49FE-BEE6-BDC7331EB2C6}" destId="{8608A140-0741-4999-B689-2831FA7320AC}" srcOrd="0" destOrd="0" presId="urn:microsoft.com/office/officeart/2005/8/layout/orgChart1"/>
    <dgm:cxn modelId="{C9191F03-62CF-4ABE-94F9-E8EA20C7847E}" type="presParOf" srcId="{8608A140-0741-4999-B689-2831FA7320AC}" destId="{48D26523-6EFD-4B04-AC84-2B86DC1B8226}" srcOrd="0" destOrd="0" presId="urn:microsoft.com/office/officeart/2005/8/layout/orgChart1"/>
    <dgm:cxn modelId="{F3384C0C-5AFF-4D04-A7B1-2562700AE083}" type="presParOf" srcId="{8608A140-0741-4999-B689-2831FA7320AC}" destId="{E5ABC3A0-5E56-4564-8C98-6CD620F3698B}" srcOrd="1" destOrd="0" presId="urn:microsoft.com/office/officeart/2005/8/layout/orgChart1"/>
    <dgm:cxn modelId="{240D7365-47F0-4093-9864-0E408A918266}" type="presParOf" srcId="{A1B6C186-FB40-49FE-BEE6-BDC7331EB2C6}" destId="{EAC1B355-EAF3-46AF-8EA0-7808CF88F201}" srcOrd="1" destOrd="0" presId="urn:microsoft.com/office/officeart/2005/8/layout/orgChart1"/>
    <dgm:cxn modelId="{AE44A6C8-3F2D-4646-9E0C-EB50E2DF8AE9}" type="presParOf" srcId="{A1B6C186-FB40-49FE-BEE6-BDC7331EB2C6}" destId="{0955016C-4F3F-4E7C-B04E-475D53DF71D3}" srcOrd="2" destOrd="0" presId="urn:microsoft.com/office/officeart/2005/8/layout/orgChart1"/>
    <dgm:cxn modelId="{B5DDFD67-99A7-4543-8E34-AE0ADB9AADAD}" type="presParOf" srcId="{05DC8AE9-4335-46CE-A5E3-62214CF546E4}" destId="{50B52683-7E0A-45F8-89B3-255986751E5F}" srcOrd="4" destOrd="0" presId="urn:microsoft.com/office/officeart/2005/8/layout/orgChart1"/>
    <dgm:cxn modelId="{591D98C8-8E37-4308-B8C1-3700637598D8}" type="presParOf" srcId="{05DC8AE9-4335-46CE-A5E3-62214CF546E4}" destId="{9AE19026-A147-460C-B3D7-F3564008963D}" srcOrd="5" destOrd="0" presId="urn:microsoft.com/office/officeart/2005/8/layout/orgChart1"/>
    <dgm:cxn modelId="{C98C1B7D-CF97-4144-BFF4-04F50AF0DA57}" type="presParOf" srcId="{9AE19026-A147-460C-B3D7-F3564008963D}" destId="{98C8EDD3-9CC0-483B-819C-EF6267D0E1F1}" srcOrd="0" destOrd="0" presId="urn:microsoft.com/office/officeart/2005/8/layout/orgChart1"/>
    <dgm:cxn modelId="{B458E99A-ACBC-425D-9E8E-8DDAB27406E7}" type="presParOf" srcId="{98C8EDD3-9CC0-483B-819C-EF6267D0E1F1}" destId="{252AAB32-53D0-4209-BC46-71132BC94297}" srcOrd="0" destOrd="0" presId="urn:microsoft.com/office/officeart/2005/8/layout/orgChart1"/>
    <dgm:cxn modelId="{A9E79154-6251-4D90-8FFA-DEAB3E5E0ED3}" type="presParOf" srcId="{98C8EDD3-9CC0-483B-819C-EF6267D0E1F1}" destId="{7ABFAE95-8625-4C0D-A8C2-03EF7F66CAE4}" srcOrd="1" destOrd="0" presId="urn:microsoft.com/office/officeart/2005/8/layout/orgChart1"/>
    <dgm:cxn modelId="{410E1287-71FF-44F7-9A7F-243B6CFA6F21}" type="presParOf" srcId="{9AE19026-A147-460C-B3D7-F3564008963D}" destId="{B6B412CA-6071-4E3A-A409-7D94B2AE276E}" srcOrd="1" destOrd="0" presId="urn:microsoft.com/office/officeart/2005/8/layout/orgChart1"/>
    <dgm:cxn modelId="{BF8E0732-57F6-4884-A2B9-FF428C106510}" type="presParOf" srcId="{9AE19026-A147-460C-B3D7-F3564008963D}" destId="{3740E27E-4EC9-4CB6-A90B-F0511E4DFC0D}" srcOrd="2" destOrd="0" presId="urn:microsoft.com/office/officeart/2005/8/layout/orgChart1"/>
    <dgm:cxn modelId="{4D48C630-E70D-4148-A53A-2FBBFB1574E8}" type="presParOf" srcId="{309BE5EF-1563-41AD-AB2D-E443705EABE4}" destId="{8EEAE116-F094-470D-9948-A1E7151140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77712-DA0C-41DD-AF19-D19EBE18CB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F78160A-9EC6-449C-95E3-FB5A2D94C8C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Τα άτομα μπορεί να μην παρακινηθούν διότι δεν έχουν κατανοήσει πλήρως τα κίνητρά τους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BE1101D8-50AA-494F-8F13-CF31A8B64C94}" type="parTrans" cxnId="{E528CE02-C331-4C2A-BBA5-C180DB620681}">
      <dgm:prSet/>
      <dgm:spPr/>
      <dgm:t>
        <a:bodyPr/>
        <a:lstStyle/>
        <a:p>
          <a:endParaRPr lang="el-GR"/>
        </a:p>
      </dgm:t>
    </dgm:pt>
    <dgm:pt modelId="{3D6FCDD1-D43A-4D50-9DE1-85C97E2826D0}" type="sibTrans" cxnId="{E528CE02-C331-4C2A-BBA5-C180DB6206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l-GR" dirty="0"/>
        </a:p>
      </dgm:t>
    </dgm:pt>
    <dgm:pt modelId="{B8C3DC88-11BD-49EF-BF62-D6084F00AAF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Αποτέλεσμα</a:t>
          </a:r>
          <a:r>
            <a:rPr lang="en-US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:</a:t>
          </a:r>
          <a:r>
            <a:rPr lang="el-GR" sz="2400" b="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 χαμηλά επίπεδα παρακίνησης </a:t>
          </a:r>
          <a:endParaRPr lang="el-GR" sz="2400" b="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gm:t>
    </dgm:pt>
    <dgm:pt modelId="{5A9B467D-21D2-4241-8D0B-AD4A0AF6FA86}" type="parTrans" cxnId="{D5D59267-AF46-418A-9B87-E29BA1E5655E}">
      <dgm:prSet/>
      <dgm:spPr/>
      <dgm:t>
        <a:bodyPr/>
        <a:lstStyle/>
        <a:p>
          <a:endParaRPr lang="el-GR"/>
        </a:p>
      </dgm:t>
    </dgm:pt>
    <dgm:pt modelId="{C0398BB9-36E9-4783-9519-9B90F78B2147}" type="sibTrans" cxnId="{D5D59267-AF46-418A-9B87-E29BA1E5655E}">
      <dgm:prSet/>
      <dgm:spPr/>
      <dgm:t>
        <a:bodyPr/>
        <a:lstStyle/>
        <a:p>
          <a:endParaRPr lang="el-GR"/>
        </a:p>
      </dgm:t>
    </dgm:pt>
    <dgm:pt modelId="{AB9AC495-028F-4545-AF26-9F307ACADC61}" type="pres">
      <dgm:prSet presAssocID="{FC777712-DA0C-41DD-AF19-D19EBE18CB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19A54FE-8BDF-422D-9B54-126198B24E16}" type="pres">
      <dgm:prSet presAssocID="{CF78160A-9EC6-449C-95E3-FB5A2D94C8C6}" presName="node" presStyleLbl="node1" presStyleIdx="0" presStyleCnt="2" custLinFactNeighborX="-117" custLinFactNeighborY="-92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9634EC-8B26-4213-9901-DD52BA1D38EA}" type="pres">
      <dgm:prSet presAssocID="{3D6FCDD1-D43A-4D50-9DE1-85C97E2826D0}" presName="sibTrans" presStyleLbl="sibTrans2D1" presStyleIdx="0" presStyleCnt="1" custAng="0" custLinFactNeighborX="-5098" custLinFactNeighborY="-8220"/>
      <dgm:spPr/>
      <dgm:t>
        <a:bodyPr/>
        <a:lstStyle/>
        <a:p>
          <a:endParaRPr lang="el-GR"/>
        </a:p>
      </dgm:t>
    </dgm:pt>
    <dgm:pt modelId="{501341BD-D6E8-4DFD-9615-7258D5D22737}" type="pres">
      <dgm:prSet presAssocID="{3D6FCDD1-D43A-4D50-9DE1-85C97E2826D0}" presName="connectorText" presStyleLbl="sibTrans2D1" presStyleIdx="0" presStyleCnt="1"/>
      <dgm:spPr/>
      <dgm:t>
        <a:bodyPr/>
        <a:lstStyle/>
        <a:p>
          <a:endParaRPr lang="el-GR"/>
        </a:p>
      </dgm:t>
    </dgm:pt>
    <dgm:pt modelId="{97946912-52E8-4913-9C2A-040DBF00C264}" type="pres">
      <dgm:prSet presAssocID="{B8C3DC88-11BD-49EF-BF62-D6084F00AAF1}" presName="node" presStyleLbl="node1" presStyleIdx="1" presStyleCnt="2" custLinFactNeighborX="20" custLinFactNeighborY="-92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4E17DC-6C07-4112-976C-23DF1EC10924}" type="presOf" srcId="{3D6FCDD1-D43A-4D50-9DE1-85C97E2826D0}" destId="{B59634EC-8B26-4213-9901-DD52BA1D38EA}" srcOrd="0" destOrd="0" presId="urn:microsoft.com/office/officeart/2005/8/layout/process1"/>
    <dgm:cxn modelId="{242A1220-387B-4B31-976C-950CE0D912AB}" type="presOf" srcId="{FC777712-DA0C-41DD-AF19-D19EBE18CBB1}" destId="{AB9AC495-028F-4545-AF26-9F307ACADC61}" srcOrd="0" destOrd="0" presId="urn:microsoft.com/office/officeart/2005/8/layout/process1"/>
    <dgm:cxn modelId="{AC8B8F0E-7DA9-4477-9A32-F16643CF5D61}" type="presOf" srcId="{3D6FCDD1-D43A-4D50-9DE1-85C97E2826D0}" destId="{501341BD-D6E8-4DFD-9615-7258D5D22737}" srcOrd="1" destOrd="0" presId="urn:microsoft.com/office/officeart/2005/8/layout/process1"/>
    <dgm:cxn modelId="{9776C8C9-6840-4EF1-806D-A70752C64ED8}" type="presOf" srcId="{B8C3DC88-11BD-49EF-BF62-D6084F00AAF1}" destId="{97946912-52E8-4913-9C2A-040DBF00C264}" srcOrd="0" destOrd="0" presId="urn:microsoft.com/office/officeart/2005/8/layout/process1"/>
    <dgm:cxn modelId="{86E0E1FA-BBD0-4CDF-B6AC-97CB50001926}" type="presOf" srcId="{CF78160A-9EC6-449C-95E3-FB5A2D94C8C6}" destId="{319A54FE-8BDF-422D-9B54-126198B24E16}" srcOrd="0" destOrd="0" presId="urn:microsoft.com/office/officeart/2005/8/layout/process1"/>
    <dgm:cxn modelId="{D5D59267-AF46-418A-9B87-E29BA1E5655E}" srcId="{FC777712-DA0C-41DD-AF19-D19EBE18CBB1}" destId="{B8C3DC88-11BD-49EF-BF62-D6084F00AAF1}" srcOrd="1" destOrd="0" parTransId="{5A9B467D-21D2-4241-8D0B-AD4A0AF6FA86}" sibTransId="{C0398BB9-36E9-4783-9519-9B90F78B2147}"/>
    <dgm:cxn modelId="{E528CE02-C331-4C2A-BBA5-C180DB620681}" srcId="{FC777712-DA0C-41DD-AF19-D19EBE18CBB1}" destId="{CF78160A-9EC6-449C-95E3-FB5A2D94C8C6}" srcOrd="0" destOrd="0" parTransId="{BE1101D8-50AA-494F-8F13-CF31A8B64C94}" sibTransId="{3D6FCDD1-D43A-4D50-9DE1-85C97E2826D0}"/>
    <dgm:cxn modelId="{560AC3CE-31A0-486C-BC36-CEF4761BE655}" type="presParOf" srcId="{AB9AC495-028F-4545-AF26-9F307ACADC61}" destId="{319A54FE-8BDF-422D-9B54-126198B24E16}" srcOrd="0" destOrd="0" presId="urn:microsoft.com/office/officeart/2005/8/layout/process1"/>
    <dgm:cxn modelId="{A070A5DE-EBF2-4DE0-A120-FB19BB3F5F80}" type="presParOf" srcId="{AB9AC495-028F-4545-AF26-9F307ACADC61}" destId="{B59634EC-8B26-4213-9901-DD52BA1D38EA}" srcOrd="1" destOrd="0" presId="urn:microsoft.com/office/officeart/2005/8/layout/process1"/>
    <dgm:cxn modelId="{A22A4E78-97FC-4712-81F9-8DCA3AE7FE65}" type="presParOf" srcId="{B59634EC-8B26-4213-9901-DD52BA1D38EA}" destId="{501341BD-D6E8-4DFD-9615-7258D5D22737}" srcOrd="0" destOrd="0" presId="urn:microsoft.com/office/officeart/2005/8/layout/process1"/>
    <dgm:cxn modelId="{FC126778-7AE8-4FBF-B902-02969989CE07}" type="presParOf" srcId="{AB9AC495-028F-4545-AF26-9F307ACADC61}" destId="{97946912-52E8-4913-9C2A-040DBF00C26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78CE5-3893-4636-87D2-25FA53014839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95B956B8-C6DC-459F-A2CF-7D26469275FA}">
      <dgm:prSet phldrT="[Κείμενο]" custT="1"/>
      <dgm:spPr/>
      <dgm:t>
        <a:bodyPr/>
        <a:lstStyle/>
        <a:p>
          <a:r>
            <a:rPr lang="el-GR" sz="2400" b="1" dirty="0" smtClean="0"/>
            <a:t>Ανάγκες του εγώ</a:t>
          </a:r>
          <a:endParaRPr lang="el-GR" sz="2400" b="1" dirty="0"/>
        </a:p>
      </dgm:t>
    </dgm:pt>
    <dgm:pt modelId="{E223E2EB-82A7-4590-9339-9D7415C7C749}" type="parTrans" cxnId="{D4B7FF19-3287-440B-9E91-6E5AAB578488}">
      <dgm:prSet/>
      <dgm:spPr/>
      <dgm:t>
        <a:bodyPr/>
        <a:lstStyle/>
        <a:p>
          <a:endParaRPr lang="el-GR"/>
        </a:p>
      </dgm:t>
    </dgm:pt>
    <dgm:pt modelId="{63662716-1525-4B80-AD04-85FA37911A2C}" type="sibTrans" cxnId="{D4B7FF19-3287-440B-9E91-6E5AAB578488}">
      <dgm:prSet/>
      <dgm:spPr/>
      <dgm:t>
        <a:bodyPr/>
        <a:lstStyle/>
        <a:p>
          <a:endParaRPr lang="el-GR"/>
        </a:p>
      </dgm:t>
    </dgm:pt>
    <dgm:pt modelId="{2497677D-D7F5-47F3-9104-7C987CBF7AC3}">
      <dgm:prSet phldrT="[Κείμενο]" custT="1"/>
      <dgm:spPr/>
      <dgm:t>
        <a:bodyPr/>
        <a:lstStyle/>
        <a:p>
          <a:r>
            <a:rPr lang="el-GR" sz="2400" b="1" dirty="0" smtClean="0"/>
            <a:t>Ανάγκες ασφαλείας </a:t>
          </a:r>
          <a:endParaRPr lang="el-GR" sz="2400" b="1" dirty="0"/>
        </a:p>
      </dgm:t>
    </dgm:pt>
    <dgm:pt modelId="{838678E1-66DC-4E14-BBE9-A02F8FBE6D93}" type="parTrans" cxnId="{E6E140B9-29DA-4C77-B55F-D1D611FCEB9D}">
      <dgm:prSet/>
      <dgm:spPr/>
      <dgm:t>
        <a:bodyPr/>
        <a:lstStyle/>
        <a:p>
          <a:endParaRPr lang="el-GR"/>
        </a:p>
      </dgm:t>
    </dgm:pt>
    <dgm:pt modelId="{63A32307-649F-42A2-8C1C-EDDC122CDBB6}" type="sibTrans" cxnId="{E6E140B9-29DA-4C77-B55F-D1D611FCEB9D}">
      <dgm:prSet/>
      <dgm:spPr/>
      <dgm:t>
        <a:bodyPr/>
        <a:lstStyle/>
        <a:p>
          <a:endParaRPr lang="el-GR"/>
        </a:p>
      </dgm:t>
    </dgm:pt>
    <dgm:pt modelId="{B1D34229-BC25-4F9A-ACA9-253F54FF3D58}">
      <dgm:prSet phldrT="[Κείμενο]" custT="1"/>
      <dgm:spPr/>
      <dgm:t>
        <a:bodyPr/>
        <a:lstStyle/>
        <a:p>
          <a:r>
            <a:rPr lang="el-GR" sz="2400" b="1" dirty="0" smtClean="0"/>
            <a:t>Φυσιολογικές ανάγκες</a:t>
          </a:r>
          <a:endParaRPr lang="el-GR" sz="2400" b="1" dirty="0"/>
        </a:p>
      </dgm:t>
    </dgm:pt>
    <dgm:pt modelId="{84493892-1AD7-4AE3-829F-31C082C00DF3}" type="parTrans" cxnId="{42EF6791-72A3-4456-8DFF-A62BDF4C5C15}">
      <dgm:prSet/>
      <dgm:spPr/>
      <dgm:t>
        <a:bodyPr/>
        <a:lstStyle/>
        <a:p>
          <a:endParaRPr lang="el-GR"/>
        </a:p>
      </dgm:t>
    </dgm:pt>
    <dgm:pt modelId="{14772BC6-CC37-4BAB-B62E-36F577EA24B6}" type="sibTrans" cxnId="{42EF6791-72A3-4456-8DFF-A62BDF4C5C15}">
      <dgm:prSet/>
      <dgm:spPr/>
      <dgm:t>
        <a:bodyPr/>
        <a:lstStyle/>
        <a:p>
          <a:endParaRPr lang="el-GR"/>
        </a:p>
      </dgm:t>
    </dgm:pt>
    <dgm:pt modelId="{1463E167-49C3-4DA9-B7DD-0FE4D00C54A6}">
      <dgm:prSet custT="1"/>
      <dgm:spPr/>
      <dgm:t>
        <a:bodyPr/>
        <a:lstStyle/>
        <a:p>
          <a:r>
            <a:rPr lang="el-GR" sz="2400" b="1" dirty="0" smtClean="0"/>
            <a:t>Αυτοδημιουργία</a:t>
          </a:r>
          <a:endParaRPr lang="el-GR" sz="2400" b="1" dirty="0"/>
        </a:p>
      </dgm:t>
    </dgm:pt>
    <dgm:pt modelId="{1501661D-C367-4AAD-916F-2899104F5D67}" type="parTrans" cxnId="{613BD81B-4578-48AE-B88E-78115622038E}">
      <dgm:prSet/>
      <dgm:spPr/>
      <dgm:t>
        <a:bodyPr/>
        <a:lstStyle/>
        <a:p>
          <a:endParaRPr lang="el-GR"/>
        </a:p>
      </dgm:t>
    </dgm:pt>
    <dgm:pt modelId="{308A96BE-24DA-4DCA-94CA-F3EDD93098DD}" type="sibTrans" cxnId="{613BD81B-4578-48AE-B88E-78115622038E}">
      <dgm:prSet/>
      <dgm:spPr/>
      <dgm:t>
        <a:bodyPr/>
        <a:lstStyle/>
        <a:p>
          <a:endParaRPr lang="el-GR"/>
        </a:p>
      </dgm:t>
    </dgm:pt>
    <dgm:pt modelId="{555BB978-CD96-4906-B280-AA3BFACD3FFF}">
      <dgm:prSet custT="1"/>
      <dgm:spPr/>
      <dgm:t>
        <a:bodyPr/>
        <a:lstStyle/>
        <a:p>
          <a:r>
            <a:rPr lang="el-GR" sz="2400" b="1" dirty="0" smtClean="0"/>
            <a:t>Κοινωνικές ανάγκες</a:t>
          </a:r>
          <a:endParaRPr lang="el-GR" sz="2400" b="1" dirty="0"/>
        </a:p>
      </dgm:t>
    </dgm:pt>
    <dgm:pt modelId="{E609EE62-3899-4524-8EF7-AF71EB21A8E5}" type="parTrans" cxnId="{F125BC7D-0DB6-433A-B630-C35CEFBE94C2}">
      <dgm:prSet/>
      <dgm:spPr/>
      <dgm:t>
        <a:bodyPr/>
        <a:lstStyle/>
        <a:p>
          <a:endParaRPr lang="el-GR"/>
        </a:p>
      </dgm:t>
    </dgm:pt>
    <dgm:pt modelId="{31E5468C-9173-4AAF-B73B-1519CC55A895}" type="sibTrans" cxnId="{F125BC7D-0DB6-433A-B630-C35CEFBE94C2}">
      <dgm:prSet/>
      <dgm:spPr/>
      <dgm:t>
        <a:bodyPr/>
        <a:lstStyle/>
        <a:p>
          <a:endParaRPr lang="el-GR"/>
        </a:p>
      </dgm:t>
    </dgm:pt>
    <dgm:pt modelId="{FA73D93C-7B5F-4855-8D74-D46A2943E27A}" type="pres">
      <dgm:prSet presAssocID="{91C78CE5-3893-4636-87D2-25FA5301483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329BD77-0F1C-4DD5-A921-EE4691402E4D}" type="pres">
      <dgm:prSet presAssocID="{91C78CE5-3893-4636-87D2-25FA53014839}" presName="pyramid" presStyleLbl="node1" presStyleIdx="0" presStyleCnt="1" custScaleX="130584"/>
      <dgm:spPr>
        <a:solidFill>
          <a:srgbClr val="820000"/>
        </a:solidFill>
      </dgm:spPr>
      <dgm:t>
        <a:bodyPr/>
        <a:lstStyle/>
        <a:p>
          <a:endParaRPr lang="ru-RU"/>
        </a:p>
      </dgm:t>
    </dgm:pt>
    <dgm:pt modelId="{8EC6DB61-CCCE-4789-B145-69CA550761D5}" type="pres">
      <dgm:prSet presAssocID="{91C78CE5-3893-4636-87D2-25FA53014839}" presName="theList" presStyleCnt="0"/>
      <dgm:spPr/>
      <dgm:t>
        <a:bodyPr/>
        <a:lstStyle/>
        <a:p>
          <a:endParaRPr lang="ru-RU"/>
        </a:p>
      </dgm:t>
    </dgm:pt>
    <dgm:pt modelId="{0B640EC6-AE1D-47EF-BD34-6B5F10F28B42}" type="pres">
      <dgm:prSet presAssocID="{1463E167-49C3-4DA9-B7DD-0FE4D00C54A6}" presName="aNode" presStyleLbl="fgAcc1" presStyleIdx="0" presStyleCnt="5" custLinFactY="57761" custLinFactNeighborX="-2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FDB8-2E6F-4F38-85D4-F87287EA15D7}" type="pres">
      <dgm:prSet presAssocID="{1463E167-49C3-4DA9-B7DD-0FE4D00C54A6}" presName="aSpace" presStyleCnt="0"/>
      <dgm:spPr/>
      <dgm:t>
        <a:bodyPr/>
        <a:lstStyle/>
        <a:p>
          <a:endParaRPr lang="ru-RU"/>
        </a:p>
      </dgm:t>
    </dgm:pt>
    <dgm:pt modelId="{16EDCD21-62EA-4269-B6F3-91905E061567}" type="pres">
      <dgm:prSet presAssocID="{95B956B8-C6DC-459F-A2CF-7D26469275FA}" presName="aNode" presStyleLbl="fgAcc1" presStyleIdx="1" presStyleCnt="5" custLinFactY="55779" custLinFactNeighborX="-2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D91BE-EF81-43D7-8389-79461FDEC97A}" type="pres">
      <dgm:prSet presAssocID="{95B956B8-C6DC-459F-A2CF-7D26469275FA}" presName="aSpace" presStyleCnt="0"/>
      <dgm:spPr/>
      <dgm:t>
        <a:bodyPr/>
        <a:lstStyle/>
        <a:p>
          <a:endParaRPr lang="ru-RU"/>
        </a:p>
      </dgm:t>
    </dgm:pt>
    <dgm:pt modelId="{D8ADAE69-C4B2-4550-B497-9DD839A1B5E9}" type="pres">
      <dgm:prSet presAssocID="{555BB978-CD96-4906-B280-AA3BFACD3FFF}" presName="aNode" presStyleLbl="fgAcc1" presStyleIdx="2" presStyleCnt="5" custLinFactY="53797" custLinFactNeighborX="-2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F85B-E455-40E7-A473-E57EA1EC3B2F}" type="pres">
      <dgm:prSet presAssocID="{555BB978-CD96-4906-B280-AA3BFACD3FFF}" presName="aSpace" presStyleCnt="0"/>
      <dgm:spPr/>
      <dgm:t>
        <a:bodyPr/>
        <a:lstStyle/>
        <a:p>
          <a:endParaRPr lang="ru-RU"/>
        </a:p>
      </dgm:t>
    </dgm:pt>
    <dgm:pt modelId="{39922016-0E3C-4D37-9219-774908FE81DF}" type="pres">
      <dgm:prSet presAssocID="{2497677D-D7F5-47F3-9104-7C987CBF7AC3}" presName="aNode" presStyleLbl="fgAcc1" presStyleIdx="3" presStyleCnt="5" custLinFactY="51815" custLinFactNeighborX="-2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F79E0-CDD4-4458-B8DA-B41D334A4860}" type="pres">
      <dgm:prSet presAssocID="{2497677D-D7F5-47F3-9104-7C987CBF7AC3}" presName="aSpace" presStyleCnt="0"/>
      <dgm:spPr/>
      <dgm:t>
        <a:bodyPr/>
        <a:lstStyle/>
        <a:p>
          <a:endParaRPr lang="ru-RU"/>
        </a:p>
      </dgm:t>
    </dgm:pt>
    <dgm:pt modelId="{13E1993A-28FF-4805-86C4-94052C94D1EA}" type="pres">
      <dgm:prSet presAssocID="{B1D34229-BC25-4F9A-ACA9-253F54FF3D58}" presName="aNode" presStyleLbl="fgAcc1" presStyleIdx="4" presStyleCnt="5" custLinFactY="49833" custLinFactNeighborX="-2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B1AD5-57EF-441C-82D6-C033083168FA}" type="pres">
      <dgm:prSet presAssocID="{B1D34229-BC25-4F9A-ACA9-253F54FF3D58}" presName="aSpace" presStyleCnt="0"/>
      <dgm:spPr/>
      <dgm:t>
        <a:bodyPr/>
        <a:lstStyle/>
        <a:p>
          <a:endParaRPr lang="ru-RU"/>
        </a:p>
      </dgm:t>
    </dgm:pt>
  </dgm:ptLst>
  <dgm:cxnLst>
    <dgm:cxn modelId="{613BD81B-4578-48AE-B88E-78115622038E}" srcId="{91C78CE5-3893-4636-87D2-25FA53014839}" destId="{1463E167-49C3-4DA9-B7DD-0FE4D00C54A6}" srcOrd="0" destOrd="0" parTransId="{1501661D-C367-4AAD-916F-2899104F5D67}" sibTransId="{308A96BE-24DA-4DCA-94CA-F3EDD93098DD}"/>
    <dgm:cxn modelId="{D4B7FF19-3287-440B-9E91-6E5AAB578488}" srcId="{91C78CE5-3893-4636-87D2-25FA53014839}" destId="{95B956B8-C6DC-459F-A2CF-7D26469275FA}" srcOrd="1" destOrd="0" parTransId="{E223E2EB-82A7-4590-9339-9D7415C7C749}" sibTransId="{63662716-1525-4B80-AD04-85FA37911A2C}"/>
    <dgm:cxn modelId="{178F7DB3-6C09-4210-B805-A7DC2BED9C6F}" type="presOf" srcId="{95B956B8-C6DC-459F-A2CF-7D26469275FA}" destId="{16EDCD21-62EA-4269-B6F3-91905E061567}" srcOrd="0" destOrd="0" presId="urn:microsoft.com/office/officeart/2005/8/layout/pyramid2"/>
    <dgm:cxn modelId="{E6E140B9-29DA-4C77-B55F-D1D611FCEB9D}" srcId="{91C78CE5-3893-4636-87D2-25FA53014839}" destId="{2497677D-D7F5-47F3-9104-7C987CBF7AC3}" srcOrd="3" destOrd="0" parTransId="{838678E1-66DC-4E14-BBE9-A02F8FBE6D93}" sibTransId="{63A32307-649F-42A2-8C1C-EDDC122CDBB6}"/>
    <dgm:cxn modelId="{2E6897E9-2E06-476F-A203-E5826D0534B9}" type="presOf" srcId="{B1D34229-BC25-4F9A-ACA9-253F54FF3D58}" destId="{13E1993A-28FF-4805-86C4-94052C94D1EA}" srcOrd="0" destOrd="0" presId="urn:microsoft.com/office/officeart/2005/8/layout/pyramid2"/>
    <dgm:cxn modelId="{42EF6791-72A3-4456-8DFF-A62BDF4C5C15}" srcId="{91C78CE5-3893-4636-87D2-25FA53014839}" destId="{B1D34229-BC25-4F9A-ACA9-253F54FF3D58}" srcOrd="4" destOrd="0" parTransId="{84493892-1AD7-4AE3-829F-31C082C00DF3}" sibTransId="{14772BC6-CC37-4BAB-B62E-36F577EA24B6}"/>
    <dgm:cxn modelId="{074DE692-0B85-4DEE-88D9-D21DDB9CB0AD}" type="presOf" srcId="{91C78CE5-3893-4636-87D2-25FA53014839}" destId="{FA73D93C-7B5F-4855-8D74-D46A2943E27A}" srcOrd="0" destOrd="0" presId="urn:microsoft.com/office/officeart/2005/8/layout/pyramid2"/>
    <dgm:cxn modelId="{9F036A4E-4517-4459-A81E-C9DDC38E3954}" type="presOf" srcId="{2497677D-D7F5-47F3-9104-7C987CBF7AC3}" destId="{39922016-0E3C-4D37-9219-774908FE81DF}" srcOrd="0" destOrd="0" presId="urn:microsoft.com/office/officeart/2005/8/layout/pyramid2"/>
    <dgm:cxn modelId="{01FA95C0-11AF-4C9B-8569-9B2797B87AEB}" type="presOf" srcId="{1463E167-49C3-4DA9-B7DD-0FE4D00C54A6}" destId="{0B640EC6-AE1D-47EF-BD34-6B5F10F28B42}" srcOrd="0" destOrd="0" presId="urn:microsoft.com/office/officeart/2005/8/layout/pyramid2"/>
    <dgm:cxn modelId="{FAE8F602-2FD1-43BA-9638-CCD4A419630A}" type="presOf" srcId="{555BB978-CD96-4906-B280-AA3BFACD3FFF}" destId="{D8ADAE69-C4B2-4550-B497-9DD839A1B5E9}" srcOrd="0" destOrd="0" presId="urn:microsoft.com/office/officeart/2005/8/layout/pyramid2"/>
    <dgm:cxn modelId="{F125BC7D-0DB6-433A-B630-C35CEFBE94C2}" srcId="{91C78CE5-3893-4636-87D2-25FA53014839}" destId="{555BB978-CD96-4906-B280-AA3BFACD3FFF}" srcOrd="2" destOrd="0" parTransId="{E609EE62-3899-4524-8EF7-AF71EB21A8E5}" sibTransId="{31E5468C-9173-4AAF-B73B-1519CC55A895}"/>
    <dgm:cxn modelId="{F590942E-22FA-4871-8A1B-FA7A57BF8D2B}" type="presParOf" srcId="{FA73D93C-7B5F-4855-8D74-D46A2943E27A}" destId="{9329BD77-0F1C-4DD5-A921-EE4691402E4D}" srcOrd="0" destOrd="0" presId="urn:microsoft.com/office/officeart/2005/8/layout/pyramid2"/>
    <dgm:cxn modelId="{00B47238-EFDB-411F-BEA8-4283A702B816}" type="presParOf" srcId="{FA73D93C-7B5F-4855-8D74-D46A2943E27A}" destId="{8EC6DB61-CCCE-4789-B145-69CA550761D5}" srcOrd="1" destOrd="0" presId="urn:microsoft.com/office/officeart/2005/8/layout/pyramid2"/>
    <dgm:cxn modelId="{B5F17E4B-475B-4326-8B58-37B6DCCE4A1B}" type="presParOf" srcId="{8EC6DB61-CCCE-4789-B145-69CA550761D5}" destId="{0B640EC6-AE1D-47EF-BD34-6B5F10F28B42}" srcOrd="0" destOrd="0" presId="urn:microsoft.com/office/officeart/2005/8/layout/pyramid2"/>
    <dgm:cxn modelId="{C1A48101-B42B-419E-99E3-CC73525398D8}" type="presParOf" srcId="{8EC6DB61-CCCE-4789-B145-69CA550761D5}" destId="{44CEFDB8-2E6F-4F38-85D4-F87287EA15D7}" srcOrd="1" destOrd="0" presId="urn:microsoft.com/office/officeart/2005/8/layout/pyramid2"/>
    <dgm:cxn modelId="{15C8C1E8-6728-4B6B-8536-6FA37D08C894}" type="presParOf" srcId="{8EC6DB61-CCCE-4789-B145-69CA550761D5}" destId="{16EDCD21-62EA-4269-B6F3-91905E061567}" srcOrd="2" destOrd="0" presId="urn:microsoft.com/office/officeart/2005/8/layout/pyramid2"/>
    <dgm:cxn modelId="{5957C698-65BC-476E-BB24-1F4ACE8F6345}" type="presParOf" srcId="{8EC6DB61-CCCE-4789-B145-69CA550761D5}" destId="{C04D91BE-EF81-43D7-8389-79461FDEC97A}" srcOrd="3" destOrd="0" presId="urn:microsoft.com/office/officeart/2005/8/layout/pyramid2"/>
    <dgm:cxn modelId="{A129CC9B-CF93-4763-A7BF-27061F0369A9}" type="presParOf" srcId="{8EC6DB61-CCCE-4789-B145-69CA550761D5}" destId="{D8ADAE69-C4B2-4550-B497-9DD839A1B5E9}" srcOrd="4" destOrd="0" presId="urn:microsoft.com/office/officeart/2005/8/layout/pyramid2"/>
    <dgm:cxn modelId="{FE73A1CA-FB47-46B1-8E36-CB958017FDC7}" type="presParOf" srcId="{8EC6DB61-CCCE-4789-B145-69CA550761D5}" destId="{FD05F85B-E455-40E7-A473-E57EA1EC3B2F}" srcOrd="5" destOrd="0" presId="urn:microsoft.com/office/officeart/2005/8/layout/pyramid2"/>
    <dgm:cxn modelId="{67925382-A83E-48B1-8E69-BDF02F9C7BD8}" type="presParOf" srcId="{8EC6DB61-CCCE-4789-B145-69CA550761D5}" destId="{39922016-0E3C-4D37-9219-774908FE81DF}" srcOrd="6" destOrd="0" presId="urn:microsoft.com/office/officeart/2005/8/layout/pyramid2"/>
    <dgm:cxn modelId="{8BF63529-22B2-4D41-8557-81A37F623B1D}" type="presParOf" srcId="{8EC6DB61-CCCE-4789-B145-69CA550761D5}" destId="{BE8F79E0-CDD4-4458-B8DA-B41D334A4860}" srcOrd="7" destOrd="0" presId="urn:microsoft.com/office/officeart/2005/8/layout/pyramid2"/>
    <dgm:cxn modelId="{8F81E46B-C08D-4743-A8A8-892989506789}" type="presParOf" srcId="{8EC6DB61-CCCE-4789-B145-69CA550761D5}" destId="{13E1993A-28FF-4805-86C4-94052C94D1EA}" srcOrd="8" destOrd="0" presId="urn:microsoft.com/office/officeart/2005/8/layout/pyramid2"/>
    <dgm:cxn modelId="{4EF7A1DD-8320-4788-85F7-D22EEB078E82}" type="presParOf" srcId="{8EC6DB61-CCCE-4789-B145-69CA550761D5}" destId="{8E1B1AD5-57EF-441C-82D6-C033083168F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D8319-57CC-4B22-BC34-94FDFD0E0760}" type="doc">
      <dgm:prSet loTypeId="urn:microsoft.com/office/officeart/2005/8/layout/pyramid2" loCatId="pyramid" qsTypeId="urn:microsoft.com/office/officeart/2005/8/quickstyle/3d4" qsCatId="3D" csTypeId="urn:microsoft.com/office/officeart/2005/8/colors/accent2_3" csCatId="accent2" phldr="1"/>
      <dgm:spPr/>
    </dgm:pt>
    <dgm:pt modelId="{23B53A6B-3F6B-42E0-9DC1-FF83C1419D9D}">
      <dgm:prSet phldrT="[Κείμενο]" custT="1"/>
      <dgm:spPr/>
      <dgm:t>
        <a:bodyPr/>
        <a:lstStyle/>
        <a:p>
          <a:r>
            <a:rPr lang="el-GR" sz="2400" b="1" dirty="0" smtClean="0"/>
            <a:t>Ανάπτυξη</a:t>
          </a:r>
          <a:endParaRPr lang="el-GR" sz="2400" b="1" dirty="0"/>
        </a:p>
      </dgm:t>
    </dgm:pt>
    <dgm:pt modelId="{E3D98DD8-01C7-442B-A920-53297D169964}" type="parTrans" cxnId="{21FD51B3-D3E3-4444-AE58-80601ADC3892}">
      <dgm:prSet/>
      <dgm:spPr/>
      <dgm:t>
        <a:bodyPr/>
        <a:lstStyle/>
        <a:p>
          <a:endParaRPr lang="el-GR"/>
        </a:p>
      </dgm:t>
    </dgm:pt>
    <dgm:pt modelId="{1A0E32F8-149B-4E04-9E87-2BCF7F194C0A}" type="sibTrans" cxnId="{21FD51B3-D3E3-4444-AE58-80601ADC3892}">
      <dgm:prSet/>
      <dgm:spPr/>
      <dgm:t>
        <a:bodyPr/>
        <a:lstStyle/>
        <a:p>
          <a:endParaRPr lang="el-GR"/>
        </a:p>
      </dgm:t>
    </dgm:pt>
    <dgm:pt modelId="{C281239E-67FD-46B4-A022-8E965AB7F75C}">
      <dgm:prSet phldrT="[Κείμενο]" custT="1"/>
      <dgm:spPr/>
      <dgm:t>
        <a:bodyPr/>
        <a:lstStyle/>
        <a:p>
          <a:r>
            <a:rPr lang="el-GR" sz="2400" b="1" dirty="0" smtClean="0"/>
            <a:t>Συσχέτιση</a:t>
          </a:r>
          <a:endParaRPr lang="el-GR" sz="2400" b="1" dirty="0"/>
        </a:p>
      </dgm:t>
    </dgm:pt>
    <dgm:pt modelId="{79E21A75-46B3-4810-A894-AF27D63DFA51}" type="parTrans" cxnId="{2F34653B-1B11-41AF-A971-CE418736E4F0}">
      <dgm:prSet/>
      <dgm:spPr/>
      <dgm:t>
        <a:bodyPr/>
        <a:lstStyle/>
        <a:p>
          <a:endParaRPr lang="el-GR"/>
        </a:p>
      </dgm:t>
    </dgm:pt>
    <dgm:pt modelId="{2CD941A9-0863-4D8E-9A68-907FA4049826}" type="sibTrans" cxnId="{2F34653B-1B11-41AF-A971-CE418736E4F0}">
      <dgm:prSet/>
      <dgm:spPr/>
      <dgm:t>
        <a:bodyPr/>
        <a:lstStyle/>
        <a:p>
          <a:endParaRPr lang="el-GR"/>
        </a:p>
      </dgm:t>
    </dgm:pt>
    <dgm:pt modelId="{AB76B1D1-B8C0-410F-8367-5853D7B12336}">
      <dgm:prSet phldrT="[Κείμενο]" custT="1"/>
      <dgm:spPr/>
      <dgm:t>
        <a:bodyPr/>
        <a:lstStyle/>
        <a:p>
          <a:pPr algn="ctr"/>
          <a:r>
            <a:rPr lang="el-GR" sz="2400" b="1" dirty="0" smtClean="0"/>
            <a:t>Ύπαρξη</a:t>
          </a:r>
          <a:endParaRPr lang="el-GR" sz="2400" b="1" dirty="0"/>
        </a:p>
      </dgm:t>
    </dgm:pt>
    <dgm:pt modelId="{CD040078-8A34-489E-BB30-D9ACB43AED11}" type="parTrans" cxnId="{DC9DCC8A-CF93-4AF3-952C-A443D339678C}">
      <dgm:prSet/>
      <dgm:spPr/>
      <dgm:t>
        <a:bodyPr/>
        <a:lstStyle/>
        <a:p>
          <a:endParaRPr lang="el-GR"/>
        </a:p>
      </dgm:t>
    </dgm:pt>
    <dgm:pt modelId="{489654D3-52E7-4EE8-9B44-5F38D35ABFD5}" type="sibTrans" cxnId="{DC9DCC8A-CF93-4AF3-952C-A443D339678C}">
      <dgm:prSet/>
      <dgm:spPr/>
      <dgm:t>
        <a:bodyPr/>
        <a:lstStyle/>
        <a:p>
          <a:endParaRPr lang="el-GR"/>
        </a:p>
      </dgm:t>
    </dgm:pt>
    <dgm:pt modelId="{BE0CBBC4-4F96-42A9-AA14-39BACADEA398}" type="pres">
      <dgm:prSet presAssocID="{2D7D8319-57CC-4B22-BC34-94FDFD0E0760}" presName="compositeShape" presStyleCnt="0">
        <dgm:presLayoutVars>
          <dgm:dir/>
          <dgm:resizeHandles/>
        </dgm:presLayoutVars>
      </dgm:prSet>
      <dgm:spPr/>
    </dgm:pt>
    <dgm:pt modelId="{55453087-3A90-4705-A474-D574F38DB346}" type="pres">
      <dgm:prSet presAssocID="{2D7D8319-57CC-4B22-BC34-94FDFD0E0760}" presName="pyramid" presStyleLbl="node1" presStyleIdx="0" presStyleCnt="1"/>
      <dgm:spPr>
        <a:solidFill>
          <a:srgbClr val="820000"/>
        </a:solidFill>
      </dgm:spPr>
    </dgm:pt>
    <dgm:pt modelId="{57CAE327-2592-4594-ACB6-CC51830B7518}" type="pres">
      <dgm:prSet presAssocID="{2D7D8319-57CC-4B22-BC34-94FDFD0E0760}" presName="theList" presStyleCnt="0"/>
      <dgm:spPr/>
    </dgm:pt>
    <dgm:pt modelId="{5434907A-906A-4C74-A7CE-A741252730DA}" type="pres">
      <dgm:prSet presAssocID="{23B53A6B-3F6B-42E0-9DC1-FF83C1419D9D}" presName="aNode" presStyleLbl="fgAcc1" presStyleIdx="0" presStyleCnt="3" custLinFactNeighborX="-8242" custLinFactNeighborY="46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C0A5-F545-4DA7-8407-87C61E0FCB31}" type="pres">
      <dgm:prSet presAssocID="{23B53A6B-3F6B-42E0-9DC1-FF83C1419D9D}" presName="aSpace" presStyleCnt="0"/>
      <dgm:spPr/>
    </dgm:pt>
    <dgm:pt modelId="{90125561-6546-4C91-86CF-BB2ABB8B59EA}" type="pres">
      <dgm:prSet presAssocID="{C281239E-67FD-46B4-A022-8E965AB7F75C}" presName="aNode" presStyleLbl="fgAcc1" presStyleIdx="1" presStyleCnt="3" custLinFactNeighborX="-8242" custLinFactNeighborY="1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8F8C-3681-495F-B8FC-7F2285994B39}" type="pres">
      <dgm:prSet presAssocID="{C281239E-67FD-46B4-A022-8E965AB7F75C}" presName="aSpace" presStyleCnt="0"/>
      <dgm:spPr/>
    </dgm:pt>
    <dgm:pt modelId="{0988C992-408E-4ADE-A844-3E6C76334C67}" type="pres">
      <dgm:prSet presAssocID="{AB76B1D1-B8C0-410F-8367-5853D7B12336}" presName="aNode" presStyleLbl="fgAcc1" presStyleIdx="2" presStyleCnt="3" custLinFactNeighborX="-8242" custLinFactNeighborY="-1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6D76F-4343-43AE-83C0-E5FDE49EDB53}" type="pres">
      <dgm:prSet presAssocID="{AB76B1D1-B8C0-410F-8367-5853D7B12336}" presName="aSpace" presStyleCnt="0"/>
      <dgm:spPr/>
    </dgm:pt>
  </dgm:ptLst>
  <dgm:cxnLst>
    <dgm:cxn modelId="{47292608-E8BA-4238-B375-531CD2FBC478}" type="presOf" srcId="{AB76B1D1-B8C0-410F-8367-5853D7B12336}" destId="{0988C992-408E-4ADE-A844-3E6C76334C67}" srcOrd="0" destOrd="0" presId="urn:microsoft.com/office/officeart/2005/8/layout/pyramid2"/>
    <dgm:cxn modelId="{21FD51B3-D3E3-4444-AE58-80601ADC3892}" srcId="{2D7D8319-57CC-4B22-BC34-94FDFD0E0760}" destId="{23B53A6B-3F6B-42E0-9DC1-FF83C1419D9D}" srcOrd="0" destOrd="0" parTransId="{E3D98DD8-01C7-442B-A920-53297D169964}" sibTransId="{1A0E32F8-149B-4E04-9E87-2BCF7F194C0A}"/>
    <dgm:cxn modelId="{4EF1427F-E192-4394-A166-96DEEA983908}" type="presOf" srcId="{C281239E-67FD-46B4-A022-8E965AB7F75C}" destId="{90125561-6546-4C91-86CF-BB2ABB8B59EA}" srcOrd="0" destOrd="0" presId="urn:microsoft.com/office/officeart/2005/8/layout/pyramid2"/>
    <dgm:cxn modelId="{DC9DCC8A-CF93-4AF3-952C-A443D339678C}" srcId="{2D7D8319-57CC-4B22-BC34-94FDFD0E0760}" destId="{AB76B1D1-B8C0-410F-8367-5853D7B12336}" srcOrd="2" destOrd="0" parTransId="{CD040078-8A34-489E-BB30-D9ACB43AED11}" sibTransId="{489654D3-52E7-4EE8-9B44-5F38D35ABFD5}"/>
    <dgm:cxn modelId="{2F34653B-1B11-41AF-A971-CE418736E4F0}" srcId="{2D7D8319-57CC-4B22-BC34-94FDFD0E0760}" destId="{C281239E-67FD-46B4-A022-8E965AB7F75C}" srcOrd="1" destOrd="0" parTransId="{79E21A75-46B3-4810-A894-AF27D63DFA51}" sibTransId="{2CD941A9-0863-4D8E-9A68-907FA4049826}"/>
    <dgm:cxn modelId="{94A86CFA-025F-4EF6-8D01-9D9E7FF279AF}" type="presOf" srcId="{2D7D8319-57CC-4B22-BC34-94FDFD0E0760}" destId="{BE0CBBC4-4F96-42A9-AA14-39BACADEA398}" srcOrd="0" destOrd="0" presId="urn:microsoft.com/office/officeart/2005/8/layout/pyramid2"/>
    <dgm:cxn modelId="{93437CD0-55C4-4786-9DEB-8F46B61DFAD1}" type="presOf" srcId="{23B53A6B-3F6B-42E0-9DC1-FF83C1419D9D}" destId="{5434907A-906A-4C74-A7CE-A741252730DA}" srcOrd="0" destOrd="0" presId="urn:microsoft.com/office/officeart/2005/8/layout/pyramid2"/>
    <dgm:cxn modelId="{B5DDC5BA-061B-4404-840D-886499B2B69B}" type="presParOf" srcId="{BE0CBBC4-4F96-42A9-AA14-39BACADEA398}" destId="{55453087-3A90-4705-A474-D574F38DB346}" srcOrd="0" destOrd="0" presId="urn:microsoft.com/office/officeart/2005/8/layout/pyramid2"/>
    <dgm:cxn modelId="{245DBC10-39CC-4281-8FA3-B09C9FF8C64D}" type="presParOf" srcId="{BE0CBBC4-4F96-42A9-AA14-39BACADEA398}" destId="{57CAE327-2592-4594-ACB6-CC51830B7518}" srcOrd="1" destOrd="0" presId="urn:microsoft.com/office/officeart/2005/8/layout/pyramid2"/>
    <dgm:cxn modelId="{603B1F02-F877-49F9-B7E8-5FB4DBD35123}" type="presParOf" srcId="{57CAE327-2592-4594-ACB6-CC51830B7518}" destId="{5434907A-906A-4C74-A7CE-A741252730DA}" srcOrd="0" destOrd="0" presId="urn:microsoft.com/office/officeart/2005/8/layout/pyramid2"/>
    <dgm:cxn modelId="{F04749BF-80F7-4A92-B921-BD3B2636675C}" type="presParOf" srcId="{57CAE327-2592-4594-ACB6-CC51830B7518}" destId="{9C99C0A5-F545-4DA7-8407-87C61E0FCB31}" srcOrd="1" destOrd="0" presId="urn:microsoft.com/office/officeart/2005/8/layout/pyramid2"/>
    <dgm:cxn modelId="{B2B1C312-6810-4605-A590-EF4A61F85E5A}" type="presParOf" srcId="{57CAE327-2592-4594-ACB6-CC51830B7518}" destId="{90125561-6546-4C91-86CF-BB2ABB8B59EA}" srcOrd="2" destOrd="0" presId="urn:microsoft.com/office/officeart/2005/8/layout/pyramid2"/>
    <dgm:cxn modelId="{70A4A1DA-CB6F-4EF6-AB0A-A523148B01E2}" type="presParOf" srcId="{57CAE327-2592-4594-ACB6-CC51830B7518}" destId="{F1C98F8C-3681-495F-B8FC-7F2285994B39}" srcOrd="3" destOrd="0" presId="urn:microsoft.com/office/officeart/2005/8/layout/pyramid2"/>
    <dgm:cxn modelId="{4DFDCF77-1745-4994-9377-95DBF110B990}" type="presParOf" srcId="{57CAE327-2592-4594-ACB6-CC51830B7518}" destId="{0988C992-408E-4ADE-A844-3E6C76334C67}" srcOrd="4" destOrd="0" presId="urn:microsoft.com/office/officeart/2005/8/layout/pyramid2"/>
    <dgm:cxn modelId="{A774482B-BBA3-4BD5-AF85-5DDF931148E3}" type="presParOf" srcId="{57CAE327-2592-4594-ACB6-CC51830B7518}" destId="{7166D76F-4343-43AE-83C0-E5FDE49EDB5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D6999-4F76-43E2-86AA-1BE578ADE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35F95A81-2575-4CAB-B539-27AA00AD1466}">
      <dgm:prSet phldrT="[Κείμενο]" custT="1"/>
      <dgm:spPr>
        <a:solidFill>
          <a:srgbClr val="820000"/>
        </a:solidFill>
      </dgm:spPr>
      <dgm:t>
        <a:bodyPr/>
        <a:lstStyle/>
        <a:p>
          <a:r>
            <a:rPr lang="el-GR" sz="2200" b="1" dirty="0" smtClean="0"/>
            <a:t>Γεγονότα</a:t>
          </a:r>
          <a:endParaRPr lang="el-GR" sz="2200" b="1" dirty="0"/>
        </a:p>
      </dgm:t>
    </dgm:pt>
    <dgm:pt modelId="{C8FEEC1A-DB81-4CCB-872D-81D8AC98A436}" type="parTrans" cxnId="{EF3ADB5D-2B2E-4C28-AC7F-C30045065AF3}">
      <dgm:prSet/>
      <dgm:spPr/>
      <dgm:t>
        <a:bodyPr/>
        <a:lstStyle/>
        <a:p>
          <a:endParaRPr lang="el-GR"/>
        </a:p>
      </dgm:t>
    </dgm:pt>
    <dgm:pt modelId="{5C43DF9D-31AC-4A5E-BD4F-EF81B67E3796}" type="sibTrans" cxnId="{EF3ADB5D-2B2E-4C28-AC7F-C30045065AF3}">
      <dgm:prSet/>
      <dgm:spPr/>
      <dgm:t>
        <a:bodyPr/>
        <a:lstStyle/>
        <a:p>
          <a:endParaRPr lang="el-GR"/>
        </a:p>
      </dgm:t>
    </dgm:pt>
    <dgm:pt modelId="{0B3E9AA2-72C2-451E-8B21-55E4B24EAF4E}">
      <dgm:prSet phldrT="[Κείμενο]" custT="1"/>
      <dgm:spPr>
        <a:solidFill>
          <a:srgbClr val="820000"/>
        </a:solidFill>
      </dgm:spPr>
      <dgm:t>
        <a:bodyPr/>
        <a:lstStyle/>
        <a:p>
          <a:r>
            <a:rPr lang="el-GR" sz="2200" b="1" dirty="0" smtClean="0"/>
            <a:t>Θετικά</a:t>
          </a:r>
          <a:endParaRPr lang="el-GR" sz="2200" b="1" dirty="0"/>
        </a:p>
      </dgm:t>
    </dgm:pt>
    <dgm:pt modelId="{B2CB3542-CE1A-452F-BC62-CBA477B4864C}" type="parTrans" cxnId="{7FCA6C1E-4768-43EE-9FFD-44E594231F24}">
      <dgm:prSet/>
      <dgm:spPr/>
      <dgm:t>
        <a:bodyPr/>
        <a:lstStyle/>
        <a:p>
          <a:endParaRPr lang="el-GR" dirty="0"/>
        </a:p>
      </dgm:t>
    </dgm:pt>
    <dgm:pt modelId="{40B2D154-F751-41C3-8ADF-FA37EB7D8D9E}" type="sibTrans" cxnId="{7FCA6C1E-4768-43EE-9FFD-44E594231F24}">
      <dgm:prSet/>
      <dgm:spPr/>
      <dgm:t>
        <a:bodyPr/>
        <a:lstStyle/>
        <a:p>
          <a:endParaRPr lang="el-GR"/>
        </a:p>
      </dgm:t>
    </dgm:pt>
    <dgm:pt modelId="{4DA8F25C-46C2-4619-BAAF-6D0C60182BA0}">
      <dgm:prSet phldrT="[Κείμενο]" custT="1"/>
      <dgm:spPr>
        <a:solidFill>
          <a:srgbClr val="820000"/>
        </a:solidFill>
      </dgm:spPr>
      <dgm:t>
        <a:bodyPr/>
        <a:lstStyle/>
        <a:p>
          <a:r>
            <a:rPr lang="el-GR" sz="2200" b="1" dirty="0" smtClean="0"/>
            <a:t>Ικανοποίηση</a:t>
          </a:r>
          <a:endParaRPr lang="el-GR" sz="2200" b="1" dirty="0"/>
        </a:p>
      </dgm:t>
    </dgm:pt>
    <dgm:pt modelId="{502D394F-A509-4C5C-B52C-F807D8B98574}" type="parTrans" cxnId="{A2A51A01-8975-48DC-8532-C56974D722A1}">
      <dgm:prSet/>
      <dgm:spPr/>
      <dgm:t>
        <a:bodyPr/>
        <a:lstStyle/>
        <a:p>
          <a:endParaRPr lang="el-GR" dirty="0"/>
        </a:p>
      </dgm:t>
    </dgm:pt>
    <dgm:pt modelId="{069B2561-4DFF-4061-99EA-23D812069557}" type="sibTrans" cxnId="{A2A51A01-8975-48DC-8532-C56974D722A1}">
      <dgm:prSet/>
      <dgm:spPr/>
      <dgm:t>
        <a:bodyPr/>
        <a:lstStyle/>
        <a:p>
          <a:endParaRPr lang="el-GR"/>
        </a:p>
      </dgm:t>
    </dgm:pt>
    <dgm:pt modelId="{8CF46E4E-2E56-48DE-BD4D-B39EB5B5A1E7}">
      <dgm:prSet phldrT="[Κείμενο]" custT="1"/>
      <dgm:spPr>
        <a:solidFill>
          <a:srgbClr val="820000"/>
        </a:solidFill>
      </dgm:spPr>
      <dgm:t>
        <a:bodyPr/>
        <a:lstStyle/>
        <a:p>
          <a:r>
            <a:rPr lang="el-GR" sz="2200" b="1" dirty="0" smtClean="0"/>
            <a:t>Αρνητικά</a:t>
          </a:r>
          <a:endParaRPr lang="el-GR" sz="2200" b="1" dirty="0"/>
        </a:p>
      </dgm:t>
    </dgm:pt>
    <dgm:pt modelId="{780A95BF-ADB3-4A26-9563-F3A37DF4B188}" type="parTrans" cxnId="{815EEF1E-3A32-47F6-8A41-9C217B1E3776}">
      <dgm:prSet/>
      <dgm:spPr/>
      <dgm:t>
        <a:bodyPr/>
        <a:lstStyle/>
        <a:p>
          <a:endParaRPr lang="el-GR" dirty="0"/>
        </a:p>
      </dgm:t>
    </dgm:pt>
    <dgm:pt modelId="{1AA85FAB-EE9D-4847-8CF8-0AF39124A933}" type="sibTrans" cxnId="{815EEF1E-3A32-47F6-8A41-9C217B1E3776}">
      <dgm:prSet/>
      <dgm:spPr/>
      <dgm:t>
        <a:bodyPr/>
        <a:lstStyle/>
        <a:p>
          <a:endParaRPr lang="el-GR"/>
        </a:p>
      </dgm:t>
    </dgm:pt>
    <dgm:pt modelId="{E1301549-369A-4753-9F2A-76FD3CF87EB3}">
      <dgm:prSet phldrT="[Κείμενο]" custT="1"/>
      <dgm:spPr>
        <a:solidFill>
          <a:srgbClr val="820000"/>
        </a:solidFill>
      </dgm:spPr>
      <dgm:t>
        <a:bodyPr/>
        <a:lstStyle/>
        <a:p>
          <a:r>
            <a:rPr lang="el-GR" sz="2200" b="1" dirty="0" smtClean="0"/>
            <a:t>Δυσαρέσκεια</a:t>
          </a:r>
          <a:endParaRPr lang="el-GR" sz="2200" b="1" dirty="0"/>
        </a:p>
      </dgm:t>
    </dgm:pt>
    <dgm:pt modelId="{A3F672D7-7E44-4AFD-8EBF-E1B1C0EC3639}" type="parTrans" cxnId="{90B2FB1D-EEAC-4074-8303-B54ADA2CBB76}">
      <dgm:prSet/>
      <dgm:spPr/>
      <dgm:t>
        <a:bodyPr/>
        <a:lstStyle/>
        <a:p>
          <a:endParaRPr lang="el-GR" dirty="0"/>
        </a:p>
      </dgm:t>
    </dgm:pt>
    <dgm:pt modelId="{62F93DDD-99A0-4F08-A547-C54E39B25143}" type="sibTrans" cxnId="{90B2FB1D-EEAC-4074-8303-B54ADA2CBB76}">
      <dgm:prSet/>
      <dgm:spPr/>
      <dgm:t>
        <a:bodyPr/>
        <a:lstStyle/>
        <a:p>
          <a:endParaRPr lang="el-GR"/>
        </a:p>
      </dgm:t>
    </dgm:pt>
    <dgm:pt modelId="{B611851A-AC4F-4754-8B0C-4595FCB41859}" type="pres">
      <dgm:prSet presAssocID="{20BD6999-4F76-43E2-86AA-1BE578ADE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247A732-926B-4BED-8B1F-DECEDE024273}" type="pres">
      <dgm:prSet presAssocID="{35F95A81-2575-4CAB-B539-27AA00AD1466}" presName="root1" presStyleCnt="0"/>
      <dgm:spPr/>
    </dgm:pt>
    <dgm:pt modelId="{F0CD0C25-2A05-45C9-A87C-6909CCCE4C49}" type="pres">
      <dgm:prSet presAssocID="{35F95A81-2575-4CAB-B539-27AA00AD1466}" presName="LevelOneTextNode" presStyleLbl="node0" presStyleIdx="0" presStyleCnt="1" custScaleX="113095" custScaleY="56330" custLinFactNeighborX="-4" custLinFactNeighborY="-253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AFCA08-B747-476E-88D3-443CF47E005F}" type="pres">
      <dgm:prSet presAssocID="{35F95A81-2575-4CAB-B539-27AA00AD1466}" presName="level2hierChild" presStyleCnt="0"/>
      <dgm:spPr/>
    </dgm:pt>
    <dgm:pt modelId="{5485230C-C141-4437-845C-58A0E77362B3}" type="pres">
      <dgm:prSet presAssocID="{B2CB3542-CE1A-452F-BC62-CBA477B4864C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4A264D40-3D5C-487F-8948-969B05ACD7F0}" type="pres">
      <dgm:prSet presAssocID="{B2CB3542-CE1A-452F-BC62-CBA477B4864C}" presName="connTx" presStyleLbl="parChTrans1D2" presStyleIdx="0" presStyleCnt="2"/>
      <dgm:spPr/>
      <dgm:t>
        <a:bodyPr/>
        <a:lstStyle/>
        <a:p>
          <a:endParaRPr lang="el-GR"/>
        </a:p>
      </dgm:t>
    </dgm:pt>
    <dgm:pt modelId="{27AAA55E-7C45-4EB7-9695-FCD61D452EEF}" type="pres">
      <dgm:prSet presAssocID="{0B3E9AA2-72C2-451E-8B21-55E4B24EAF4E}" presName="root2" presStyleCnt="0"/>
      <dgm:spPr/>
    </dgm:pt>
    <dgm:pt modelId="{D4FDB294-4A24-427F-BE46-55713DEBE0A0}" type="pres">
      <dgm:prSet presAssocID="{0B3E9AA2-72C2-451E-8B21-55E4B24EAF4E}" presName="LevelTwoTextNode" presStyleLbl="node2" presStyleIdx="0" presStyleCnt="2" custScaleX="113095" custScaleY="56330" custLinFactNeighborX="0" custLinFactNeighborY="-2059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A235DE-3113-4E62-9962-BC77DA9DE2F7}" type="pres">
      <dgm:prSet presAssocID="{0B3E9AA2-72C2-451E-8B21-55E4B24EAF4E}" presName="level3hierChild" presStyleCnt="0"/>
      <dgm:spPr/>
    </dgm:pt>
    <dgm:pt modelId="{FB81A305-6885-4380-97F3-B31F665A6589}" type="pres">
      <dgm:prSet presAssocID="{502D394F-A509-4C5C-B52C-F807D8B98574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A35CD952-D602-4177-99C1-1EF1B57A330B}" type="pres">
      <dgm:prSet presAssocID="{502D394F-A509-4C5C-B52C-F807D8B98574}" presName="connTx" presStyleLbl="parChTrans1D3" presStyleIdx="0" presStyleCnt="2"/>
      <dgm:spPr/>
      <dgm:t>
        <a:bodyPr/>
        <a:lstStyle/>
        <a:p>
          <a:endParaRPr lang="el-GR"/>
        </a:p>
      </dgm:t>
    </dgm:pt>
    <dgm:pt modelId="{BE79E1F4-9BB1-4CF1-BFC1-41CC985DE3F9}" type="pres">
      <dgm:prSet presAssocID="{4DA8F25C-46C2-4619-BAAF-6D0C60182BA0}" presName="root2" presStyleCnt="0"/>
      <dgm:spPr/>
    </dgm:pt>
    <dgm:pt modelId="{3A198826-FAF4-4074-9CD1-74637DD21B93}" type="pres">
      <dgm:prSet presAssocID="{4DA8F25C-46C2-4619-BAAF-6D0C60182BA0}" presName="LevelTwoTextNode" presStyleLbl="node3" presStyleIdx="0" presStyleCnt="2" custScaleX="113095" custScaleY="56330" custLinFactNeighborX="-27926" custLinFactNeighborY="-2103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D4A9101-3E80-4A36-9746-AB292CC53DC5}" type="pres">
      <dgm:prSet presAssocID="{4DA8F25C-46C2-4619-BAAF-6D0C60182BA0}" presName="level3hierChild" presStyleCnt="0"/>
      <dgm:spPr/>
    </dgm:pt>
    <dgm:pt modelId="{1D2064C1-FC69-4EE6-A836-41496B948656}" type="pres">
      <dgm:prSet presAssocID="{780A95BF-ADB3-4A26-9563-F3A37DF4B188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2AC8BC0A-2B75-463A-AF08-BFE1A4164D9B}" type="pres">
      <dgm:prSet presAssocID="{780A95BF-ADB3-4A26-9563-F3A37DF4B188}" presName="connTx" presStyleLbl="parChTrans1D2" presStyleIdx="1" presStyleCnt="2"/>
      <dgm:spPr/>
      <dgm:t>
        <a:bodyPr/>
        <a:lstStyle/>
        <a:p>
          <a:endParaRPr lang="el-GR"/>
        </a:p>
      </dgm:t>
    </dgm:pt>
    <dgm:pt modelId="{34FA8CFC-D10C-43CC-9E09-26517118FAD1}" type="pres">
      <dgm:prSet presAssocID="{8CF46E4E-2E56-48DE-BD4D-B39EB5B5A1E7}" presName="root2" presStyleCnt="0"/>
      <dgm:spPr/>
    </dgm:pt>
    <dgm:pt modelId="{89245D23-7B59-4E3F-8E71-C38F5D37346B}" type="pres">
      <dgm:prSet presAssocID="{8CF46E4E-2E56-48DE-BD4D-B39EB5B5A1E7}" presName="LevelTwoTextNode" presStyleLbl="node2" presStyleIdx="1" presStyleCnt="2" custScaleX="113095" custScaleY="56330" custLinFactNeighborX="3734" custLinFactNeighborY="-1123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A74DA5-19E4-426F-B605-0B0126FD5401}" type="pres">
      <dgm:prSet presAssocID="{8CF46E4E-2E56-48DE-BD4D-B39EB5B5A1E7}" presName="level3hierChild" presStyleCnt="0"/>
      <dgm:spPr/>
    </dgm:pt>
    <dgm:pt modelId="{4D4CE6EF-9B31-4782-8949-B82F0AD3C9BA}" type="pres">
      <dgm:prSet presAssocID="{A3F672D7-7E44-4AFD-8EBF-E1B1C0EC3639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DEF304A0-5664-41C5-BB58-67E8688631E2}" type="pres">
      <dgm:prSet presAssocID="{A3F672D7-7E44-4AFD-8EBF-E1B1C0EC3639}" presName="connTx" presStyleLbl="parChTrans1D3" presStyleIdx="1" presStyleCnt="2"/>
      <dgm:spPr/>
      <dgm:t>
        <a:bodyPr/>
        <a:lstStyle/>
        <a:p>
          <a:endParaRPr lang="el-GR"/>
        </a:p>
      </dgm:t>
    </dgm:pt>
    <dgm:pt modelId="{A1E93CAE-D69A-4BF7-886F-9BAB428595FC}" type="pres">
      <dgm:prSet presAssocID="{E1301549-369A-4753-9F2A-76FD3CF87EB3}" presName="root2" presStyleCnt="0"/>
      <dgm:spPr/>
    </dgm:pt>
    <dgm:pt modelId="{0AF63C8D-1675-4E18-8576-65A38091473B}" type="pres">
      <dgm:prSet presAssocID="{E1301549-369A-4753-9F2A-76FD3CF87EB3}" presName="LevelTwoTextNode" presStyleLbl="node3" presStyleIdx="1" presStyleCnt="2" custScaleX="113095" custScaleY="56330" custLinFactNeighborX="-18668" custLinFactNeighborY="541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FC77937-216F-418E-B9B5-51645FF94466}" type="pres">
      <dgm:prSet presAssocID="{E1301549-369A-4753-9F2A-76FD3CF87EB3}" presName="level3hierChild" presStyleCnt="0"/>
      <dgm:spPr/>
    </dgm:pt>
  </dgm:ptLst>
  <dgm:cxnLst>
    <dgm:cxn modelId="{A2A51A01-8975-48DC-8532-C56974D722A1}" srcId="{0B3E9AA2-72C2-451E-8B21-55E4B24EAF4E}" destId="{4DA8F25C-46C2-4619-BAAF-6D0C60182BA0}" srcOrd="0" destOrd="0" parTransId="{502D394F-A509-4C5C-B52C-F807D8B98574}" sibTransId="{069B2561-4DFF-4061-99EA-23D812069557}"/>
    <dgm:cxn modelId="{53D126F4-7B29-4EBE-999E-67A0F4A68207}" type="presOf" srcId="{8CF46E4E-2E56-48DE-BD4D-B39EB5B5A1E7}" destId="{89245D23-7B59-4E3F-8E71-C38F5D37346B}" srcOrd="0" destOrd="0" presId="urn:microsoft.com/office/officeart/2005/8/layout/hierarchy2"/>
    <dgm:cxn modelId="{7FCA6C1E-4768-43EE-9FFD-44E594231F24}" srcId="{35F95A81-2575-4CAB-B539-27AA00AD1466}" destId="{0B3E9AA2-72C2-451E-8B21-55E4B24EAF4E}" srcOrd="0" destOrd="0" parTransId="{B2CB3542-CE1A-452F-BC62-CBA477B4864C}" sibTransId="{40B2D154-F751-41C3-8ADF-FA37EB7D8D9E}"/>
    <dgm:cxn modelId="{6530C075-85C9-41AF-8DE5-BBE946432BC1}" type="presOf" srcId="{4DA8F25C-46C2-4619-BAAF-6D0C60182BA0}" destId="{3A198826-FAF4-4074-9CD1-74637DD21B93}" srcOrd="0" destOrd="0" presId="urn:microsoft.com/office/officeart/2005/8/layout/hierarchy2"/>
    <dgm:cxn modelId="{B1EDF5B2-7BB9-44F9-9E72-DA1236866ADB}" type="presOf" srcId="{0B3E9AA2-72C2-451E-8B21-55E4B24EAF4E}" destId="{D4FDB294-4A24-427F-BE46-55713DEBE0A0}" srcOrd="0" destOrd="0" presId="urn:microsoft.com/office/officeart/2005/8/layout/hierarchy2"/>
    <dgm:cxn modelId="{815EEF1E-3A32-47F6-8A41-9C217B1E3776}" srcId="{35F95A81-2575-4CAB-B539-27AA00AD1466}" destId="{8CF46E4E-2E56-48DE-BD4D-B39EB5B5A1E7}" srcOrd="1" destOrd="0" parTransId="{780A95BF-ADB3-4A26-9563-F3A37DF4B188}" sibTransId="{1AA85FAB-EE9D-4847-8CF8-0AF39124A933}"/>
    <dgm:cxn modelId="{E4642E9B-76A9-4931-83E1-016E6D0A62F6}" type="presOf" srcId="{35F95A81-2575-4CAB-B539-27AA00AD1466}" destId="{F0CD0C25-2A05-45C9-A87C-6909CCCE4C49}" srcOrd="0" destOrd="0" presId="urn:microsoft.com/office/officeart/2005/8/layout/hierarchy2"/>
    <dgm:cxn modelId="{90B2FB1D-EEAC-4074-8303-B54ADA2CBB76}" srcId="{8CF46E4E-2E56-48DE-BD4D-B39EB5B5A1E7}" destId="{E1301549-369A-4753-9F2A-76FD3CF87EB3}" srcOrd="0" destOrd="0" parTransId="{A3F672D7-7E44-4AFD-8EBF-E1B1C0EC3639}" sibTransId="{62F93DDD-99A0-4F08-A547-C54E39B25143}"/>
    <dgm:cxn modelId="{ABF04E28-7190-4C2D-A349-A7F23DE72894}" type="presOf" srcId="{502D394F-A509-4C5C-B52C-F807D8B98574}" destId="{A35CD952-D602-4177-99C1-1EF1B57A330B}" srcOrd="1" destOrd="0" presId="urn:microsoft.com/office/officeart/2005/8/layout/hierarchy2"/>
    <dgm:cxn modelId="{EF3ADB5D-2B2E-4C28-AC7F-C30045065AF3}" srcId="{20BD6999-4F76-43E2-86AA-1BE578ADEE5D}" destId="{35F95A81-2575-4CAB-B539-27AA00AD1466}" srcOrd="0" destOrd="0" parTransId="{C8FEEC1A-DB81-4CCB-872D-81D8AC98A436}" sibTransId="{5C43DF9D-31AC-4A5E-BD4F-EF81B67E3796}"/>
    <dgm:cxn modelId="{E9A0B96C-BFF2-42ED-90E1-A6C5E5EF7F20}" type="presOf" srcId="{20BD6999-4F76-43E2-86AA-1BE578ADEE5D}" destId="{B611851A-AC4F-4754-8B0C-4595FCB41859}" srcOrd="0" destOrd="0" presId="urn:microsoft.com/office/officeart/2005/8/layout/hierarchy2"/>
    <dgm:cxn modelId="{72FFDDD0-5EA5-40A0-BA28-523209FBC35E}" type="presOf" srcId="{780A95BF-ADB3-4A26-9563-F3A37DF4B188}" destId="{2AC8BC0A-2B75-463A-AF08-BFE1A4164D9B}" srcOrd="1" destOrd="0" presId="urn:microsoft.com/office/officeart/2005/8/layout/hierarchy2"/>
    <dgm:cxn modelId="{1A883BD8-97C7-405F-87AB-CE42F2B44791}" type="presOf" srcId="{E1301549-369A-4753-9F2A-76FD3CF87EB3}" destId="{0AF63C8D-1675-4E18-8576-65A38091473B}" srcOrd="0" destOrd="0" presId="urn:microsoft.com/office/officeart/2005/8/layout/hierarchy2"/>
    <dgm:cxn modelId="{B9EDB11F-EC7B-4281-B610-C24380AA01EB}" type="presOf" srcId="{780A95BF-ADB3-4A26-9563-F3A37DF4B188}" destId="{1D2064C1-FC69-4EE6-A836-41496B948656}" srcOrd="0" destOrd="0" presId="urn:microsoft.com/office/officeart/2005/8/layout/hierarchy2"/>
    <dgm:cxn modelId="{3DF17B13-7C29-4ABF-B3F3-7D9AEED8B019}" type="presOf" srcId="{502D394F-A509-4C5C-B52C-F807D8B98574}" destId="{FB81A305-6885-4380-97F3-B31F665A6589}" srcOrd="0" destOrd="0" presId="urn:microsoft.com/office/officeart/2005/8/layout/hierarchy2"/>
    <dgm:cxn modelId="{89E29D10-6A5F-41DF-AE02-3800A9B7F9EF}" type="presOf" srcId="{B2CB3542-CE1A-452F-BC62-CBA477B4864C}" destId="{4A264D40-3D5C-487F-8948-969B05ACD7F0}" srcOrd="1" destOrd="0" presId="urn:microsoft.com/office/officeart/2005/8/layout/hierarchy2"/>
    <dgm:cxn modelId="{CF67C431-EA13-4BBD-89A6-5EC92242BD1E}" type="presOf" srcId="{A3F672D7-7E44-4AFD-8EBF-E1B1C0EC3639}" destId="{DEF304A0-5664-41C5-BB58-67E8688631E2}" srcOrd="1" destOrd="0" presId="urn:microsoft.com/office/officeart/2005/8/layout/hierarchy2"/>
    <dgm:cxn modelId="{085F8966-2F3D-44F6-833D-94D31F4858BD}" type="presOf" srcId="{A3F672D7-7E44-4AFD-8EBF-E1B1C0EC3639}" destId="{4D4CE6EF-9B31-4782-8949-B82F0AD3C9BA}" srcOrd="0" destOrd="0" presId="urn:microsoft.com/office/officeart/2005/8/layout/hierarchy2"/>
    <dgm:cxn modelId="{423A090B-A2EC-48D1-9E32-5536A734CD3F}" type="presOf" srcId="{B2CB3542-CE1A-452F-BC62-CBA477B4864C}" destId="{5485230C-C141-4437-845C-58A0E77362B3}" srcOrd="0" destOrd="0" presId="urn:microsoft.com/office/officeart/2005/8/layout/hierarchy2"/>
    <dgm:cxn modelId="{789E4BB3-C863-4406-B30B-314ACC92E89C}" type="presParOf" srcId="{B611851A-AC4F-4754-8B0C-4595FCB41859}" destId="{8247A732-926B-4BED-8B1F-DECEDE024273}" srcOrd="0" destOrd="0" presId="urn:microsoft.com/office/officeart/2005/8/layout/hierarchy2"/>
    <dgm:cxn modelId="{61933857-D17E-484F-BC55-D22B24303C60}" type="presParOf" srcId="{8247A732-926B-4BED-8B1F-DECEDE024273}" destId="{F0CD0C25-2A05-45C9-A87C-6909CCCE4C49}" srcOrd="0" destOrd="0" presId="urn:microsoft.com/office/officeart/2005/8/layout/hierarchy2"/>
    <dgm:cxn modelId="{4DAFE602-C166-4D3C-9DF8-948651CEBC9A}" type="presParOf" srcId="{8247A732-926B-4BED-8B1F-DECEDE024273}" destId="{89AFCA08-B747-476E-88D3-443CF47E005F}" srcOrd="1" destOrd="0" presId="urn:microsoft.com/office/officeart/2005/8/layout/hierarchy2"/>
    <dgm:cxn modelId="{C9173FD8-4B32-46F7-8B3D-0CF528E36527}" type="presParOf" srcId="{89AFCA08-B747-476E-88D3-443CF47E005F}" destId="{5485230C-C141-4437-845C-58A0E77362B3}" srcOrd="0" destOrd="0" presId="urn:microsoft.com/office/officeart/2005/8/layout/hierarchy2"/>
    <dgm:cxn modelId="{DF925D2B-3034-4CB3-90CA-AFAFDA6AE322}" type="presParOf" srcId="{5485230C-C141-4437-845C-58A0E77362B3}" destId="{4A264D40-3D5C-487F-8948-969B05ACD7F0}" srcOrd="0" destOrd="0" presId="urn:microsoft.com/office/officeart/2005/8/layout/hierarchy2"/>
    <dgm:cxn modelId="{6D0B1ED9-721A-45DB-9C64-E5B95BF56733}" type="presParOf" srcId="{89AFCA08-B747-476E-88D3-443CF47E005F}" destId="{27AAA55E-7C45-4EB7-9695-FCD61D452EEF}" srcOrd="1" destOrd="0" presId="urn:microsoft.com/office/officeart/2005/8/layout/hierarchy2"/>
    <dgm:cxn modelId="{31D63B90-DB9D-436D-A534-8167EDB91FF3}" type="presParOf" srcId="{27AAA55E-7C45-4EB7-9695-FCD61D452EEF}" destId="{D4FDB294-4A24-427F-BE46-55713DEBE0A0}" srcOrd="0" destOrd="0" presId="urn:microsoft.com/office/officeart/2005/8/layout/hierarchy2"/>
    <dgm:cxn modelId="{124B6E3A-23FB-489D-989A-A1292E33535A}" type="presParOf" srcId="{27AAA55E-7C45-4EB7-9695-FCD61D452EEF}" destId="{0EA235DE-3113-4E62-9962-BC77DA9DE2F7}" srcOrd="1" destOrd="0" presId="urn:microsoft.com/office/officeart/2005/8/layout/hierarchy2"/>
    <dgm:cxn modelId="{109997F4-F1EF-4C9D-A886-B02E62986A2D}" type="presParOf" srcId="{0EA235DE-3113-4E62-9962-BC77DA9DE2F7}" destId="{FB81A305-6885-4380-97F3-B31F665A6589}" srcOrd="0" destOrd="0" presId="urn:microsoft.com/office/officeart/2005/8/layout/hierarchy2"/>
    <dgm:cxn modelId="{7191D1BE-75A7-4206-9860-439F4986368C}" type="presParOf" srcId="{FB81A305-6885-4380-97F3-B31F665A6589}" destId="{A35CD952-D602-4177-99C1-1EF1B57A330B}" srcOrd="0" destOrd="0" presId="urn:microsoft.com/office/officeart/2005/8/layout/hierarchy2"/>
    <dgm:cxn modelId="{B5F0ADC8-72AE-4155-9290-386D516CA3BB}" type="presParOf" srcId="{0EA235DE-3113-4E62-9962-BC77DA9DE2F7}" destId="{BE79E1F4-9BB1-4CF1-BFC1-41CC985DE3F9}" srcOrd="1" destOrd="0" presId="urn:microsoft.com/office/officeart/2005/8/layout/hierarchy2"/>
    <dgm:cxn modelId="{73794F55-B5C1-41DD-8493-2C52B5A05E0A}" type="presParOf" srcId="{BE79E1F4-9BB1-4CF1-BFC1-41CC985DE3F9}" destId="{3A198826-FAF4-4074-9CD1-74637DD21B93}" srcOrd="0" destOrd="0" presId="urn:microsoft.com/office/officeart/2005/8/layout/hierarchy2"/>
    <dgm:cxn modelId="{9B8D28BE-811A-4338-B3EC-65DD31154260}" type="presParOf" srcId="{BE79E1F4-9BB1-4CF1-BFC1-41CC985DE3F9}" destId="{DD4A9101-3E80-4A36-9746-AB292CC53DC5}" srcOrd="1" destOrd="0" presId="urn:microsoft.com/office/officeart/2005/8/layout/hierarchy2"/>
    <dgm:cxn modelId="{EFD57B8F-8C99-4BCB-8180-262BAD939660}" type="presParOf" srcId="{89AFCA08-B747-476E-88D3-443CF47E005F}" destId="{1D2064C1-FC69-4EE6-A836-41496B948656}" srcOrd="2" destOrd="0" presId="urn:microsoft.com/office/officeart/2005/8/layout/hierarchy2"/>
    <dgm:cxn modelId="{6B5F9AFC-95D0-4C6A-922A-2C1C9831CD1F}" type="presParOf" srcId="{1D2064C1-FC69-4EE6-A836-41496B948656}" destId="{2AC8BC0A-2B75-463A-AF08-BFE1A4164D9B}" srcOrd="0" destOrd="0" presId="urn:microsoft.com/office/officeart/2005/8/layout/hierarchy2"/>
    <dgm:cxn modelId="{54B2C083-7030-4D2E-A618-EAA611EBDCFD}" type="presParOf" srcId="{89AFCA08-B747-476E-88D3-443CF47E005F}" destId="{34FA8CFC-D10C-43CC-9E09-26517118FAD1}" srcOrd="3" destOrd="0" presId="urn:microsoft.com/office/officeart/2005/8/layout/hierarchy2"/>
    <dgm:cxn modelId="{6E4552AA-94AE-4A3A-A218-DEB133AA9589}" type="presParOf" srcId="{34FA8CFC-D10C-43CC-9E09-26517118FAD1}" destId="{89245D23-7B59-4E3F-8E71-C38F5D37346B}" srcOrd="0" destOrd="0" presId="urn:microsoft.com/office/officeart/2005/8/layout/hierarchy2"/>
    <dgm:cxn modelId="{A0CCAD7F-E206-4989-A489-67B1A2E3B34A}" type="presParOf" srcId="{34FA8CFC-D10C-43CC-9E09-26517118FAD1}" destId="{30A74DA5-19E4-426F-B605-0B0126FD5401}" srcOrd="1" destOrd="0" presId="urn:microsoft.com/office/officeart/2005/8/layout/hierarchy2"/>
    <dgm:cxn modelId="{89C66356-1A49-494A-9AC9-E338F4478B4F}" type="presParOf" srcId="{30A74DA5-19E4-426F-B605-0B0126FD5401}" destId="{4D4CE6EF-9B31-4782-8949-B82F0AD3C9BA}" srcOrd="0" destOrd="0" presId="urn:microsoft.com/office/officeart/2005/8/layout/hierarchy2"/>
    <dgm:cxn modelId="{5589F5A7-4C19-4D0E-AE9F-541F3EEDEEEE}" type="presParOf" srcId="{4D4CE6EF-9B31-4782-8949-B82F0AD3C9BA}" destId="{DEF304A0-5664-41C5-BB58-67E8688631E2}" srcOrd="0" destOrd="0" presId="urn:microsoft.com/office/officeart/2005/8/layout/hierarchy2"/>
    <dgm:cxn modelId="{9DE5F8C4-1873-4051-8E62-1355EB09E635}" type="presParOf" srcId="{30A74DA5-19E4-426F-B605-0B0126FD5401}" destId="{A1E93CAE-D69A-4BF7-886F-9BAB428595FC}" srcOrd="1" destOrd="0" presId="urn:microsoft.com/office/officeart/2005/8/layout/hierarchy2"/>
    <dgm:cxn modelId="{6299B630-DB8C-4461-8E05-F30968F76AAC}" type="presParOf" srcId="{A1E93CAE-D69A-4BF7-886F-9BAB428595FC}" destId="{0AF63C8D-1675-4E18-8576-65A38091473B}" srcOrd="0" destOrd="0" presId="urn:microsoft.com/office/officeart/2005/8/layout/hierarchy2"/>
    <dgm:cxn modelId="{F473CFFD-82AF-49DC-B0A8-35634CA7523D}" type="presParOf" srcId="{A1E93CAE-D69A-4BF7-886F-9BAB428595FC}" destId="{AFC77937-216F-418E-B9B5-51645FF944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E25758-7273-4466-9A26-C0DA75044EE9}" type="doc">
      <dgm:prSet loTypeId="urn:microsoft.com/office/officeart/2005/8/layout/pyramid2" loCatId="pyramid" qsTypeId="urn:microsoft.com/office/officeart/2005/8/quickstyle/simple2" qsCatId="simple" csTypeId="urn:microsoft.com/office/officeart/2005/8/colors/accent2_3" csCatId="accent2" phldr="1"/>
      <dgm:spPr/>
    </dgm:pt>
    <dgm:pt modelId="{1842E14D-AA40-4821-8119-D3BD6755FD8A}">
      <dgm:prSet phldrT="[Κείμενο]"/>
      <dgm:spPr/>
      <dgm:t>
        <a:bodyPr/>
        <a:lstStyle/>
        <a:p>
          <a:r>
            <a:rPr lang="el-GR" b="1" dirty="0" smtClean="0"/>
            <a:t>Ολοκλήρωση</a:t>
          </a:r>
          <a:endParaRPr lang="el-GR" b="1" dirty="0"/>
        </a:p>
      </dgm:t>
    </dgm:pt>
    <dgm:pt modelId="{F6575E25-BE89-4D55-8402-DBDF88F71CB6}" type="parTrans" cxnId="{EA9A4B6C-AC27-4851-AA7C-B97B29FB2301}">
      <dgm:prSet/>
      <dgm:spPr/>
      <dgm:t>
        <a:bodyPr/>
        <a:lstStyle/>
        <a:p>
          <a:endParaRPr lang="el-GR"/>
        </a:p>
      </dgm:t>
    </dgm:pt>
    <dgm:pt modelId="{4F7312F4-3CD9-4D01-93E8-969D577CBE6D}" type="sibTrans" cxnId="{EA9A4B6C-AC27-4851-AA7C-B97B29FB2301}">
      <dgm:prSet/>
      <dgm:spPr/>
      <dgm:t>
        <a:bodyPr/>
        <a:lstStyle/>
        <a:p>
          <a:endParaRPr lang="el-GR"/>
        </a:p>
      </dgm:t>
    </dgm:pt>
    <dgm:pt modelId="{DDA13912-7695-48B4-BAF5-3CF7EFF948CA}">
      <dgm:prSet phldrT="[Κείμενο]"/>
      <dgm:spPr/>
      <dgm:t>
        <a:bodyPr/>
        <a:lstStyle/>
        <a:p>
          <a:r>
            <a:rPr lang="el-GR" b="1" dirty="0" smtClean="0"/>
            <a:t>Εγώ</a:t>
          </a:r>
          <a:endParaRPr lang="el-GR" b="1" dirty="0"/>
        </a:p>
      </dgm:t>
    </dgm:pt>
    <dgm:pt modelId="{974B1375-7B88-46D7-AF9E-63F744637ECA}" type="parTrans" cxnId="{4D90F2E6-F0CE-46CD-9C23-DB8E3163CCBE}">
      <dgm:prSet/>
      <dgm:spPr/>
      <dgm:t>
        <a:bodyPr/>
        <a:lstStyle/>
        <a:p>
          <a:endParaRPr lang="el-GR"/>
        </a:p>
      </dgm:t>
    </dgm:pt>
    <dgm:pt modelId="{61A1FCAE-A044-464E-AA63-09E4944772FD}" type="sibTrans" cxnId="{4D90F2E6-F0CE-46CD-9C23-DB8E3163CCBE}">
      <dgm:prSet/>
      <dgm:spPr/>
      <dgm:t>
        <a:bodyPr/>
        <a:lstStyle/>
        <a:p>
          <a:endParaRPr lang="el-GR"/>
        </a:p>
      </dgm:t>
    </dgm:pt>
    <dgm:pt modelId="{2288BC63-135A-446C-A64C-1D556F023777}">
      <dgm:prSet phldrT="[Κείμενο]" custT="1"/>
      <dgm:spPr/>
      <dgm:t>
        <a:bodyPr/>
        <a:lstStyle/>
        <a:p>
          <a:r>
            <a:rPr lang="el-GR" sz="2000" b="1" dirty="0" smtClean="0"/>
            <a:t>Κοινωνικές</a:t>
          </a:r>
          <a:endParaRPr lang="el-GR" sz="2000" b="1" dirty="0"/>
        </a:p>
      </dgm:t>
    </dgm:pt>
    <dgm:pt modelId="{EE5ED251-B1BE-4D33-800F-3AFCCAC9E30C}" type="parTrans" cxnId="{474DB6F0-2D31-4699-829F-9CD6133007A0}">
      <dgm:prSet/>
      <dgm:spPr/>
      <dgm:t>
        <a:bodyPr/>
        <a:lstStyle/>
        <a:p>
          <a:endParaRPr lang="el-GR"/>
        </a:p>
      </dgm:t>
    </dgm:pt>
    <dgm:pt modelId="{D7B773B4-9C26-44C6-9F1F-F5C970E703AB}" type="sibTrans" cxnId="{474DB6F0-2D31-4699-829F-9CD6133007A0}">
      <dgm:prSet/>
      <dgm:spPr/>
      <dgm:t>
        <a:bodyPr/>
        <a:lstStyle/>
        <a:p>
          <a:endParaRPr lang="el-GR"/>
        </a:p>
      </dgm:t>
    </dgm:pt>
    <dgm:pt modelId="{F1FC4DD3-DF04-4423-A76A-97C88620E3DE}">
      <dgm:prSet custT="1"/>
      <dgm:spPr/>
      <dgm:t>
        <a:bodyPr/>
        <a:lstStyle/>
        <a:p>
          <a:r>
            <a:rPr lang="el-GR" sz="2000" b="1" dirty="0" smtClean="0"/>
            <a:t>Ασφαλείας</a:t>
          </a:r>
          <a:endParaRPr lang="el-GR" sz="2000" b="1" dirty="0"/>
        </a:p>
      </dgm:t>
    </dgm:pt>
    <dgm:pt modelId="{512BCEA7-1CB7-4BA1-9844-5F8D45D05591}" type="parTrans" cxnId="{609350D4-49A4-4A44-9272-27DBE7A48C32}">
      <dgm:prSet/>
      <dgm:spPr/>
      <dgm:t>
        <a:bodyPr/>
        <a:lstStyle/>
        <a:p>
          <a:endParaRPr lang="el-GR"/>
        </a:p>
      </dgm:t>
    </dgm:pt>
    <dgm:pt modelId="{FEF75ABD-3E0B-431D-8FF0-C6612241DEB0}" type="sibTrans" cxnId="{609350D4-49A4-4A44-9272-27DBE7A48C32}">
      <dgm:prSet/>
      <dgm:spPr/>
      <dgm:t>
        <a:bodyPr/>
        <a:lstStyle/>
        <a:p>
          <a:endParaRPr lang="el-GR"/>
        </a:p>
      </dgm:t>
    </dgm:pt>
    <dgm:pt modelId="{339BF1D8-DE81-453B-89FF-D8D08C64732E}">
      <dgm:prSet custT="1"/>
      <dgm:spPr/>
      <dgm:t>
        <a:bodyPr/>
        <a:lstStyle/>
        <a:p>
          <a:r>
            <a:rPr lang="el-GR" sz="2000" b="1" dirty="0" smtClean="0"/>
            <a:t>Φυσιολογικές</a:t>
          </a:r>
          <a:endParaRPr lang="el-GR" sz="2000" b="1" dirty="0"/>
        </a:p>
      </dgm:t>
    </dgm:pt>
    <dgm:pt modelId="{C9EDA2DB-53BF-458B-8293-99040CD83BFE}" type="parTrans" cxnId="{B820BCBB-9F96-4505-908C-9DB686800CB4}">
      <dgm:prSet/>
      <dgm:spPr/>
      <dgm:t>
        <a:bodyPr/>
        <a:lstStyle/>
        <a:p>
          <a:endParaRPr lang="el-GR"/>
        </a:p>
      </dgm:t>
    </dgm:pt>
    <dgm:pt modelId="{14111935-BD4A-419E-A414-38F791478501}" type="sibTrans" cxnId="{B820BCBB-9F96-4505-908C-9DB686800CB4}">
      <dgm:prSet/>
      <dgm:spPr/>
      <dgm:t>
        <a:bodyPr/>
        <a:lstStyle/>
        <a:p>
          <a:endParaRPr lang="el-GR"/>
        </a:p>
      </dgm:t>
    </dgm:pt>
    <dgm:pt modelId="{1ECF0D85-1506-4B3D-900A-FAC13A6CCB2C}" type="pres">
      <dgm:prSet presAssocID="{41E25758-7273-4466-9A26-C0DA75044EE9}" presName="compositeShape" presStyleCnt="0">
        <dgm:presLayoutVars>
          <dgm:dir/>
          <dgm:resizeHandles/>
        </dgm:presLayoutVars>
      </dgm:prSet>
      <dgm:spPr/>
    </dgm:pt>
    <dgm:pt modelId="{A5FF1212-7CCA-4DBB-B195-1BE95627C354}" type="pres">
      <dgm:prSet presAssocID="{41E25758-7273-4466-9A26-C0DA75044EE9}" presName="pyramid" presStyleLbl="node1" presStyleIdx="0" presStyleCnt="1" custScaleX="163816" custScaleY="96721"/>
      <dgm:spPr>
        <a:solidFill>
          <a:srgbClr val="820000"/>
        </a:solidFill>
      </dgm:spPr>
    </dgm:pt>
    <dgm:pt modelId="{385FF2DB-CBFA-4508-9EA1-152F0A7F237D}" type="pres">
      <dgm:prSet presAssocID="{41E25758-7273-4466-9A26-C0DA75044EE9}" presName="theList" presStyleCnt="0"/>
      <dgm:spPr/>
    </dgm:pt>
    <dgm:pt modelId="{FF423965-6DC8-4B5E-A0CD-24EEC9F3A73D}" type="pres">
      <dgm:prSet presAssocID="{1842E14D-AA40-4821-8119-D3BD6755FD8A}" presName="aNode" presStyleLbl="fgAcc1" presStyleIdx="0" presStyleCnt="5" custScaleX="1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CE1DE-5E4C-4015-BFD5-9CAE67EF6F7C}" type="pres">
      <dgm:prSet presAssocID="{1842E14D-AA40-4821-8119-D3BD6755FD8A}" presName="aSpace" presStyleCnt="0"/>
      <dgm:spPr/>
    </dgm:pt>
    <dgm:pt modelId="{6A39CC29-73D9-4F60-BA12-59151890B150}" type="pres">
      <dgm:prSet presAssocID="{DDA13912-7695-48B4-BAF5-3CF7EFF948CA}" presName="aNode" presStyleLbl="fgAcc1" presStyleIdx="1" presStyleCnt="5" custScaleX="1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DC929-56B4-431E-84BD-491BEC113CBA}" type="pres">
      <dgm:prSet presAssocID="{DDA13912-7695-48B4-BAF5-3CF7EFF948CA}" presName="aSpace" presStyleCnt="0"/>
      <dgm:spPr/>
    </dgm:pt>
    <dgm:pt modelId="{4ECC1213-B7D4-4732-8FE8-1DC1C333F9AE}" type="pres">
      <dgm:prSet presAssocID="{2288BC63-135A-446C-A64C-1D556F023777}" presName="aNode" presStyleLbl="fgAcc1" presStyleIdx="2" presStyleCnt="5" custScaleX="1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E8DB-92DF-4FD0-B282-8D36F4D43310}" type="pres">
      <dgm:prSet presAssocID="{2288BC63-135A-446C-A64C-1D556F023777}" presName="aSpace" presStyleCnt="0"/>
      <dgm:spPr/>
    </dgm:pt>
    <dgm:pt modelId="{93015E4C-9D43-4105-8FEE-96E0463C3EDE}" type="pres">
      <dgm:prSet presAssocID="{F1FC4DD3-DF04-4423-A76A-97C88620E3DE}" presName="aNode" presStyleLbl="fgAcc1" presStyleIdx="3" presStyleCnt="5" custScaleX="1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1FA1D-4B47-4D10-8512-2E0FFC338B1E}" type="pres">
      <dgm:prSet presAssocID="{F1FC4DD3-DF04-4423-A76A-97C88620E3DE}" presName="aSpace" presStyleCnt="0"/>
      <dgm:spPr/>
    </dgm:pt>
    <dgm:pt modelId="{0C95EE5B-9832-4547-B68B-6F4EFA69FE05}" type="pres">
      <dgm:prSet presAssocID="{339BF1D8-DE81-453B-89FF-D8D08C64732E}" presName="aNode" presStyleLbl="fgAcc1" presStyleIdx="4" presStyleCnt="5" custScaleX="14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7AD5B-E726-4623-8246-0B1F4A8A733B}" type="pres">
      <dgm:prSet presAssocID="{339BF1D8-DE81-453B-89FF-D8D08C64732E}" presName="aSpace" presStyleCnt="0"/>
      <dgm:spPr/>
    </dgm:pt>
  </dgm:ptLst>
  <dgm:cxnLst>
    <dgm:cxn modelId="{609350D4-49A4-4A44-9272-27DBE7A48C32}" srcId="{41E25758-7273-4466-9A26-C0DA75044EE9}" destId="{F1FC4DD3-DF04-4423-A76A-97C88620E3DE}" srcOrd="3" destOrd="0" parTransId="{512BCEA7-1CB7-4BA1-9844-5F8D45D05591}" sibTransId="{FEF75ABD-3E0B-431D-8FF0-C6612241DEB0}"/>
    <dgm:cxn modelId="{474DB6F0-2D31-4699-829F-9CD6133007A0}" srcId="{41E25758-7273-4466-9A26-C0DA75044EE9}" destId="{2288BC63-135A-446C-A64C-1D556F023777}" srcOrd="2" destOrd="0" parTransId="{EE5ED251-B1BE-4D33-800F-3AFCCAC9E30C}" sibTransId="{D7B773B4-9C26-44C6-9F1F-F5C970E703AB}"/>
    <dgm:cxn modelId="{9DD346D3-55B6-4195-91D7-316A69C56FFF}" type="presOf" srcId="{339BF1D8-DE81-453B-89FF-D8D08C64732E}" destId="{0C95EE5B-9832-4547-B68B-6F4EFA69FE05}" srcOrd="0" destOrd="0" presId="urn:microsoft.com/office/officeart/2005/8/layout/pyramid2"/>
    <dgm:cxn modelId="{4D90F2E6-F0CE-46CD-9C23-DB8E3163CCBE}" srcId="{41E25758-7273-4466-9A26-C0DA75044EE9}" destId="{DDA13912-7695-48B4-BAF5-3CF7EFF948CA}" srcOrd="1" destOrd="0" parTransId="{974B1375-7B88-46D7-AF9E-63F744637ECA}" sibTransId="{61A1FCAE-A044-464E-AA63-09E4944772FD}"/>
    <dgm:cxn modelId="{9411D182-5E26-4C58-9952-BCD0A89C3428}" type="presOf" srcId="{41E25758-7273-4466-9A26-C0DA75044EE9}" destId="{1ECF0D85-1506-4B3D-900A-FAC13A6CCB2C}" srcOrd="0" destOrd="0" presId="urn:microsoft.com/office/officeart/2005/8/layout/pyramid2"/>
    <dgm:cxn modelId="{B820BCBB-9F96-4505-908C-9DB686800CB4}" srcId="{41E25758-7273-4466-9A26-C0DA75044EE9}" destId="{339BF1D8-DE81-453B-89FF-D8D08C64732E}" srcOrd="4" destOrd="0" parTransId="{C9EDA2DB-53BF-458B-8293-99040CD83BFE}" sibTransId="{14111935-BD4A-419E-A414-38F791478501}"/>
    <dgm:cxn modelId="{8CF2C9E1-E34A-45A3-A98A-DC7B62A4F52D}" type="presOf" srcId="{DDA13912-7695-48B4-BAF5-3CF7EFF948CA}" destId="{6A39CC29-73D9-4F60-BA12-59151890B150}" srcOrd="0" destOrd="0" presId="urn:microsoft.com/office/officeart/2005/8/layout/pyramid2"/>
    <dgm:cxn modelId="{F5DE8FD5-3907-4B75-8622-F5801BA0AF98}" type="presOf" srcId="{1842E14D-AA40-4821-8119-D3BD6755FD8A}" destId="{FF423965-6DC8-4B5E-A0CD-24EEC9F3A73D}" srcOrd="0" destOrd="0" presId="urn:microsoft.com/office/officeart/2005/8/layout/pyramid2"/>
    <dgm:cxn modelId="{B4286686-BDFC-4947-BD7A-4FFCA0D4E37F}" type="presOf" srcId="{F1FC4DD3-DF04-4423-A76A-97C88620E3DE}" destId="{93015E4C-9D43-4105-8FEE-96E0463C3EDE}" srcOrd="0" destOrd="0" presId="urn:microsoft.com/office/officeart/2005/8/layout/pyramid2"/>
    <dgm:cxn modelId="{78A72B6C-6F76-4FE8-A1D5-D6605A037335}" type="presOf" srcId="{2288BC63-135A-446C-A64C-1D556F023777}" destId="{4ECC1213-B7D4-4732-8FE8-1DC1C333F9AE}" srcOrd="0" destOrd="0" presId="urn:microsoft.com/office/officeart/2005/8/layout/pyramid2"/>
    <dgm:cxn modelId="{EA9A4B6C-AC27-4851-AA7C-B97B29FB2301}" srcId="{41E25758-7273-4466-9A26-C0DA75044EE9}" destId="{1842E14D-AA40-4821-8119-D3BD6755FD8A}" srcOrd="0" destOrd="0" parTransId="{F6575E25-BE89-4D55-8402-DBDF88F71CB6}" sibTransId="{4F7312F4-3CD9-4D01-93E8-969D577CBE6D}"/>
    <dgm:cxn modelId="{DCEDB46B-C7B3-4383-8A1A-0B152B8952CE}" type="presParOf" srcId="{1ECF0D85-1506-4B3D-900A-FAC13A6CCB2C}" destId="{A5FF1212-7CCA-4DBB-B195-1BE95627C354}" srcOrd="0" destOrd="0" presId="urn:microsoft.com/office/officeart/2005/8/layout/pyramid2"/>
    <dgm:cxn modelId="{A496A8D9-9C28-4824-B8E2-9F23E8C5E790}" type="presParOf" srcId="{1ECF0D85-1506-4B3D-900A-FAC13A6CCB2C}" destId="{385FF2DB-CBFA-4508-9EA1-152F0A7F237D}" srcOrd="1" destOrd="0" presId="urn:microsoft.com/office/officeart/2005/8/layout/pyramid2"/>
    <dgm:cxn modelId="{2CE7B1B1-B5D7-4487-97C2-6F48DA0EB6CC}" type="presParOf" srcId="{385FF2DB-CBFA-4508-9EA1-152F0A7F237D}" destId="{FF423965-6DC8-4B5E-A0CD-24EEC9F3A73D}" srcOrd="0" destOrd="0" presId="urn:microsoft.com/office/officeart/2005/8/layout/pyramid2"/>
    <dgm:cxn modelId="{115C52FB-28BC-45B5-BDF2-4AE0E893EE5F}" type="presParOf" srcId="{385FF2DB-CBFA-4508-9EA1-152F0A7F237D}" destId="{58ACE1DE-5E4C-4015-BFD5-9CAE67EF6F7C}" srcOrd="1" destOrd="0" presId="urn:microsoft.com/office/officeart/2005/8/layout/pyramid2"/>
    <dgm:cxn modelId="{89C7D908-A09C-4AE9-B645-B6E9496C4C46}" type="presParOf" srcId="{385FF2DB-CBFA-4508-9EA1-152F0A7F237D}" destId="{6A39CC29-73D9-4F60-BA12-59151890B150}" srcOrd="2" destOrd="0" presId="urn:microsoft.com/office/officeart/2005/8/layout/pyramid2"/>
    <dgm:cxn modelId="{24F4798C-A1D2-4848-9CBF-4693E39DEE09}" type="presParOf" srcId="{385FF2DB-CBFA-4508-9EA1-152F0A7F237D}" destId="{05BDC929-56B4-431E-84BD-491BEC113CBA}" srcOrd="3" destOrd="0" presId="urn:microsoft.com/office/officeart/2005/8/layout/pyramid2"/>
    <dgm:cxn modelId="{786EF175-D433-4C59-8760-A7B9E441535B}" type="presParOf" srcId="{385FF2DB-CBFA-4508-9EA1-152F0A7F237D}" destId="{4ECC1213-B7D4-4732-8FE8-1DC1C333F9AE}" srcOrd="4" destOrd="0" presId="urn:microsoft.com/office/officeart/2005/8/layout/pyramid2"/>
    <dgm:cxn modelId="{C9335886-FA08-47B0-99C9-308E29CB13DF}" type="presParOf" srcId="{385FF2DB-CBFA-4508-9EA1-152F0A7F237D}" destId="{103EE8DB-92DF-4FD0-B282-8D36F4D43310}" srcOrd="5" destOrd="0" presId="urn:microsoft.com/office/officeart/2005/8/layout/pyramid2"/>
    <dgm:cxn modelId="{E2A02D4D-1D55-413A-B404-BBCC89097BF4}" type="presParOf" srcId="{385FF2DB-CBFA-4508-9EA1-152F0A7F237D}" destId="{93015E4C-9D43-4105-8FEE-96E0463C3EDE}" srcOrd="6" destOrd="0" presId="urn:microsoft.com/office/officeart/2005/8/layout/pyramid2"/>
    <dgm:cxn modelId="{D700733B-DF42-429B-A9BF-6E924D18D15E}" type="presParOf" srcId="{385FF2DB-CBFA-4508-9EA1-152F0A7F237D}" destId="{4DA1FA1D-4B47-4D10-8512-2E0FFC338B1E}" srcOrd="7" destOrd="0" presId="urn:microsoft.com/office/officeart/2005/8/layout/pyramid2"/>
    <dgm:cxn modelId="{D3F2971B-A4D0-47D5-AEB9-AA044520156E}" type="presParOf" srcId="{385FF2DB-CBFA-4508-9EA1-152F0A7F237D}" destId="{0C95EE5B-9832-4547-B68B-6F4EFA69FE05}" srcOrd="8" destOrd="0" presId="urn:microsoft.com/office/officeart/2005/8/layout/pyramid2"/>
    <dgm:cxn modelId="{6C7C4924-003F-4D9E-BBF1-E175C6E4E0A7}" type="presParOf" srcId="{385FF2DB-CBFA-4508-9EA1-152F0A7F237D}" destId="{0B77AD5B-E726-4623-8246-0B1F4A8A733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92B96A-CFD1-4630-BD7B-D7CCA1C75E53}" type="doc">
      <dgm:prSet loTypeId="urn:microsoft.com/office/officeart/2005/8/layout/pyramid2" loCatId="pyramid" qsTypeId="urn:microsoft.com/office/officeart/2005/8/quickstyle/simple2" qsCatId="simple" csTypeId="urn:microsoft.com/office/officeart/2005/8/colors/accent2_4" csCatId="accent2" phldr="1"/>
      <dgm:spPr/>
    </dgm:pt>
    <dgm:pt modelId="{2AC3B1E0-3B73-4818-9494-7B540D863D45}">
      <dgm:prSet phldrT="[Κείμενο]"/>
      <dgm:spPr/>
      <dgm:t>
        <a:bodyPr/>
        <a:lstStyle/>
        <a:p>
          <a:r>
            <a:rPr lang="el-GR" b="1" dirty="0" smtClean="0"/>
            <a:t>Ανάπτυξη</a:t>
          </a:r>
          <a:endParaRPr lang="el-GR" b="1" dirty="0"/>
        </a:p>
      </dgm:t>
    </dgm:pt>
    <dgm:pt modelId="{43CD1983-2615-4FBF-866F-E148B6CA1461}" type="parTrans" cxnId="{DC8F3DEE-2537-41C9-B6C6-305EEA283196}">
      <dgm:prSet/>
      <dgm:spPr/>
      <dgm:t>
        <a:bodyPr/>
        <a:lstStyle/>
        <a:p>
          <a:endParaRPr lang="el-GR"/>
        </a:p>
      </dgm:t>
    </dgm:pt>
    <dgm:pt modelId="{E8D556EE-8AFE-4D58-928C-35FD2857FD42}" type="sibTrans" cxnId="{DC8F3DEE-2537-41C9-B6C6-305EEA283196}">
      <dgm:prSet/>
      <dgm:spPr/>
      <dgm:t>
        <a:bodyPr/>
        <a:lstStyle/>
        <a:p>
          <a:endParaRPr lang="el-GR"/>
        </a:p>
      </dgm:t>
    </dgm:pt>
    <dgm:pt modelId="{1B0AA56B-9D6C-4574-9E5B-2C8597502ED6}">
      <dgm:prSet phldrT="[Κείμενο]" custT="1"/>
      <dgm:spPr/>
      <dgm:t>
        <a:bodyPr/>
        <a:lstStyle/>
        <a:p>
          <a:pPr algn="l"/>
          <a:r>
            <a:rPr lang="el-GR" sz="1900" b="1" dirty="0" smtClean="0"/>
            <a:t>Συσχέτιση</a:t>
          </a:r>
          <a:endParaRPr lang="el-GR" sz="1900" b="1" dirty="0"/>
        </a:p>
      </dgm:t>
    </dgm:pt>
    <dgm:pt modelId="{4AFF39FF-BB71-48EC-A388-69BD477204CC}" type="parTrans" cxnId="{ED80C1F9-0782-4138-90E3-0EAAF8A0407F}">
      <dgm:prSet/>
      <dgm:spPr/>
      <dgm:t>
        <a:bodyPr/>
        <a:lstStyle/>
        <a:p>
          <a:endParaRPr lang="el-GR"/>
        </a:p>
      </dgm:t>
    </dgm:pt>
    <dgm:pt modelId="{78CBE49E-DAD2-43DE-9BEC-28F6B1237451}" type="sibTrans" cxnId="{ED80C1F9-0782-4138-90E3-0EAAF8A0407F}">
      <dgm:prSet/>
      <dgm:spPr/>
      <dgm:t>
        <a:bodyPr/>
        <a:lstStyle/>
        <a:p>
          <a:endParaRPr lang="el-GR"/>
        </a:p>
      </dgm:t>
    </dgm:pt>
    <dgm:pt modelId="{725FC249-10A3-4445-B24C-CDC7BF343830}">
      <dgm:prSet phldrT="[Κείμενο]" custT="1"/>
      <dgm:spPr/>
      <dgm:t>
        <a:bodyPr/>
        <a:lstStyle/>
        <a:p>
          <a:r>
            <a:rPr lang="el-GR" sz="2000" b="1" dirty="0" smtClean="0"/>
            <a:t>Ύπαρξη</a:t>
          </a:r>
          <a:endParaRPr lang="el-GR" sz="2000" b="1" dirty="0"/>
        </a:p>
      </dgm:t>
    </dgm:pt>
    <dgm:pt modelId="{B6DCD55D-B558-47A6-B64C-548035DB7A3F}" type="parTrans" cxnId="{45434327-35D1-42A2-B46D-9B6384CD7EB9}">
      <dgm:prSet/>
      <dgm:spPr/>
      <dgm:t>
        <a:bodyPr/>
        <a:lstStyle/>
        <a:p>
          <a:endParaRPr lang="el-GR"/>
        </a:p>
      </dgm:t>
    </dgm:pt>
    <dgm:pt modelId="{69CD5285-C32D-4158-BD6A-7DD639F94DC4}" type="sibTrans" cxnId="{45434327-35D1-42A2-B46D-9B6384CD7EB9}">
      <dgm:prSet/>
      <dgm:spPr/>
      <dgm:t>
        <a:bodyPr/>
        <a:lstStyle/>
        <a:p>
          <a:endParaRPr lang="el-GR"/>
        </a:p>
      </dgm:t>
    </dgm:pt>
    <dgm:pt modelId="{112A9EA0-CE44-4B17-8776-D6042050303D}" type="pres">
      <dgm:prSet presAssocID="{BF92B96A-CFD1-4630-BD7B-D7CCA1C75E53}" presName="compositeShape" presStyleCnt="0">
        <dgm:presLayoutVars>
          <dgm:dir/>
          <dgm:resizeHandles/>
        </dgm:presLayoutVars>
      </dgm:prSet>
      <dgm:spPr/>
    </dgm:pt>
    <dgm:pt modelId="{62F7E38D-FF55-4B5D-B56E-560FE00B6741}" type="pres">
      <dgm:prSet presAssocID="{BF92B96A-CFD1-4630-BD7B-D7CCA1C75E53}" presName="pyramid" presStyleLbl="node1" presStyleIdx="0" presStyleCnt="1" custLinFactNeighborX="-5629"/>
      <dgm:spPr>
        <a:solidFill>
          <a:srgbClr val="820000"/>
        </a:solidFill>
      </dgm:spPr>
      <dgm:t>
        <a:bodyPr/>
        <a:lstStyle/>
        <a:p>
          <a:endParaRPr lang="el-GR"/>
        </a:p>
      </dgm:t>
    </dgm:pt>
    <dgm:pt modelId="{4128FBAE-BC71-469F-94A8-84B1AED21C61}" type="pres">
      <dgm:prSet presAssocID="{BF92B96A-CFD1-4630-BD7B-D7CCA1C75E53}" presName="theList" presStyleCnt="0"/>
      <dgm:spPr/>
    </dgm:pt>
    <dgm:pt modelId="{3819061E-4CEC-40D4-AEC1-6C5934F6B31A}" type="pres">
      <dgm:prSet presAssocID="{2AC3B1E0-3B73-4818-9494-7B540D863D4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0653F-EEBC-46ED-B8B9-5C3CE3810997}" type="pres">
      <dgm:prSet presAssocID="{2AC3B1E0-3B73-4818-9494-7B540D863D45}" presName="aSpace" presStyleCnt="0"/>
      <dgm:spPr/>
    </dgm:pt>
    <dgm:pt modelId="{6C86C7E8-5B9D-4877-B5D7-541CC4D8EB9C}" type="pres">
      <dgm:prSet presAssocID="{1B0AA56B-9D6C-4574-9E5B-2C8597502ED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37656-A6D7-401C-90E7-B3FDEF507819}" type="pres">
      <dgm:prSet presAssocID="{1B0AA56B-9D6C-4574-9E5B-2C8597502ED6}" presName="aSpace" presStyleCnt="0"/>
      <dgm:spPr/>
    </dgm:pt>
    <dgm:pt modelId="{BC80242B-34C2-41F9-A23E-6BC4A668451A}" type="pres">
      <dgm:prSet presAssocID="{725FC249-10A3-4445-B24C-CDC7BF34383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31F9E-398B-4B50-B76E-405B67C85A35}" type="pres">
      <dgm:prSet presAssocID="{725FC249-10A3-4445-B24C-CDC7BF343830}" presName="aSpace" presStyleCnt="0"/>
      <dgm:spPr/>
    </dgm:pt>
  </dgm:ptLst>
  <dgm:cxnLst>
    <dgm:cxn modelId="{0B85EA22-7DE1-45C7-BEEE-A75ABB5DA93D}" type="presOf" srcId="{2AC3B1E0-3B73-4818-9494-7B540D863D45}" destId="{3819061E-4CEC-40D4-AEC1-6C5934F6B31A}" srcOrd="0" destOrd="0" presId="urn:microsoft.com/office/officeart/2005/8/layout/pyramid2"/>
    <dgm:cxn modelId="{ED80C1F9-0782-4138-90E3-0EAAF8A0407F}" srcId="{BF92B96A-CFD1-4630-BD7B-D7CCA1C75E53}" destId="{1B0AA56B-9D6C-4574-9E5B-2C8597502ED6}" srcOrd="1" destOrd="0" parTransId="{4AFF39FF-BB71-48EC-A388-69BD477204CC}" sibTransId="{78CBE49E-DAD2-43DE-9BEC-28F6B1237451}"/>
    <dgm:cxn modelId="{45434327-35D1-42A2-B46D-9B6384CD7EB9}" srcId="{BF92B96A-CFD1-4630-BD7B-D7CCA1C75E53}" destId="{725FC249-10A3-4445-B24C-CDC7BF343830}" srcOrd="2" destOrd="0" parTransId="{B6DCD55D-B558-47A6-B64C-548035DB7A3F}" sibTransId="{69CD5285-C32D-4158-BD6A-7DD639F94DC4}"/>
    <dgm:cxn modelId="{7A188BB8-01F3-4147-8021-D2A21B47589E}" type="presOf" srcId="{1B0AA56B-9D6C-4574-9E5B-2C8597502ED6}" destId="{6C86C7E8-5B9D-4877-B5D7-541CC4D8EB9C}" srcOrd="0" destOrd="0" presId="urn:microsoft.com/office/officeart/2005/8/layout/pyramid2"/>
    <dgm:cxn modelId="{F75F6088-064F-4932-B9F8-F1F58F67149D}" type="presOf" srcId="{725FC249-10A3-4445-B24C-CDC7BF343830}" destId="{BC80242B-34C2-41F9-A23E-6BC4A668451A}" srcOrd="0" destOrd="0" presId="urn:microsoft.com/office/officeart/2005/8/layout/pyramid2"/>
    <dgm:cxn modelId="{DC8F3DEE-2537-41C9-B6C6-305EEA283196}" srcId="{BF92B96A-CFD1-4630-BD7B-D7CCA1C75E53}" destId="{2AC3B1E0-3B73-4818-9494-7B540D863D45}" srcOrd="0" destOrd="0" parTransId="{43CD1983-2615-4FBF-866F-E148B6CA1461}" sibTransId="{E8D556EE-8AFE-4D58-928C-35FD2857FD42}"/>
    <dgm:cxn modelId="{C7DA638D-B492-4E7A-B5AF-8498200B799C}" type="presOf" srcId="{BF92B96A-CFD1-4630-BD7B-D7CCA1C75E53}" destId="{112A9EA0-CE44-4B17-8776-D6042050303D}" srcOrd="0" destOrd="0" presId="urn:microsoft.com/office/officeart/2005/8/layout/pyramid2"/>
    <dgm:cxn modelId="{91380C2B-EF0C-430E-B98B-ED7DECB70F12}" type="presParOf" srcId="{112A9EA0-CE44-4B17-8776-D6042050303D}" destId="{62F7E38D-FF55-4B5D-B56E-560FE00B6741}" srcOrd="0" destOrd="0" presId="urn:microsoft.com/office/officeart/2005/8/layout/pyramid2"/>
    <dgm:cxn modelId="{F7CF51AE-8D02-441E-B321-F413C1C27FB1}" type="presParOf" srcId="{112A9EA0-CE44-4B17-8776-D6042050303D}" destId="{4128FBAE-BC71-469F-94A8-84B1AED21C61}" srcOrd="1" destOrd="0" presId="urn:microsoft.com/office/officeart/2005/8/layout/pyramid2"/>
    <dgm:cxn modelId="{0DC69E0F-89E6-49C5-A3DA-39E182F1D559}" type="presParOf" srcId="{4128FBAE-BC71-469F-94A8-84B1AED21C61}" destId="{3819061E-4CEC-40D4-AEC1-6C5934F6B31A}" srcOrd="0" destOrd="0" presId="urn:microsoft.com/office/officeart/2005/8/layout/pyramid2"/>
    <dgm:cxn modelId="{D0C75237-A669-4A40-BF8A-36DBAFA0541A}" type="presParOf" srcId="{4128FBAE-BC71-469F-94A8-84B1AED21C61}" destId="{EA50653F-EEBC-46ED-B8B9-5C3CE3810997}" srcOrd="1" destOrd="0" presId="urn:microsoft.com/office/officeart/2005/8/layout/pyramid2"/>
    <dgm:cxn modelId="{1AE114F0-15A3-4B7A-A6A7-D44FC347B00D}" type="presParOf" srcId="{4128FBAE-BC71-469F-94A8-84B1AED21C61}" destId="{6C86C7E8-5B9D-4877-B5D7-541CC4D8EB9C}" srcOrd="2" destOrd="0" presId="urn:microsoft.com/office/officeart/2005/8/layout/pyramid2"/>
    <dgm:cxn modelId="{038B5D41-8706-4C2F-8390-E9707A7B88CF}" type="presParOf" srcId="{4128FBAE-BC71-469F-94A8-84B1AED21C61}" destId="{9F137656-A6D7-401C-90E7-B3FDEF507819}" srcOrd="3" destOrd="0" presId="urn:microsoft.com/office/officeart/2005/8/layout/pyramid2"/>
    <dgm:cxn modelId="{D7511104-FCEA-4311-A48F-7040949D8CB9}" type="presParOf" srcId="{4128FBAE-BC71-469F-94A8-84B1AED21C61}" destId="{BC80242B-34C2-41F9-A23E-6BC4A668451A}" srcOrd="4" destOrd="0" presId="urn:microsoft.com/office/officeart/2005/8/layout/pyramid2"/>
    <dgm:cxn modelId="{E0920DAC-DB59-443D-8F20-67CD592A0932}" type="presParOf" srcId="{4128FBAE-BC71-469F-94A8-84B1AED21C61}" destId="{57831F9E-398B-4B50-B76E-405B67C85A3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CC342C-9F26-4B66-A551-27C51907ABA6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</dgm:pt>
    <dgm:pt modelId="{80ECB9D8-D870-42A6-9860-0DCEF418B23B}">
      <dgm:prSet phldrT="[Κείμενο]"/>
      <dgm:spPr/>
      <dgm:t>
        <a:bodyPr/>
        <a:lstStyle/>
        <a:p>
          <a:r>
            <a:rPr lang="el-GR" b="1" dirty="0" smtClean="0"/>
            <a:t>Ανάπτυξη</a:t>
          </a:r>
          <a:endParaRPr lang="el-GR" b="1" dirty="0"/>
        </a:p>
      </dgm:t>
    </dgm:pt>
    <dgm:pt modelId="{6AA16B00-3FFA-4DC6-88BE-45FDBCA160A9}" type="parTrans" cxnId="{2C78BC75-E9AD-460C-89E3-6750E75D7973}">
      <dgm:prSet/>
      <dgm:spPr/>
      <dgm:t>
        <a:bodyPr/>
        <a:lstStyle/>
        <a:p>
          <a:endParaRPr lang="el-GR"/>
        </a:p>
      </dgm:t>
    </dgm:pt>
    <dgm:pt modelId="{C3DE6984-E4A2-4AB6-8A76-5CF414068B1D}" type="sibTrans" cxnId="{2C78BC75-E9AD-460C-89E3-6750E75D7973}">
      <dgm:prSet/>
      <dgm:spPr/>
      <dgm:t>
        <a:bodyPr/>
        <a:lstStyle/>
        <a:p>
          <a:endParaRPr lang="el-GR"/>
        </a:p>
      </dgm:t>
    </dgm:pt>
    <dgm:pt modelId="{6D3E4825-C7F3-45CB-A486-E37A106BDEC8}">
      <dgm:prSet phldrT="[Κείμενο]"/>
      <dgm:spPr/>
      <dgm:t>
        <a:bodyPr/>
        <a:lstStyle/>
        <a:p>
          <a:r>
            <a:rPr lang="el-GR" b="1" dirty="0" smtClean="0"/>
            <a:t>Όλα τα υπόλοιπα</a:t>
          </a:r>
          <a:endParaRPr lang="el-GR" b="1" dirty="0"/>
        </a:p>
      </dgm:t>
    </dgm:pt>
    <dgm:pt modelId="{1B26828C-EA72-4A61-96F5-75D485594560}" type="parTrans" cxnId="{540F89FD-2F47-40A7-8102-27C34D206CAC}">
      <dgm:prSet/>
      <dgm:spPr/>
      <dgm:t>
        <a:bodyPr/>
        <a:lstStyle/>
        <a:p>
          <a:endParaRPr lang="el-GR"/>
        </a:p>
      </dgm:t>
    </dgm:pt>
    <dgm:pt modelId="{8E5C9A1D-E0A8-4D3C-91A7-4327BB819D26}" type="sibTrans" cxnId="{540F89FD-2F47-40A7-8102-27C34D206CAC}">
      <dgm:prSet/>
      <dgm:spPr/>
      <dgm:t>
        <a:bodyPr/>
        <a:lstStyle/>
        <a:p>
          <a:endParaRPr lang="el-GR"/>
        </a:p>
      </dgm:t>
    </dgm:pt>
    <dgm:pt modelId="{37EC947F-6E31-4D27-B749-3A5EB26E09B4}" type="pres">
      <dgm:prSet presAssocID="{DFCC342C-9F26-4B66-A551-27C51907ABA6}" presName="compositeShape" presStyleCnt="0">
        <dgm:presLayoutVars>
          <dgm:dir/>
          <dgm:resizeHandles/>
        </dgm:presLayoutVars>
      </dgm:prSet>
      <dgm:spPr/>
    </dgm:pt>
    <dgm:pt modelId="{6DBE7C65-D15A-483D-BBB6-F33DA25DB689}" type="pres">
      <dgm:prSet presAssocID="{DFCC342C-9F26-4B66-A551-27C51907ABA6}" presName="pyramid" presStyleLbl="node1" presStyleIdx="0" presStyleCnt="1" custScaleX="165000" custScaleY="90909" custLinFactNeighborX="-6346" custLinFactNeighborY="909"/>
      <dgm:spPr>
        <a:solidFill>
          <a:srgbClr val="004A82"/>
        </a:solidFill>
      </dgm:spPr>
    </dgm:pt>
    <dgm:pt modelId="{98CCD141-4DE7-4DB5-9DF9-7CB4DC85837E}" type="pres">
      <dgm:prSet presAssocID="{DFCC342C-9F26-4B66-A551-27C51907ABA6}" presName="theList" presStyleCnt="0"/>
      <dgm:spPr/>
    </dgm:pt>
    <dgm:pt modelId="{1FB6CA08-D9C7-48BD-A271-BBF1EE34B081}" type="pres">
      <dgm:prSet presAssocID="{80ECB9D8-D870-42A6-9860-0DCEF418B23B}" presName="aNode" presStyleLbl="fgAcc1" presStyleIdx="0" presStyleCnt="2" custScaleX="187869" custScaleY="45268" custLinFactY="434" custLinFactNeighborX="-6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47892-F97B-40E4-8FEE-7E3AD75BC934}" type="pres">
      <dgm:prSet presAssocID="{80ECB9D8-D870-42A6-9860-0DCEF418B23B}" presName="aSpace" presStyleCnt="0"/>
      <dgm:spPr/>
    </dgm:pt>
    <dgm:pt modelId="{B11CA0A9-30C9-4756-BB82-4D0F88000CA2}" type="pres">
      <dgm:prSet presAssocID="{6D3E4825-C7F3-45CB-A486-E37A106BDEC8}" presName="aNode" presStyleLbl="fgAcc1" presStyleIdx="1" presStyleCnt="2" custScaleX="190384" custScaleY="43814" custLinFactNeighborX="585" custLinFactNeighborY="46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4EA0-13F9-404E-A6E9-45DD8ADD8797}" type="pres">
      <dgm:prSet presAssocID="{6D3E4825-C7F3-45CB-A486-E37A106BDEC8}" presName="aSpace" presStyleCnt="0"/>
      <dgm:spPr/>
    </dgm:pt>
  </dgm:ptLst>
  <dgm:cxnLst>
    <dgm:cxn modelId="{94C05B20-3A45-4646-BD8E-3EBE3B53F9AA}" type="presOf" srcId="{DFCC342C-9F26-4B66-A551-27C51907ABA6}" destId="{37EC947F-6E31-4D27-B749-3A5EB26E09B4}" srcOrd="0" destOrd="0" presId="urn:microsoft.com/office/officeart/2005/8/layout/pyramid2"/>
    <dgm:cxn modelId="{2C78BC75-E9AD-460C-89E3-6750E75D7973}" srcId="{DFCC342C-9F26-4B66-A551-27C51907ABA6}" destId="{80ECB9D8-D870-42A6-9860-0DCEF418B23B}" srcOrd="0" destOrd="0" parTransId="{6AA16B00-3FFA-4DC6-88BE-45FDBCA160A9}" sibTransId="{C3DE6984-E4A2-4AB6-8A76-5CF414068B1D}"/>
    <dgm:cxn modelId="{42BE513D-6DC9-401E-A381-1C4B59BCE1C5}" type="presOf" srcId="{80ECB9D8-D870-42A6-9860-0DCEF418B23B}" destId="{1FB6CA08-D9C7-48BD-A271-BBF1EE34B081}" srcOrd="0" destOrd="0" presId="urn:microsoft.com/office/officeart/2005/8/layout/pyramid2"/>
    <dgm:cxn modelId="{57722573-10BF-4E24-9B40-DF170AF95E4F}" type="presOf" srcId="{6D3E4825-C7F3-45CB-A486-E37A106BDEC8}" destId="{B11CA0A9-30C9-4756-BB82-4D0F88000CA2}" srcOrd="0" destOrd="0" presId="urn:microsoft.com/office/officeart/2005/8/layout/pyramid2"/>
    <dgm:cxn modelId="{540F89FD-2F47-40A7-8102-27C34D206CAC}" srcId="{DFCC342C-9F26-4B66-A551-27C51907ABA6}" destId="{6D3E4825-C7F3-45CB-A486-E37A106BDEC8}" srcOrd="1" destOrd="0" parTransId="{1B26828C-EA72-4A61-96F5-75D485594560}" sibTransId="{8E5C9A1D-E0A8-4D3C-91A7-4327BB819D26}"/>
    <dgm:cxn modelId="{33D2D9B7-3323-47B6-BCE5-342937F5986D}" type="presParOf" srcId="{37EC947F-6E31-4D27-B749-3A5EB26E09B4}" destId="{6DBE7C65-D15A-483D-BBB6-F33DA25DB689}" srcOrd="0" destOrd="0" presId="urn:microsoft.com/office/officeart/2005/8/layout/pyramid2"/>
    <dgm:cxn modelId="{4A5DCF08-A82A-44C8-989D-297885342D9A}" type="presParOf" srcId="{37EC947F-6E31-4D27-B749-3A5EB26E09B4}" destId="{98CCD141-4DE7-4DB5-9DF9-7CB4DC85837E}" srcOrd="1" destOrd="0" presId="urn:microsoft.com/office/officeart/2005/8/layout/pyramid2"/>
    <dgm:cxn modelId="{89B8FACD-9D24-4194-97D5-5217CAA4313A}" type="presParOf" srcId="{98CCD141-4DE7-4DB5-9DF9-7CB4DC85837E}" destId="{1FB6CA08-D9C7-48BD-A271-BBF1EE34B081}" srcOrd="0" destOrd="0" presId="urn:microsoft.com/office/officeart/2005/8/layout/pyramid2"/>
    <dgm:cxn modelId="{55DD7ACE-9F09-4D42-A298-8DE10C62EF6E}" type="presParOf" srcId="{98CCD141-4DE7-4DB5-9DF9-7CB4DC85837E}" destId="{65E47892-F97B-40E4-8FEE-7E3AD75BC934}" srcOrd="1" destOrd="0" presId="urn:microsoft.com/office/officeart/2005/8/layout/pyramid2"/>
    <dgm:cxn modelId="{D3755A9E-43AA-4B83-9FCD-182A7CB8DD7F}" type="presParOf" srcId="{98CCD141-4DE7-4DB5-9DF9-7CB4DC85837E}" destId="{B11CA0A9-30C9-4756-BB82-4D0F88000CA2}" srcOrd="2" destOrd="0" presId="urn:microsoft.com/office/officeart/2005/8/layout/pyramid2"/>
    <dgm:cxn modelId="{A4B551A6-5CCF-4DCE-8A9D-07960C95C161}" type="presParOf" srcId="{98CCD141-4DE7-4DB5-9DF9-7CB4DC85837E}" destId="{DE234EA0-13F9-404E-A6E9-45DD8ADD879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52683-7E0A-45F8-89B3-255986751E5F}">
      <dsp:nvSpPr>
        <dsp:cNvPr id="0" name=""/>
        <dsp:cNvSpPr/>
      </dsp:nvSpPr>
      <dsp:spPr>
        <a:xfrm>
          <a:off x="4098607" y="1714954"/>
          <a:ext cx="2927443" cy="105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201"/>
              </a:lnTo>
              <a:lnTo>
                <a:pt x="2927443" y="805201"/>
              </a:lnTo>
              <a:lnTo>
                <a:pt x="2927443" y="1057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6276C-3A32-4E23-B676-7CE7B81FF6B1}">
      <dsp:nvSpPr>
        <dsp:cNvPr id="0" name=""/>
        <dsp:cNvSpPr/>
      </dsp:nvSpPr>
      <dsp:spPr>
        <a:xfrm>
          <a:off x="4052887" y="1714954"/>
          <a:ext cx="91440" cy="1057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5201"/>
              </a:lnTo>
              <a:lnTo>
                <a:pt x="61912" y="805201"/>
              </a:lnTo>
              <a:lnTo>
                <a:pt x="61912" y="1057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BB70-066F-4959-99FB-8F54AF68E3EC}">
      <dsp:nvSpPr>
        <dsp:cNvPr id="0" name=""/>
        <dsp:cNvSpPr/>
      </dsp:nvSpPr>
      <dsp:spPr>
        <a:xfrm>
          <a:off x="1203548" y="1714954"/>
          <a:ext cx="2895058" cy="1057830"/>
        </a:xfrm>
        <a:custGeom>
          <a:avLst/>
          <a:gdLst/>
          <a:ahLst/>
          <a:cxnLst/>
          <a:rect l="0" t="0" r="0" b="0"/>
          <a:pathLst>
            <a:path>
              <a:moveTo>
                <a:pt x="2895058" y="0"/>
              </a:moveTo>
              <a:lnTo>
                <a:pt x="2895058" y="805201"/>
              </a:lnTo>
              <a:lnTo>
                <a:pt x="0" y="805201"/>
              </a:lnTo>
              <a:lnTo>
                <a:pt x="0" y="1057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DE77-F324-4D6C-A273-37C2B2125471}">
      <dsp:nvSpPr>
        <dsp:cNvPr id="0" name=""/>
        <dsp:cNvSpPr/>
      </dsp:nvSpPr>
      <dsp:spPr>
        <a:xfrm>
          <a:off x="2840309" y="511958"/>
          <a:ext cx="2516596" cy="120299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Θεωρίες παρακίνησης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2840309" y="511958"/>
        <a:ext cx="2516596" cy="1202996"/>
      </dsp:txXfrm>
    </dsp:sp>
    <dsp:sp modelId="{8511C22D-875A-4986-B08B-FB25CE5806C6}">
      <dsp:nvSpPr>
        <dsp:cNvPr id="0" name=""/>
        <dsp:cNvSpPr/>
      </dsp:nvSpPr>
      <dsp:spPr>
        <a:xfrm>
          <a:off x="552" y="2772785"/>
          <a:ext cx="2405992" cy="120299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αναγκών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552" y="2772785"/>
        <a:ext cx="2405992" cy="1202996"/>
      </dsp:txXfrm>
    </dsp:sp>
    <dsp:sp modelId="{48D26523-6EFD-4B04-AC84-2B86DC1B8226}">
      <dsp:nvSpPr>
        <dsp:cNvPr id="0" name=""/>
        <dsp:cNvSpPr/>
      </dsp:nvSpPr>
      <dsp:spPr>
        <a:xfrm>
          <a:off x="2911803" y="2772785"/>
          <a:ext cx="2405992" cy="120299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κινήτρων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2911803" y="2772785"/>
        <a:ext cx="2405992" cy="1202996"/>
      </dsp:txXfrm>
    </dsp:sp>
    <dsp:sp modelId="{252AAB32-53D0-4209-BC46-71132BC94297}">
      <dsp:nvSpPr>
        <dsp:cNvPr id="0" name=""/>
        <dsp:cNvSpPr/>
      </dsp:nvSpPr>
      <dsp:spPr>
        <a:xfrm>
          <a:off x="5823054" y="2772785"/>
          <a:ext cx="2405992" cy="120299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Θεωρία προσδοκιών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5823054" y="2772785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A54FE-8BDF-422D-9B54-126198B24E16}">
      <dsp:nvSpPr>
        <dsp:cNvPr id="0" name=""/>
        <dsp:cNvSpPr/>
      </dsp:nvSpPr>
      <dsp:spPr>
        <a:xfrm>
          <a:off x="3" y="1300965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Τα άτομα μπορεί να μην παρακινηθούν διότι δεν έχουν κατανοήσει πλήρως τα κίνητρά τους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60239" y="1361201"/>
        <a:ext cx="3307188" cy="1936124"/>
      </dsp:txXfrm>
    </dsp:sp>
    <dsp:sp modelId="{B59634EC-8B26-4213-9901-DD52BA1D38EA}">
      <dsp:nvSpPr>
        <dsp:cNvPr id="0" name=""/>
        <dsp:cNvSpPr/>
      </dsp:nvSpPr>
      <dsp:spPr>
        <a:xfrm>
          <a:off x="3733803" y="1834358"/>
          <a:ext cx="727659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3733803" y="2004370"/>
        <a:ext cx="509361" cy="510035"/>
      </dsp:txXfrm>
    </dsp:sp>
    <dsp:sp modelId="{97946912-52E8-4913-9C2A-040DBF00C264}">
      <dsp:nvSpPr>
        <dsp:cNvPr id="0" name=""/>
        <dsp:cNvSpPr/>
      </dsp:nvSpPr>
      <dsp:spPr>
        <a:xfrm>
          <a:off x="4800606" y="1300965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Αποτέλεσμα</a:t>
          </a:r>
          <a:r>
            <a:rPr lang="en-US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:</a:t>
          </a:r>
          <a:r>
            <a:rPr lang="el-GR" sz="2400" b="0" kern="12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</a:rPr>
            <a:t> χαμηλά επίπεδα παρακίνησης </a:t>
          </a:r>
          <a:endParaRPr lang="el-GR" sz="2400" b="0" kern="1200" dirty="0"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</a:endParaRPr>
        </a:p>
      </dsp:txBody>
      <dsp:txXfrm>
        <a:off x="4860842" y="1361201"/>
        <a:ext cx="3307188" cy="1936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9BD77-0F1C-4DD5-A921-EE4691402E4D}">
      <dsp:nvSpPr>
        <dsp:cNvPr id="0" name=""/>
        <dsp:cNvSpPr/>
      </dsp:nvSpPr>
      <dsp:spPr>
        <a:xfrm>
          <a:off x="823878" y="0"/>
          <a:ext cx="6581842" cy="5040313"/>
        </a:xfrm>
        <a:prstGeom prst="triangle">
          <a:avLst/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40EC6-AE1D-47EF-BD34-6B5F10F28B42}">
      <dsp:nvSpPr>
        <dsp:cNvPr id="0" name=""/>
        <dsp:cNvSpPr/>
      </dsp:nvSpPr>
      <dsp:spPr>
        <a:xfrm>
          <a:off x="3142750" y="1008062"/>
          <a:ext cx="3276203" cy="71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Αυτοδημιουργία</a:t>
          </a:r>
          <a:endParaRPr lang="el-GR" sz="2400" b="1" kern="1200" dirty="0"/>
        </a:p>
      </dsp:txBody>
      <dsp:txXfrm>
        <a:off x="3177735" y="1043047"/>
        <a:ext cx="3206233" cy="646699"/>
      </dsp:txXfrm>
    </dsp:sp>
    <dsp:sp modelId="{16EDCD21-62EA-4269-B6F3-91905E061567}">
      <dsp:nvSpPr>
        <dsp:cNvPr id="0" name=""/>
        <dsp:cNvSpPr/>
      </dsp:nvSpPr>
      <dsp:spPr>
        <a:xfrm>
          <a:off x="3142750" y="1800111"/>
          <a:ext cx="3276203" cy="71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Ανάγκες του εγώ</a:t>
          </a:r>
          <a:endParaRPr lang="el-GR" sz="2400" b="1" kern="1200" dirty="0"/>
        </a:p>
      </dsp:txBody>
      <dsp:txXfrm>
        <a:off x="3177735" y="1835096"/>
        <a:ext cx="3206233" cy="646699"/>
      </dsp:txXfrm>
    </dsp:sp>
    <dsp:sp modelId="{D8ADAE69-C4B2-4550-B497-9DD839A1B5E9}">
      <dsp:nvSpPr>
        <dsp:cNvPr id="0" name=""/>
        <dsp:cNvSpPr/>
      </dsp:nvSpPr>
      <dsp:spPr>
        <a:xfrm>
          <a:off x="3142750" y="2592160"/>
          <a:ext cx="3276203" cy="71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Κοινωνικές ανάγκες</a:t>
          </a:r>
          <a:endParaRPr lang="el-GR" sz="2400" b="1" kern="1200" dirty="0"/>
        </a:p>
      </dsp:txBody>
      <dsp:txXfrm>
        <a:off x="3177735" y="2627145"/>
        <a:ext cx="3206233" cy="646699"/>
      </dsp:txXfrm>
    </dsp:sp>
    <dsp:sp modelId="{39922016-0E3C-4D37-9219-774908FE81DF}">
      <dsp:nvSpPr>
        <dsp:cNvPr id="0" name=""/>
        <dsp:cNvSpPr/>
      </dsp:nvSpPr>
      <dsp:spPr>
        <a:xfrm>
          <a:off x="3142750" y="3384209"/>
          <a:ext cx="3276203" cy="71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Ανάγκες ασφαλείας </a:t>
          </a:r>
          <a:endParaRPr lang="el-GR" sz="2400" b="1" kern="1200" dirty="0"/>
        </a:p>
      </dsp:txBody>
      <dsp:txXfrm>
        <a:off x="3177735" y="3419194"/>
        <a:ext cx="3206233" cy="646699"/>
      </dsp:txXfrm>
    </dsp:sp>
    <dsp:sp modelId="{13E1993A-28FF-4805-86C4-94052C94D1EA}">
      <dsp:nvSpPr>
        <dsp:cNvPr id="0" name=""/>
        <dsp:cNvSpPr/>
      </dsp:nvSpPr>
      <dsp:spPr>
        <a:xfrm>
          <a:off x="3142750" y="4176257"/>
          <a:ext cx="3276203" cy="71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Φυσιολογικές ανάγκες</a:t>
          </a:r>
          <a:endParaRPr lang="el-GR" sz="2400" b="1" kern="1200" dirty="0"/>
        </a:p>
      </dsp:txBody>
      <dsp:txXfrm>
        <a:off x="3177735" y="4211242"/>
        <a:ext cx="3206233" cy="64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53087-3A90-4705-A474-D574F38DB346}">
      <dsp:nvSpPr>
        <dsp:cNvPr id="0" name=""/>
        <dsp:cNvSpPr/>
      </dsp:nvSpPr>
      <dsp:spPr>
        <a:xfrm>
          <a:off x="714375" y="0"/>
          <a:ext cx="2667000" cy="2667000"/>
        </a:xfrm>
        <a:prstGeom prst="triangle">
          <a:avLst/>
        </a:prstGeom>
        <a:solidFill>
          <a:srgbClr val="82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907A-906A-4C74-A7CE-A741252730DA}">
      <dsp:nvSpPr>
        <dsp:cNvPr id="0" name=""/>
        <dsp:cNvSpPr/>
      </dsp:nvSpPr>
      <dsp:spPr>
        <a:xfrm>
          <a:off x="1904995" y="304800"/>
          <a:ext cx="1733550" cy="631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Ανάπτυξη</a:t>
          </a:r>
          <a:endParaRPr lang="el-GR" sz="2400" b="1" kern="1200" dirty="0"/>
        </a:p>
      </dsp:txBody>
      <dsp:txXfrm>
        <a:off x="1935814" y="335619"/>
        <a:ext cx="1671912" cy="569690"/>
      </dsp:txXfrm>
    </dsp:sp>
    <dsp:sp modelId="{90125561-6546-4C91-86CF-BB2ABB8B59EA}">
      <dsp:nvSpPr>
        <dsp:cNvPr id="0" name=""/>
        <dsp:cNvSpPr/>
      </dsp:nvSpPr>
      <dsp:spPr>
        <a:xfrm>
          <a:off x="1904995" y="990600"/>
          <a:ext cx="1733550" cy="631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Συσχέτιση</a:t>
          </a:r>
          <a:endParaRPr lang="el-GR" sz="2400" b="1" kern="1200" dirty="0"/>
        </a:p>
      </dsp:txBody>
      <dsp:txXfrm>
        <a:off x="1935814" y="1021419"/>
        <a:ext cx="1671912" cy="569690"/>
      </dsp:txXfrm>
    </dsp:sp>
    <dsp:sp modelId="{0988C992-408E-4ADE-A844-3E6C76334C67}">
      <dsp:nvSpPr>
        <dsp:cNvPr id="0" name=""/>
        <dsp:cNvSpPr/>
      </dsp:nvSpPr>
      <dsp:spPr>
        <a:xfrm>
          <a:off x="1904995" y="1676400"/>
          <a:ext cx="1733550" cy="631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Ύπαρξη</a:t>
          </a:r>
          <a:endParaRPr lang="el-GR" sz="2400" b="1" kern="1200" dirty="0"/>
        </a:p>
      </dsp:txBody>
      <dsp:txXfrm>
        <a:off x="1935814" y="1707219"/>
        <a:ext cx="1671912" cy="569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D0C25-2A05-45C9-A87C-6909CCCE4C49}">
      <dsp:nvSpPr>
        <dsp:cNvPr id="0" name=""/>
        <dsp:cNvSpPr/>
      </dsp:nvSpPr>
      <dsp:spPr>
        <a:xfrm>
          <a:off x="5214" y="538052"/>
          <a:ext cx="1834128" cy="456768"/>
        </a:xfrm>
        <a:prstGeom prst="roundRect">
          <a:avLst>
            <a:gd name="adj" fmla="val 1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Γεγονότα</a:t>
          </a:r>
          <a:endParaRPr lang="el-GR" sz="2200" b="1" kern="1200" dirty="0"/>
        </a:p>
      </dsp:txBody>
      <dsp:txXfrm>
        <a:off x="18592" y="551430"/>
        <a:ext cx="1807372" cy="430012"/>
      </dsp:txXfrm>
    </dsp:sp>
    <dsp:sp modelId="{5485230C-C141-4437-845C-58A0E77362B3}">
      <dsp:nvSpPr>
        <dsp:cNvPr id="0" name=""/>
        <dsp:cNvSpPr/>
      </dsp:nvSpPr>
      <dsp:spPr>
        <a:xfrm rot="20333010">
          <a:off x="1815992" y="603623"/>
          <a:ext cx="695469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695469" y="3753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2146340" y="623772"/>
        <a:ext cx="34773" cy="34773"/>
      </dsp:txXfrm>
    </dsp:sp>
    <dsp:sp modelId="{D4FDB294-4A24-427F-BE46-55713DEBE0A0}">
      <dsp:nvSpPr>
        <dsp:cNvPr id="0" name=""/>
        <dsp:cNvSpPr/>
      </dsp:nvSpPr>
      <dsp:spPr>
        <a:xfrm>
          <a:off x="2488111" y="287498"/>
          <a:ext cx="1834128" cy="456768"/>
        </a:xfrm>
        <a:prstGeom prst="roundRect">
          <a:avLst>
            <a:gd name="adj" fmla="val 1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Θετικά</a:t>
          </a:r>
          <a:endParaRPr lang="el-GR" sz="2200" b="1" kern="1200" dirty="0"/>
        </a:p>
      </dsp:txBody>
      <dsp:txXfrm>
        <a:off x="2501489" y="300876"/>
        <a:ext cx="1807372" cy="430012"/>
      </dsp:txXfrm>
    </dsp:sp>
    <dsp:sp modelId="{FB81A305-6885-4380-97F3-B31F665A6589}">
      <dsp:nvSpPr>
        <dsp:cNvPr id="0" name=""/>
        <dsp:cNvSpPr/>
      </dsp:nvSpPr>
      <dsp:spPr>
        <a:xfrm rot="21537795">
          <a:off x="4322223" y="476574"/>
          <a:ext cx="195843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195843" y="3753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415249" y="509214"/>
        <a:ext cx="9792" cy="9792"/>
      </dsp:txXfrm>
    </dsp:sp>
    <dsp:sp modelId="{3A198826-FAF4-4074-9CD1-74637DD21B93}">
      <dsp:nvSpPr>
        <dsp:cNvPr id="0" name=""/>
        <dsp:cNvSpPr/>
      </dsp:nvSpPr>
      <dsp:spPr>
        <a:xfrm>
          <a:off x="4518050" y="283955"/>
          <a:ext cx="1834128" cy="456768"/>
        </a:xfrm>
        <a:prstGeom prst="roundRect">
          <a:avLst>
            <a:gd name="adj" fmla="val 1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Ικανοποίηση</a:t>
          </a:r>
          <a:endParaRPr lang="el-GR" sz="2200" b="1" kern="1200" dirty="0"/>
        </a:p>
      </dsp:txBody>
      <dsp:txXfrm>
        <a:off x="4531428" y="297333"/>
        <a:ext cx="1807372" cy="430012"/>
      </dsp:txXfrm>
    </dsp:sp>
    <dsp:sp modelId="{1D2064C1-FC69-4EE6-A836-41496B948656}">
      <dsp:nvSpPr>
        <dsp:cNvPr id="0" name=""/>
        <dsp:cNvSpPr/>
      </dsp:nvSpPr>
      <dsp:spPr>
        <a:xfrm rot="1779021">
          <a:off x="1785906" y="930788"/>
          <a:ext cx="816197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816197" y="3753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2173600" y="947920"/>
        <a:ext cx="40809" cy="40809"/>
      </dsp:txXfrm>
    </dsp:sp>
    <dsp:sp modelId="{89245D23-7B59-4E3F-8E71-C38F5D37346B}">
      <dsp:nvSpPr>
        <dsp:cNvPr id="0" name=""/>
        <dsp:cNvSpPr/>
      </dsp:nvSpPr>
      <dsp:spPr>
        <a:xfrm>
          <a:off x="2548667" y="941829"/>
          <a:ext cx="1834128" cy="456768"/>
        </a:xfrm>
        <a:prstGeom prst="roundRect">
          <a:avLst>
            <a:gd name="adj" fmla="val 1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Αρνητικά</a:t>
          </a:r>
          <a:endParaRPr lang="el-GR" sz="2200" b="1" kern="1200" dirty="0"/>
        </a:p>
      </dsp:txBody>
      <dsp:txXfrm>
        <a:off x="2562045" y="955207"/>
        <a:ext cx="1807372" cy="430012"/>
      </dsp:txXfrm>
    </dsp:sp>
    <dsp:sp modelId="{4D4CE6EF-9B31-4782-8949-B82F0AD3C9BA}">
      <dsp:nvSpPr>
        <dsp:cNvPr id="0" name=""/>
        <dsp:cNvSpPr/>
      </dsp:nvSpPr>
      <dsp:spPr>
        <a:xfrm rot="1518553">
          <a:off x="4367644" y="1200158"/>
          <a:ext cx="315700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315700" y="3753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517602" y="1229802"/>
        <a:ext cx="15785" cy="15785"/>
      </dsp:txXfrm>
    </dsp:sp>
    <dsp:sp modelId="{0AF63C8D-1675-4E18-8576-65A38091473B}">
      <dsp:nvSpPr>
        <dsp:cNvPr id="0" name=""/>
        <dsp:cNvSpPr/>
      </dsp:nvSpPr>
      <dsp:spPr>
        <a:xfrm>
          <a:off x="4668193" y="1076792"/>
          <a:ext cx="1834128" cy="456768"/>
        </a:xfrm>
        <a:prstGeom prst="roundRect">
          <a:avLst>
            <a:gd name="adj" fmla="val 10000"/>
          </a:avLst>
        </a:prstGeom>
        <a:solidFill>
          <a:srgbClr val="8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Δυσαρέσκεια</a:t>
          </a:r>
          <a:endParaRPr lang="el-GR" sz="2200" b="1" kern="1200" dirty="0"/>
        </a:p>
      </dsp:txBody>
      <dsp:txXfrm>
        <a:off x="4681571" y="1090170"/>
        <a:ext cx="1807372" cy="430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1212-7CCA-4DBB-B195-1BE95627C354}">
      <dsp:nvSpPr>
        <dsp:cNvPr id="0" name=""/>
        <dsp:cNvSpPr/>
      </dsp:nvSpPr>
      <dsp:spPr>
        <a:xfrm>
          <a:off x="-50107" y="72011"/>
          <a:ext cx="3350919" cy="4248242"/>
        </a:xfrm>
        <a:prstGeom prst="triangle">
          <a:avLst/>
        </a:prstGeom>
        <a:solidFill>
          <a:srgbClr val="82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23965-6DC8-4B5E-A0CD-24EEC9F3A73D}">
      <dsp:nvSpPr>
        <dsp:cNvPr id="0" name=""/>
        <dsp:cNvSpPr/>
      </dsp:nvSpPr>
      <dsp:spPr>
        <a:xfrm>
          <a:off x="1358893" y="439655"/>
          <a:ext cx="1862517" cy="62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Ολοκλήρωση</a:t>
          </a:r>
          <a:endParaRPr lang="el-GR" sz="2300" b="1" kern="1200" dirty="0"/>
        </a:p>
      </dsp:txBody>
      <dsp:txXfrm>
        <a:off x="1389380" y="470142"/>
        <a:ext cx="1801543" cy="563551"/>
      </dsp:txXfrm>
    </dsp:sp>
    <dsp:sp modelId="{6A39CC29-73D9-4F60-BA12-59151890B150}">
      <dsp:nvSpPr>
        <dsp:cNvPr id="0" name=""/>
        <dsp:cNvSpPr/>
      </dsp:nvSpPr>
      <dsp:spPr>
        <a:xfrm>
          <a:off x="1358893" y="1142246"/>
          <a:ext cx="1862517" cy="62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Εγώ</a:t>
          </a:r>
          <a:endParaRPr lang="el-GR" sz="2300" b="1" kern="1200" dirty="0"/>
        </a:p>
      </dsp:txBody>
      <dsp:txXfrm>
        <a:off x="1389380" y="1172733"/>
        <a:ext cx="1801543" cy="563551"/>
      </dsp:txXfrm>
    </dsp:sp>
    <dsp:sp modelId="{4ECC1213-B7D4-4732-8FE8-1DC1C333F9AE}">
      <dsp:nvSpPr>
        <dsp:cNvPr id="0" name=""/>
        <dsp:cNvSpPr/>
      </dsp:nvSpPr>
      <dsp:spPr>
        <a:xfrm>
          <a:off x="1358893" y="1844837"/>
          <a:ext cx="1862517" cy="62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Κοινωνικές</a:t>
          </a:r>
          <a:endParaRPr lang="el-GR" sz="2000" b="1" kern="1200" dirty="0"/>
        </a:p>
      </dsp:txBody>
      <dsp:txXfrm>
        <a:off x="1389380" y="1875324"/>
        <a:ext cx="1801543" cy="563551"/>
      </dsp:txXfrm>
    </dsp:sp>
    <dsp:sp modelId="{93015E4C-9D43-4105-8FEE-96E0463C3EDE}">
      <dsp:nvSpPr>
        <dsp:cNvPr id="0" name=""/>
        <dsp:cNvSpPr/>
      </dsp:nvSpPr>
      <dsp:spPr>
        <a:xfrm>
          <a:off x="1358893" y="2547427"/>
          <a:ext cx="1862517" cy="62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Ασφαλείας</a:t>
          </a:r>
          <a:endParaRPr lang="el-GR" sz="2000" b="1" kern="1200" dirty="0"/>
        </a:p>
      </dsp:txBody>
      <dsp:txXfrm>
        <a:off x="1389380" y="2577914"/>
        <a:ext cx="1801543" cy="563551"/>
      </dsp:txXfrm>
    </dsp:sp>
    <dsp:sp modelId="{0C95EE5B-9832-4547-B68B-6F4EFA69FE05}">
      <dsp:nvSpPr>
        <dsp:cNvPr id="0" name=""/>
        <dsp:cNvSpPr/>
      </dsp:nvSpPr>
      <dsp:spPr>
        <a:xfrm>
          <a:off x="1358893" y="3250018"/>
          <a:ext cx="1862517" cy="62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Φυσιολογικές</a:t>
          </a:r>
          <a:endParaRPr lang="el-GR" sz="2000" b="1" kern="1200" dirty="0"/>
        </a:p>
      </dsp:txBody>
      <dsp:txXfrm>
        <a:off x="1389380" y="3280505"/>
        <a:ext cx="1801543" cy="563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7E38D-FF55-4B5D-B56E-560FE00B6741}">
      <dsp:nvSpPr>
        <dsp:cNvPr id="0" name=""/>
        <dsp:cNvSpPr/>
      </dsp:nvSpPr>
      <dsp:spPr>
        <a:xfrm>
          <a:off x="0" y="0"/>
          <a:ext cx="1969890" cy="3960440"/>
        </a:xfrm>
        <a:prstGeom prst="triangle">
          <a:avLst/>
        </a:prstGeom>
        <a:solidFill>
          <a:srgbClr val="82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9061E-4CEC-40D4-AEC1-6C5934F6B31A}">
      <dsp:nvSpPr>
        <dsp:cNvPr id="0" name=""/>
        <dsp:cNvSpPr/>
      </dsp:nvSpPr>
      <dsp:spPr>
        <a:xfrm>
          <a:off x="984945" y="398171"/>
          <a:ext cx="1280428" cy="937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Ανάπτυξη</a:t>
          </a:r>
          <a:endParaRPr lang="el-GR" sz="1900" b="1" kern="1200" dirty="0"/>
        </a:p>
      </dsp:txBody>
      <dsp:txXfrm>
        <a:off x="1030710" y="443936"/>
        <a:ext cx="1188898" cy="845980"/>
      </dsp:txXfrm>
    </dsp:sp>
    <dsp:sp modelId="{6C86C7E8-5B9D-4877-B5D7-541CC4D8EB9C}">
      <dsp:nvSpPr>
        <dsp:cNvPr id="0" name=""/>
        <dsp:cNvSpPr/>
      </dsp:nvSpPr>
      <dsp:spPr>
        <a:xfrm>
          <a:off x="984945" y="1452870"/>
          <a:ext cx="1280428" cy="937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Συσχέτιση</a:t>
          </a:r>
          <a:endParaRPr lang="el-GR" sz="1900" b="1" kern="1200" dirty="0"/>
        </a:p>
      </dsp:txBody>
      <dsp:txXfrm>
        <a:off x="1030710" y="1498635"/>
        <a:ext cx="1188898" cy="845980"/>
      </dsp:txXfrm>
    </dsp:sp>
    <dsp:sp modelId="{BC80242B-34C2-41F9-A23E-6BC4A668451A}">
      <dsp:nvSpPr>
        <dsp:cNvPr id="0" name=""/>
        <dsp:cNvSpPr/>
      </dsp:nvSpPr>
      <dsp:spPr>
        <a:xfrm>
          <a:off x="984945" y="2507569"/>
          <a:ext cx="1280428" cy="9375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Ύπαρξη</a:t>
          </a:r>
          <a:endParaRPr lang="el-GR" sz="2000" b="1" kern="1200" dirty="0"/>
        </a:p>
      </dsp:txBody>
      <dsp:txXfrm>
        <a:off x="1030710" y="2553334"/>
        <a:ext cx="1188898" cy="845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E7C65-D15A-483D-BBB6-F33DA25DB689}">
      <dsp:nvSpPr>
        <dsp:cNvPr id="0" name=""/>
        <dsp:cNvSpPr/>
      </dsp:nvSpPr>
      <dsp:spPr>
        <a:xfrm>
          <a:off x="-156797" y="145324"/>
          <a:ext cx="1920567" cy="2422084"/>
        </a:xfrm>
        <a:prstGeom prst="triangle">
          <a:avLst/>
        </a:prstGeom>
        <a:solidFill>
          <a:srgbClr val="004A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B6CA08-D9C7-48BD-A271-BBF1EE34B081}">
      <dsp:nvSpPr>
        <dsp:cNvPr id="0" name=""/>
        <dsp:cNvSpPr/>
      </dsp:nvSpPr>
      <dsp:spPr>
        <a:xfrm>
          <a:off x="465998" y="508631"/>
          <a:ext cx="1421392" cy="845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Ανάπτυξη</a:t>
          </a:r>
          <a:endParaRPr lang="el-GR" sz="1900" b="1" kern="1200" dirty="0"/>
        </a:p>
      </dsp:txBody>
      <dsp:txXfrm>
        <a:off x="507257" y="549890"/>
        <a:ext cx="1338874" cy="762675"/>
      </dsp:txXfrm>
    </dsp:sp>
    <dsp:sp modelId="{B11CA0A9-30C9-4756-BB82-4D0F88000CA2}">
      <dsp:nvSpPr>
        <dsp:cNvPr id="0" name=""/>
        <dsp:cNvSpPr/>
      </dsp:nvSpPr>
      <dsp:spPr>
        <a:xfrm>
          <a:off x="461568" y="1453252"/>
          <a:ext cx="1440420" cy="818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Όλα τα υπόλοιπα</a:t>
          </a:r>
          <a:endParaRPr lang="el-GR" sz="1800" b="1" kern="1200" dirty="0"/>
        </a:p>
      </dsp:txBody>
      <dsp:txXfrm>
        <a:off x="501502" y="1493186"/>
        <a:ext cx="1360552" cy="73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74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02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1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93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7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1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avidMcClellan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iki.mbalib.com/wiki/%E5%85%8B%E9%9B%B7%E9%A1%BF%C2%B7%E5%A5%A5%E5%B0%94%E5%BE%B7%E5%BC%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ker.com/profile-1068.html" TargetMode="External"/><Relationship Id="rId4" Type="http://schemas.openxmlformats.org/officeDocument/2006/relationships/hyperlink" Target="http://www.clker.com/clipart-25189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icasaweb.google.com/lh/photo/QeHVztT1bGWTH6UVSUesLQ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profiles.google.com/118018204767345550669/abou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donaldclarkplanb.blogspot.gr/2012/04/maslow-1908-1970-hierarchy-of-needs-5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r>
              <a:rPr lang="el-GR" sz="2600" b="1" dirty="0"/>
              <a:t>Ενότητα </a:t>
            </a:r>
            <a:r>
              <a:rPr lang="en-US" sz="2600" b="1" dirty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Επιχειρησιακές Επικοινωνίες και Παρακίνηση Εργατικού Δυναμικού</a:t>
            </a:r>
            <a:r>
              <a:rPr lang="en-US" sz="2600" dirty="0"/>
              <a:t> </a:t>
            </a:r>
            <a:r>
              <a:rPr lang="el-GR" sz="2600" dirty="0"/>
              <a:t>(α’ μέρος)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Δρ. Βασιλική</a:t>
            </a:r>
            <a:r>
              <a:rPr lang="en-US" sz="2800" dirty="0"/>
              <a:t> </a:t>
            </a:r>
            <a:r>
              <a:rPr lang="el-GR" sz="2800" dirty="0"/>
              <a:t>Κατσώνη,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8886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κατά </a:t>
            </a:r>
            <a:r>
              <a:rPr lang="en-US" dirty="0"/>
              <a:t>McClelland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Οι ανάγκες αποκτούνται κοινωνικά και ποικίλουν από κουλτούρα σε κουλτούρα.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Τα άτομα θα αντιμετωπίσουν δυσκολία στην μεταβολή της ισορροπίας και της σύστασης των συγκεκριμένων αναγκών.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1641329" cy="2221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8"/>
          <p:cNvSpPr/>
          <p:nvPr/>
        </p:nvSpPr>
        <p:spPr>
          <a:xfrm>
            <a:off x="2699792" y="5835166"/>
            <a:ext cx="2997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DavidMcClelland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M0tty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2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κατά </a:t>
            </a:r>
            <a:r>
              <a:rPr lang="en-US" dirty="0"/>
              <a:t>Alderfer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Θεωρία ανάγκης τριών παραγόντων </a:t>
            </a:r>
            <a:r>
              <a:rPr lang="en-US" sz="2400" dirty="0" smtClean="0"/>
              <a:t>E.R.G (Existence, Relatedness, Growth)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2098259089"/>
              </p:ext>
            </p:extLst>
          </p:nvPr>
        </p:nvGraphicFramePr>
        <p:xfrm>
          <a:off x="3275856" y="2132856"/>
          <a:ext cx="4495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низ стрелка 4"/>
          <p:cNvSpPr/>
          <p:nvPr/>
        </p:nvSpPr>
        <p:spPr>
          <a:xfrm rot="16200000">
            <a:off x="6963433" y="3541379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4"/>
          <p:cNvSpPr/>
          <p:nvPr/>
        </p:nvSpPr>
        <p:spPr>
          <a:xfrm rot="16200000">
            <a:off x="6965799" y="2651477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5333" y="55027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latin typeface="+mn-lt"/>
              </a:rPr>
              <a:t>Η ικανοποίηση των χαμηλότερων αναγκών δεν αποτελεί προϋπόθεση για την εμφάνιση των υψηλότερων.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2614237"/>
            <a:ext cx="1450974" cy="1902117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971600" y="4500648"/>
            <a:ext cx="2027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9"/>
              </a:rPr>
              <a:t>wiki.mbalib.com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4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</a:t>
            </a:r>
            <a:r>
              <a:rPr lang="el-GR" dirty="0" smtClean="0"/>
              <a:t>κινήτρων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>
              <a:spcBef>
                <a:spcPts val="3600"/>
              </a:spcBef>
            </a:pPr>
            <a:r>
              <a:rPr lang="el-GR" sz="2400" dirty="0"/>
              <a:t>Τι είναι η θεωρία κινήτρων</a:t>
            </a:r>
            <a:r>
              <a:rPr lang="el-GR" sz="2400" dirty="0" smtClean="0"/>
              <a:t>;</a:t>
            </a:r>
            <a:endParaRPr lang="el-GR" sz="2400" dirty="0"/>
          </a:p>
          <a:p>
            <a:pPr marL="432000">
              <a:spcBef>
                <a:spcPts val="3600"/>
              </a:spcBef>
            </a:pPr>
            <a:r>
              <a:rPr lang="el-GR" sz="2400" dirty="0"/>
              <a:t>Είναι η θεωρία που αναφέρεται στα κίνητρα που χρειάζεται ένας εργαζόμενος για να καταβάλλει περισσότερη προσπάθεια στη δουλειά.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050" name="Picture 2" descr="Work In Progre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8" y="4005064"/>
            <a:ext cx="21602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436694" y="6176474"/>
            <a:ext cx="227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Road Work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OCAL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κατά </a:t>
            </a:r>
            <a:r>
              <a:rPr lang="en-US" dirty="0"/>
              <a:t>Herzberg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Ικανοποιημένος εργαζόμενος = Παραγωγικός εργαζόμενος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aphicFrame>
        <p:nvGraphicFramePr>
          <p:cNvPr id="5" name="3 - Διάγραμμα"/>
          <p:cNvGraphicFramePr/>
          <p:nvPr>
            <p:extLst>
              <p:ext uri="{D42A27DB-BD31-4B8C-83A1-F6EECF244321}">
                <p14:modId xmlns:p14="http://schemas.microsoft.com/office/powerpoint/2010/main" val="1063955351"/>
              </p:ext>
            </p:extLst>
          </p:nvPr>
        </p:nvGraphicFramePr>
        <p:xfrm>
          <a:off x="2306587" y="1916832"/>
          <a:ext cx="6810351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49215" y="5373216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latin typeface="+mn-lt"/>
              </a:rPr>
              <a:t>Παράγοντες ικανοποίησης ≠ Παράγοντες δυσαρέσκειας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1849388" cy="2012751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0" y="422899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Frederick-Herzberg-Two-Factor-Theory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Gaurav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Akrani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5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CD0C25-2A05-45C9-A87C-6909CCCE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0CD0C25-2A05-45C9-A87C-6909CCCE4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5230C-C141-4437-845C-58A0E7736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485230C-C141-4437-845C-58A0E7736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FDB294-4A24-427F-BE46-55713DEBE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4FDB294-4A24-427F-BE46-55713DEBE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064C1-FC69-4EE6-A836-41496B94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D2064C1-FC69-4EE6-A836-41496B94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45D23-7B59-4E3F-8E71-C38F5D373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9245D23-7B59-4E3F-8E71-C38F5D373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81A305-6885-4380-97F3-B31F665A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B81A305-6885-4380-97F3-B31F665A6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98826-FAF4-4074-9CD1-74637DD21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A198826-FAF4-4074-9CD1-74637DD21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4CE6EF-9B31-4782-8949-B82F0AD3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D4CE6EF-9B31-4782-8949-B82F0AD3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63C8D-1675-4E18-8576-65A38091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AF63C8D-1675-4E18-8576-65A380914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Παράγοντες </a:t>
            </a:r>
            <a:r>
              <a:rPr lang="el-GR" dirty="0" smtClean="0"/>
              <a:t>ικανοποίησης </a:t>
            </a:r>
            <a:r>
              <a:rPr lang="el-GR" dirty="0"/>
              <a:t>και </a:t>
            </a:r>
            <a:r>
              <a:rPr lang="el-GR" dirty="0" smtClean="0"/>
              <a:t>δυσαρέσκειας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Παράγοντες παρακίνησης</a:t>
            </a:r>
            <a:r>
              <a:rPr lang="el-GR" sz="2400" dirty="0"/>
              <a:t>: είναι οι εσωτερικοί παράγοντες(η αναγνώριση, η υπευθυνότητα, εξέλιξη –επιτυχία)που μπορούν να παράγουν </a:t>
            </a:r>
            <a:r>
              <a:rPr lang="el-GR" sz="2400" b="1" dirty="0">
                <a:solidFill>
                  <a:srgbClr val="820000"/>
                </a:solidFill>
              </a:rPr>
              <a:t>ικανοποίηση</a:t>
            </a:r>
            <a:r>
              <a:rPr lang="el-GR" sz="2400" dirty="0"/>
              <a:t> στους εργαζομένους.</a:t>
            </a:r>
          </a:p>
          <a:p>
            <a:pPr>
              <a:lnSpc>
                <a:spcPct val="114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Παράγοντες υγιεινής</a:t>
            </a:r>
            <a:r>
              <a:rPr lang="el-GR" sz="2400" dirty="0"/>
              <a:t>: είναι οι εξωτερικοί παράγοντες(η θέση στην </a:t>
            </a:r>
            <a:r>
              <a:rPr lang="el-GR" sz="2400" dirty="0" smtClean="0"/>
              <a:t>επιχείρηση, η αμοιβή, οι </a:t>
            </a:r>
            <a:r>
              <a:rPr lang="el-GR" sz="2400" dirty="0"/>
              <a:t>συνθήκες εργασίας)που μπορούν να μην ικανοποιήσουν τους εργαζόμενους όταν πέσουν κάτω από τα επίπεδα που θεωρούνται ως τα ελάχιστα ανεκτά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3 - Δεξιό βέλος"/>
          <p:cNvSpPr/>
          <p:nvPr/>
        </p:nvSpPr>
        <p:spPr>
          <a:xfrm>
            <a:off x="3081411" y="4849813"/>
            <a:ext cx="472545" cy="144016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598668" y="4690988"/>
            <a:ext cx="1929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Δυσαρέσκεια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2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80120"/>
          </a:xfrm>
        </p:spPr>
        <p:txBody>
          <a:bodyPr>
            <a:noAutofit/>
          </a:bodyPr>
          <a:lstStyle/>
          <a:p>
            <a:r>
              <a:rPr lang="el-GR" dirty="0"/>
              <a:t>Συμπεράσματα των παραπάνω ευρημάτων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εξασφάλιση υψηλού επιπέδου υπηρεσιών ενός υγιεινού παράγοντα εγγυάται μόνο την απουσία δυσαρέσκειας των εργαζομένων.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Επαρκής προσοχή στον παράγοντα παρακίνησης για την παρακίνηση των εργαζομένων.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χρησιμοποίηση των εσωτερικών παραγόντων στη σχεδίαση εργασιών δημιουργεί αίσθημα ικανοποίησης. </a:t>
            </a:r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9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Σύγκριση </a:t>
            </a:r>
            <a:r>
              <a:rPr lang="el-GR" dirty="0" smtClean="0"/>
              <a:t>θεωριών αναγκών-θεωριών </a:t>
            </a:r>
            <a:r>
              <a:rPr lang="el-GR" dirty="0"/>
              <a:t>κινήτρων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00356"/>
              </p:ext>
            </p:extLst>
          </p:nvPr>
        </p:nvGraphicFramePr>
        <p:xfrm>
          <a:off x="251520" y="1556792"/>
          <a:ext cx="3250704" cy="439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0 - Δεξιό άγκιστρο"/>
          <p:cNvSpPr/>
          <p:nvPr/>
        </p:nvSpPr>
        <p:spPr>
          <a:xfrm>
            <a:off x="3563888" y="2276872"/>
            <a:ext cx="216024" cy="762000"/>
          </a:xfrm>
          <a:prstGeom prst="rightBrace">
            <a:avLst>
              <a:gd name="adj1" fmla="val 9979"/>
              <a:gd name="adj2" fmla="val 55195"/>
            </a:avLst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" name="20 - Δεξιό άγκιστρο"/>
          <p:cNvSpPr/>
          <p:nvPr/>
        </p:nvSpPr>
        <p:spPr>
          <a:xfrm>
            <a:off x="3563888" y="4395193"/>
            <a:ext cx="216024" cy="803919"/>
          </a:xfrm>
          <a:prstGeom prst="rightBrace">
            <a:avLst>
              <a:gd name="adj1" fmla="val 9979"/>
              <a:gd name="adj2" fmla="val 55195"/>
            </a:avLst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3563888" y="3717032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4 - Διάγραμμα"/>
          <p:cNvGraphicFramePr/>
          <p:nvPr>
            <p:extLst>
              <p:ext uri="{D42A27DB-BD31-4B8C-83A1-F6EECF244321}">
                <p14:modId xmlns:p14="http://schemas.microsoft.com/office/powerpoint/2010/main" val="338214973"/>
              </p:ext>
            </p:extLst>
          </p:nvPr>
        </p:nvGraphicFramePr>
        <p:xfrm>
          <a:off x="3995936" y="1844824"/>
          <a:ext cx="226537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20 - Δεξιό άγκιστρο"/>
          <p:cNvSpPr/>
          <p:nvPr/>
        </p:nvSpPr>
        <p:spPr>
          <a:xfrm>
            <a:off x="6302152" y="3945397"/>
            <a:ext cx="251048" cy="689992"/>
          </a:xfrm>
          <a:prstGeom prst="rightBrace">
            <a:avLst>
              <a:gd name="adj1" fmla="val 9979"/>
              <a:gd name="adj2" fmla="val 50142"/>
            </a:avLst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6302152" y="2657872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27 - Διάγραμμα"/>
          <p:cNvGraphicFramePr/>
          <p:nvPr>
            <p:extLst>
              <p:ext uri="{D42A27DB-BD31-4B8C-83A1-F6EECF244321}">
                <p14:modId xmlns:p14="http://schemas.microsoft.com/office/powerpoint/2010/main" val="1183102513"/>
              </p:ext>
            </p:extLst>
          </p:nvPr>
        </p:nvGraphicFramePr>
        <p:xfrm>
          <a:off x="7092280" y="1976766"/>
          <a:ext cx="17451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0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Graphic spid="11" grpId="0">
        <p:bldAsOne/>
      </p:bldGraphic>
      <p:bldP spid="14" grpId="0" animBg="1"/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Θεωρία της προσδοκίας </a:t>
            </a:r>
            <a:r>
              <a:rPr lang="el-GR" dirty="0" smtClean="0"/>
              <a:t>– μεσολάβησης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Γενική ιδέα εκλογής</a:t>
            </a:r>
            <a:r>
              <a:rPr lang="el-GR" sz="2400" dirty="0"/>
              <a:t>: πως ένα άτομο επιλέγει ανάμεσα σε εναλλακτικούς τρόπους συμπεριφοράς και πορείες δράσης. 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Ικανοποιούν προσωπικά κίνητρα,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Διαλέγουν την αισιόδοξη ανταμοιβή,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Εφαρμόζουν συμπεριφορά άξια ανταμοιβής.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Θεωρία της προσδοκίας – μεσολάβησης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3 από 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Διαφορετικοί στόχοι για κάθε άτομο,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Τα άτομα ενεργούν με την ύπαρξη λογικής προσδοκίας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/>
              <a:t>Επιθυμητοί στόχοι</a:t>
            </a:r>
          </a:p>
          <a:p>
            <a:pPr marL="514350" indent="-514350">
              <a:spcBef>
                <a:spcPts val="2400"/>
              </a:spcBef>
              <a:buFont typeface="+mj-lt"/>
              <a:buAutoNum type="romanLcPeriod"/>
            </a:pPr>
            <a:r>
              <a:rPr lang="el-GR" sz="2400" dirty="0"/>
              <a:t>Άμεσος στόχος αυξανόμενης εκτέλεσης, π.χ. αύξηση παραγωγής.</a:t>
            </a:r>
          </a:p>
          <a:p>
            <a:pPr marL="514350" indent="-514350">
              <a:spcBef>
                <a:spcPts val="2400"/>
              </a:spcBef>
              <a:buFont typeface="+mj-lt"/>
              <a:buAutoNum type="romanLcPeriod"/>
            </a:pPr>
            <a:r>
              <a:rPr lang="el-GR" sz="2400" dirty="0"/>
              <a:t>Έμμεσοι στόχοι</a:t>
            </a:r>
            <a:r>
              <a:rPr lang="el-GR" sz="2400" dirty="0" smtClean="0"/>
              <a:t>, </a:t>
            </a:r>
            <a:r>
              <a:rPr lang="el-GR" sz="2400" dirty="0"/>
              <a:t>π.χ. Bonus παραγωγικότητας.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4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 της προσδοκίας – μεσολάβησης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3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04056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Εργασίες με υψηλό βαθμό MPS είναι πιο πιθανό να οδηγούν τους εργαζομένους να βιώσουν  την εμπειρία αυτών των κριτικών ψυχολογικών καταστάσεων από εργασίες που έχουν χαμηλό MPS. Η αυτονομία και η ανταπόκριση, θεωρείται πως είναι περισσότερο σημαντικές στην επίδραση των κινήτρων </a:t>
            </a:r>
            <a:r>
              <a:rPr lang="el-GR" sz="2400" dirty="0" smtClean="0"/>
              <a:t>τους, και </a:t>
            </a:r>
            <a:r>
              <a:rPr lang="el-GR" sz="2400" dirty="0"/>
              <a:t>η εξίσωση είναι σχεδιασμένη να το δείξει αυτό.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8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Βασικοί παράγοντες που καθορίζουν το επίπεδο παρακίνησης του </a:t>
            </a:r>
            <a:r>
              <a:rPr lang="el-GR" dirty="0" smtClean="0"/>
              <a:t>ατόμου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αντίληψη για τον εαυτό </a:t>
            </a:r>
            <a:r>
              <a:rPr lang="el-GR" sz="2400" dirty="0" smtClean="0"/>
              <a:t>του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δουλειά </a:t>
            </a:r>
            <a:r>
              <a:rPr lang="el-GR" sz="2400" dirty="0" smtClean="0"/>
              <a:t>του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Οι στόχοι </a:t>
            </a:r>
            <a:r>
              <a:rPr lang="el-GR" sz="2400" dirty="0" smtClean="0"/>
              <a:t>του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Οι ομάδες που τον </a:t>
            </a:r>
            <a:r>
              <a:rPr lang="el-GR" sz="2400" dirty="0" smtClean="0"/>
              <a:t>αλληλοεπηρεάζουν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οργάνωση της </a:t>
            </a:r>
            <a:r>
              <a:rPr lang="el-GR" sz="2400" dirty="0" smtClean="0"/>
              <a:t>επιχείρησης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6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</a:t>
            </a:r>
            <a:r>
              <a:rPr lang="el-GR" sz="2000" dirty="0"/>
              <a:t>. «Επιχειρηματικότητα και Συστήματα Επικοινωνίας Τουριστικών </a:t>
            </a:r>
            <a:r>
              <a:rPr lang="el-GR" sz="2000" dirty="0" smtClean="0"/>
              <a:t>Επιχειρήσεων. </a:t>
            </a:r>
            <a:r>
              <a:rPr lang="el-GR" sz="2000" dirty="0"/>
              <a:t>Ενότητα </a:t>
            </a:r>
            <a:r>
              <a:rPr lang="en-US" sz="2000" dirty="0"/>
              <a:t>7</a:t>
            </a:r>
            <a:r>
              <a:rPr lang="el-GR" sz="2000" smtClean="0"/>
              <a:t>: </a:t>
            </a:r>
            <a:r>
              <a:rPr lang="el-GR" sz="2000" dirty="0"/>
              <a:t>Επιχειρησιακές ε</a:t>
            </a:r>
            <a:r>
              <a:rPr lang="el-GR" sz="2000" dirty="0" smtClean="0"/>
              <a:t>πικοινωνίες </a:t>
            </a:r>
            <a:r>
              <a:rPr lang="el-GR" sz="2000" dirty="0"/>
              <a:t>και </a:t>
            </a:r>
            <a:r>
              <a:rPr lang="el-GR" sz="2000" dirty="0" smtClean="0"/>
              <a:t>παρακίνηση εργατικού δυναμικού</a:t>
            </a:r>
            <a:r>
              <a:rPr lang="en-US" sz="2000" dirty="0" smtClean="0"/>
              <a:t> </a:t>
            </a:r>
            <a:r>
              <a:rPr lang="el-GR" sz="2000" dirty="0"/>
              <a:t>(α’ 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589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2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075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θεωριών παρακίνησης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graphicFrame>
        <p:nvGraphicFramePr>
          <p:cNvPr id="7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338444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4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5CDE77-F324-4D6C-A273-37C2B212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95CDE77-F324-4D6C-A273-37C2B2125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65BB70-066F-4959-99FB-8F54AF68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565BB70-066F-4959-99FB-8F54AF68E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11C22D-875A-4986-B08B-FB25CE580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511C22D-875A-4986-B08B-FB25CE580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26276C-3A32-4E23-B676-7CE7B81FF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926276C-3A32-4E23-B676-7CE7B81FF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D26523-6EFD-4B04-AC84-2B86DC1B8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D26523-6EFD-4B04-AC84-2B86DC1B8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52683-7E0A-45F8-89B3-255986751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0B52683-7E0A-45F8-89B3-255986751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2AAB32-53D0-4209-BC46-71132BC9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2AAB32-53D0-4209-BC46-71132BC94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π</a:t>
            </a:r>
            <a:r>
              <a:rPr lang="el-GR" dirty="0" smtClean="0"/>
              <a:t>αρακίνησης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Υποστηρίζουν </a:t>
            </a:r>
            <a:r>
              <a:rPr lang="el-GR" sz="2400" b="1" dirty="0" smtClean="0"/>
              <a:t>ότι :</a:t>
            </a:r>
            <a:endParaRPr lang="el-GR" sz="2400" b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τάση των ατόμων για την αναζήτηση κινήτρων προέρχεται από την ανάγκη εκπλήρωσης των ονείρων τους</a:t>
            </a:r>
            <a:r>
              <a:rPr lang="el-GR" sz="2400" dirty="0" smtClean="0"/>
              <a:t>, της </a:t>
            </a:r>
            <a:r>
              <a:rPr lang="el-GR" sz="2400" dirty="0"/>
              <a:t>ενίσχυσης του δυναμικού τους και της συνεχούς ανάπτυξης του εαυτού τους,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συμπεριφορά ενός ατόμου στη δουλειά θα κατευθυνθεί στο να ικανοποιήσει αυτές τις ανάγκες,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Εκπλήρωση αναγκών= Εκτέλεση αναγκών (σε υψηλό βαθμό).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27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Κίνδυνος!!!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51289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0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9A54FE-8BDF-422D-9B54-126198B2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19A54FE-8BDF-422D-9B54-126198B24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9634EC-8B26-4213-9901-DD52BA1D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59634EC-8B26-4213-9901-DD52BA1D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46912-52E8-4913-9C2A-040DBF00C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7946912-52E8-4913-9C2A-040DBF00C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</a:t>
            </a:r>
            <a:r>
              <a:rPr lang="el-GR" dirty="0" smtClean="0"/>
              <a:t>αναγκών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Τι είναι η θεωρία των αναγκών</a:t>
            </a:r>
            <a:r>
              <a:rPr lang="el-GR" sz="2400" b="1" dirty="0" smtClean="0"/>
              <a:t>;</a:t>
            </a:r>
            <a:endParaRPr lang="el-GR" sz="2400" b="1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 Είναι η θεωρία που αναφέρεται στις ανάγκες που εμφανίζονται και ενεργοποιούνται με τη συμπεριφορά των ατόμων και δρουν όπως οι πρωταρχικές αιτίες συμπεριφοράς.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Θεωρίες κατά τον </a:t>
            </a:r>
            <a:r>
              <a:rPr lang="en-US" dirty="0"/>
              <a:t>Maslow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Το ανθρώπινο κίνητρο εξαρτάται από την επιθυμία να ικανοποιήσουμε διάφορες ανάγκες.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Οι άνθρωποι διευθύνουν τους εαυτούς τους με τρόπο που αυτοί αισθάνονται ότι είναι μέσο εκπλήρωσης των αναγκών τους.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Οι ανάγκες αυτές έχουν οργανωθεί ιεραρχικά.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1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Ιεράρχηση αναγκών κατά </a:t>
            </a:r>
            <a:r>
              <a:rPr lang="en-US" dirty="0"/>
              <a:t>Maslow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797052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гнутая вниз стрелка 4"/>
          <p:cNvSpPr/>
          <p:nvPr/>
        </p:nvSpPr>
        <p:spPr>
          <a:xfrm rot="16200000">
            <a:off x="6907893" y="5125555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4"/>
          <p:cNvSpPr/>
          <p:nvPr/>
        </p:nvSpPr>
        <p:spPr>
          <a:xfrm rot="16200000">
            <a:off x="6963433" y="4202857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4"/>
          <p:cNvSpPr/>
          <p:nvPr/>
        </p:nvSpPr>
        <p:spPr>
          <a:xfrm rot="16200000">
            <a:off x="6963433" y="3320380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4"/>
          <p:cNvSpPr/>
          <p:nvPr/>
        </p:nvSpPr>
        <p:spPr>
          <a:xfrm rot="16200000">
            <a:off x="6963432" y="2408986"/>
            <a:ext cx="696938" cy="616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http://4.bp.blogspot.com/-TitkriKmeqg/T5p_Yfh3aII/AAAAAAAACGQ/y7zEm4P834U/s200/Maslo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70659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38498" y="3410725"/>
            <a:ext cx="2052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9"/>
              </a:rPr>
              <a:t>donaldclarkplanb.blogspot.gr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9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Θεωρία του </a:t>
            </a:r>
            <a:r>
              <a:rPr lang="en-US" dirty="0"/>
              <a:t>Maslow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</a:t>
            </a:r>
            <a:r>
              <a:rPr lang="el-GR" sz="2400" dirty="0" smtClean="0"/>
              <a:t> «περιεκτική» θεωρία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Right Arrow 3"/>
          <p:cNvSpPr/>
          <p:nvPr/>
        </p:nvSpPr>
        <p:spPr>
          <a:xfrm>
            <a:off x="3527884" y="1365691"/>
            <a:ext cx="504056" cy="1550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031940" y="1197794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υιοθετεί ένα πακέτο    πλησιάζοντας τα ανθρώπινα κίνητρα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57200" y="2564904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Η «παγκόσμια» θεωρία</a:t>
            </a:r>
            <a:endParaRPr lang="el-GR" sz="2400" dirty="0">
              <a:latin typeface="+mn-lt"/>
            </a:endParaRPr>
          </a:p>
        </p:txBody>
      </p:sp>
      <p:sp>
        <p:nvSpPr>
          <p:cNvPr id="8" name="Right Arrow 3"/>
          <p:cNvSpPr/>
          <p:nvPr/>
        </p:nvSpPr>
        <p:spPr>
          <a:xfrm>
            <a:off x="3635896" y="2718187"/>
            <a:ext cx="504056" cy="1550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174824" y="2558970"/>
            <a:ext cx="3014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απευθύνεται σε όλους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17848" y="4070683"/>
            <a:ext cx="8928992" cy="1723549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Κίνητρα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Μια πορεία λήψεως αποφάσεων μέσω της οποίας το άτομο διαλέγει επιθυμητά αποτελέσματα και θέτει σε κίνηση ανάλογες συμπεριφορές με σκοπό να τα αποκτήσει.</a:t>
            </a:r>
          </a:p>
        </p:txBody>
      </p:sp>
    </p:spTree>
    <p:extLst>
      <p:ext uri="{BB962C8B-B14F-4D97-AF65-F5344CB8AC3E}">
        <p14:creationId xmlns:p14="http://schemas.microsoft.com/office/powerpoint/2010/main" val="173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374</TotalTime>
  <Words>1297</Words>
  <Application>Microsoft Office PowerPoint</Application>
  <PresentationFormat>Προβολή στην οθόνη (4:3)</PresentationFormat>
  <Paragraphs>184</Paragraphs>
  <Slides>26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Επιχειρηματικότητα και Συστήματα Επικοινωνίας Τουριστικών Επιχειρήσεων </vt:lpstr>
      <vt:lpstr>Βασικοί παράγοντες που καθορίζουν το επίπεδο παρακίνησης του ατόμου</vt:lpstr>
      <vt:lpstr>Είδη θεωριών παρακίνησης</vt:lpstr>
      <vt:lpstr>Θεωρίες παρακίνησης</vt:lpstr>
      <vt:lpstr>Κίνδυνος!!!</vt:lpstr>
      <vt:lpstr>Θεωρία αναγκών</vt:lpstr>
      <vt:lpstr>Θεωρίες κατά τον Maslow</vt:lpstr>
      <vt:lpstr>Ιεράρχηση αναγκών κατά Maslow</vt:lpstr>
      <vt:lpstr>Θεωρία του Maslow</vt:lpstr>
      <vt:lpstr>Θεωρίες κατά McClelland </vt:lpstr>
      <vt:lpstr>Θεωρίες κατά Alderfer</vt:lpstr>
      <vt:lpstr>Θεωρία κινήτρων</vt:lpstr>
      <vt:lpstr>Θεωρίες κατά Herzberg</vt:lpstr>
      <vt:lpstr>Παράγοντες ικανοποίησης και δυσαρέσκειας</vt:lpstr>
      <vt:lpstr>Συμπεράσματα των παραπάνω ευρημάτων</vt:lpstr>
      <vt:lpstr>Σύγκριση θεωριών αναγκών-θεωριών κινήτρων </vt:lpstr>
      <vt:lpstr>Θεωρία της προσδοκίας – μεσολάβησης  (1 από 3)</vt:lpstr>
      <vt:lpstr>Θεωρία της προσδοκίας – μεσολάβησης  (3 από 3)</vt:lpstr>
      <vt:lpstr>Θεωρία της προσδοκίας – μεσολάβησης 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fkaram2</cp:lastModifiedBy>
  <cp:revision>41</cp:revision>
  <dcterms:created xsi:type="dcterms:W3CDTF">2013-11-29T12:09:13Z</dcterms:created>
  <dcterms:modified xsi:type="dcterms:W3CDTF">2015-07-03T11:50:53Z</dcterms:modified>
</cp:coreProperties>
</file>