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1" r:id="rId4"/>
  </p:sldMasterIdLst>
  <p:notesMasterIdLst>
    <p:notesMasterId r:id="rId21"/>
  </p:notesMasterIdLst>
  <p:handoutMasterIdLst>
    <p:handoutMasterId r:id="rId22"/>
  </p:handoutMasterIdLst>
  <p:sldIdLst>
    <p:sldId id="278" r:id="rId5"/>
    <p:sldId id="285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6" r:id="rId17"/>
    <p:sldId id="287" r:id="rId18"/>
    <p:sldId id="283" r:id="rId19"/>
    <p:sldId id="284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F74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718" autoAdjust="0"/>
  </p:normalViewPr>
  <p:slideViewPr>
    <p:cSldViewPr>
      <p:cViewPr>
        <p:scale>
          <a:sx n="78" d="100"/>
          <a:sy n="78" d="100"/>
        </p:scale>
        <p:origin x="-2646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5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4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2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5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4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5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5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2F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0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7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77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4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62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17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4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6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9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2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5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1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3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6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9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4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9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7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2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1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4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52F7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3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7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7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Δεοντολογία επαγγέλματος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Ιατρικό απόρρητο</a:t>
            </a:r>
            <a:endParaRPr lang="en-US" sz="2800" dirty="0" smtClean="0"/>
          </a:p>
          <a:p>
            <a:r>
              <a:rPr lang="el-GR" sz="2400" dirty="0"/>
              <a:t>Ιωάννα Γκρεκ</a:t>
            </a:r>
          </a:p>
          <a:p>
            <a:r>
              <a:rPr lang="el-GR" sz="2400" dirty="0"/>
              <a:t>Τμήμα Αισθητικής και Κοσμητολογίας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1947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72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«Δεοντολογία επαγγέλματος. Ενότητα 5</a:t>
            </a:r>
            <a:r>
              <a:rPr lang="en-US" sz="2000" dirty="0" smtClean="0"/>
              <a:t>:</a:t>
            </a:r>
            <a:r>
              <a:rPr lang="el-GR" sz="2000" dirty="0" smtClean="0"/>
              <a:t> Ιατρικό απόρρητο».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96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6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074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ιατρικό απόρρητο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96752"/>
            <a:ext cx="2999232" cy="468172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161868" y="588830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Νάρκισσος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Ιατρικό </a:t>
            </a:r>
            <a:r>
              <a:rPr lang="el-GR" dirty="0"/>
              <a:t>α</a:t>
            </a:r>
            <a:r>
              <a:rPr lang="el-GR" dirty="0" smtClean="0"/>
              <a:t>πόρρητο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Δικαίωμα του ανθρώπου να μην κοινοποιείται ό</a:t>
            </a:r>
            <a:r>
              <a:rPr lang="en-US" dirty="0" smtClean="0"/>
              <a:t>,</a:t>
            </a:r>
            <a:r>
              <a:rPr lang="el-GR" dirty="0" smtClean="0"/>
              <a:t>τι αφορά </a:t>
            </a:r>
            <a:r>
              <a:rPr lang="el-GR" dirty="0"/>
              <a:t>σ</a:t>
            </a:r>
            <a:r>
              <a:rPr lang="el-GR" dirty="0" smtClean="0"/>
              <a:t>την κατάσταση της υγείας του</a:t>
            </a:r>
          </a:p>
          <a:p>
            <a:r>
              <a:rPr lang="el-GR" dirty="0" smtClean="0"/>
              <a:t>Με εξαίρεση τις δια γυμνού οφθαλμού ορατές ασθένειες κάθε άλλη ασθένεια θα πρέπει να θεωρείται μη ανακοινώσιμη, άρα απόρρητη.</a:t>
            </a:r>
          </a:p>
          <a:p>
            <a:r>
              <a:rPr lang="el-GR" dirty="0" smtClean="0"/>
              <a:t>Απόρρητο είναι οτιδήποτε ο ασθενής θα ήθελε να χαρακτηρίσει ως απόρρητο</a:t>
            </a:r>
          </a:p>
          <a:p>
            <a:r>
              <a:rPr lang="el-GR" dirty="0" smtClean="0"/>
              <a:t>Ο ασθενής έχει το δικαίωμα να απαιτεί την ισόβια διαφύλαξη του ιατρικού απορρήτου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82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Ιατρικός όρκος και απόρρητο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Από την αρχαιότητα το ιατρικό απόρρητο είναι από τα πλέον σεβαστά ανθρώπινα δικαιώματα</a:t>
            </a:r>
          </a:p>
          <a:p>
            <a:pPr marL="0" indent="0">
              <a:buNone/>
            </a:pPr>
            <a:r>
              <a:rPr lang="el-GR" dirty="0" smtClean="0"/>
              <a:t>Περιλαμβάνεται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στον όρκο του Ιπποκράτη</a:t>
            </a:r>
            <a:endParaRPr lang="en-US" dirty="0" smtClean="0"/>
          </a:p>
          <a:p>
            <a:r>
              <a:rPr lang="el-GR" dirty="0" smtClean="0"/>
              <a:t>στον κείμενο καθομολογήσεως του διδάκτορος της Ιατρικής Σχολής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τήρηση του δεν αφορά μόνο τους γιατρούς αλλά όλοι όσοι εμπλέκονται στον τομέα της Υγείας.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Αισθητική και απόρρητο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Όσα γίνονται αντιληπτά από τον Αισθητικό κατά τη διάρκεια της αγωγής ή όσα έχουν αποκαλυφθεί από τον πάσχοντα αποτελούν το αισθητικό απόρρητο.</a:t>
            </a:r>
          </a:p>
          <a:p>
            <a:r>
              <a:rPr lang="el-GR" dirty="0" smtClean="0"/>
              <a:t>Η υποχρέωση τήρησης του απορρήτου είναι ισόβια</a:t>
            </a:r>
          </a:p>
          <a:p>
            <a:r>
              <a:rPr lang="el-GR" dirty="0" smtClean="0"/>
              <a:t>Το ιατρικό απόρρητο έχει ενσωματωθεί στον κώδικα επαγγελματικής δεοντολογίας και λόγω του ειδικού του βάρους αποτελεί νομική έννοια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Αξίες απορρήτου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Στην τήρηση απορρήτου εμπεριέχονται τρεις σημαντικές αξίες</a:t>
            </a:r>
          </a:p>
          <a:p>
            <a:r>
              <a:rPr lang="el-GR" dirty="0" smtClean="0"/>
              <a:t>Συνεργασία στην βάση αμοιβαίας εμπιστοσύνης θεράποντος-πάσχοντος</a:t>
            </a:r>
          </a:p>
          <a:p>
            <a:r>
              <a:rPr lang="el-GR" dirty="0" smtClean="0"/>
              <a:t>Η διασφάλιση απαραβίαστου ιδιωτικής ζωής είναι απαράβατο δικαίωμα του ασθενή</a:t>
            </a:r>
          </a:p>
          <a:p>
            <a:r>
              <a:rPr lang="el-GR" dirty="0" smtClean="0"/>
              <a:t>Η τήρηση απορρήτου είναι υποχρέωση αλλά και δικαίωμα, σε ορισμένες περιπτώσεις, του θεράποντος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Δίκαιο και απόρρητο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Ελληνικό Δίκαιο δεν καθορίζεται με ακρίβεια το ιατρικό απόρρητο.</a:t>
            </a:r>
          </a:p>
          <a:p>
            <a:r>
              <a:rPr lang="el-GR" dirty="0" smtClean="0"/>
              <a:t>Το 1939 θεσμοθετήθηκε η ιατρική εχεμύθεια</a:t>
            </a:r>
          </a:p>
          <a:p>
            <a:r>
              <a:rPr lang="el-GR" dirty="0" smtClean="0"/>
              <a:t>Ο ισχύων ποινικός κώδικας αναφέρεται ξεκάθαρα στην ανάγκη τήρησης και μη παραβίασης επαγγελματικής εχεμύθειας και απορρήτου (αρ. 137 εδ. 1-4)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Διαδίκτυο και αισθητικό απόρρητο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χρήση διαδικτύου μπορεί να δυσκολέψει την τήρηση του απορρήτου.</a:t>
            </a:r>
          </a:p>
          <a:p>
            <a:r>
              <a:rPr lang="el-GR" dirty="0" smtClean="0"/>
              <a:t>Απαιτείται ιδιαίτερη προσοχή για να αποφευχθεί διαρροή των δεδομένων των πασχόντων.</a:t>
            </a:r>
          </a:p>
          <a:p>
            <a:r>
              <a:rPr lang="el-GR" dirty="0" smtClean="0"/>
              <a:t>Μόνο ο ασθενής θα πρέπει να έχει ουσιαστικά πρόσβαση στα ηλεκτρονικά αρχεία του ιατρικού του φακέλου</a:t>
            </a:r>
          </a:p>
          <a:p>
            <a:r>
              <a:rPr lang="el-GR" dirty="0" smtClean="0"/>
              <a:t>Δεν επιτρέπεται η αποθήκευση προσωπικών δεδομένων, η μετάδοση σε τρίτους, η αλλαγή ή καταστροφή χωρίς την </a:t>
            </a:r>
            <a:r>
              <a:rPr lang="el-GR" b="1" dirty="0" smtClean="0"/>
              <a:t>έγγραφη</a:t>
            </a:r>
            <a:r>
              <a:rPr lang="el-GR" dirty="0" smtClean="0"/>
              <a:t> συναίνεση του ασθενή.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Παραβίαση του αισθητικού-ιατρικού απορρήτου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Για να στοιχειοθετηθεί το αδίκημα της παραβίασης του απορρήτου θα πρέπει να συντρέχουν οι παρακάτω προϋποθέσεις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Έγκληση (μήνυση από τον θιγόμενο)</a:t>
            </a:r>
          </a:p>
          <a:p>
            <a:r>
              <a:rPr lang="el-GR" dirty="0" smtClean="0"/>
              <a:t>Δόλος</a:t>
            </a:r>
          </a:p>
          <a:p>
            <a:r>
              <a:rPr lang="el-GR" dirty="0" smtClean="0"/>
              <a:t>Κοινολόγηση απορρήτων σε στενό ή ευρύ κύκλο προσώπων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8db54bd09065856a9ebc51639a69bd447b16123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946</Words>
  <Application>Microsoft Office PowerPoint</Application>
  <PresentationFormat>On-screen Show (4:3)</PresentationFormat>
  <Paragraphs>113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OC_template_updated</vt:lpstr>
      <vt:lpstr>1_OC_template_updated</vt:lpstr>
      <vt:lpstr>2_OC_template_updated</vt:lpstr>
      <vt:lpstr>3_OC_template_updated</vt:lpstr>
      <vt:lpstr>Δεοντολογία επαγγέλματος</vt:lpstr>
      <vt:lpstr>Το ιατρικό απόρρητο</vt:lpstr>
      <vt:lpstr>Ιατρικό απόρρητο</vt:lpstr>
      <vt:lpstr>Ιατρικός όρκος και απόρρητο</vt:lpstr>
      <vt:lpstr>Αισθητική και απόρρητο</vt:lpstr>
      <vt:lpstr>Αξίες απορρήτου</vt:lpstr>
      <vt:lpstr>Δίκαιο και απόρρητο</vt:lpstr>
      <vt:lpstr>Διαδίκτυο και αισθητικό απόρρητο</vt:lpstr>
      <vt:lpstr>Παραβίαση του αισθητικού-ιατρικού απορρήτου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38</cp:revision>
  <dcterms:created xsi:type="dcterms:W3CDTF">2013-03-04T13:35:19Z</dcterms:created>
  <dcterms:modified xsi:type="dcterms:W3CDTF">2015-03-17T12:52:12Z</dcterms:modified>
</cp:coreProperties>
</file>