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0" r:id="rId4"/>
    <p:sldId id="268" r:id="rId5"/>
    <p:sldId id="269" r:id="rId6"/>
    <p:sldId id="271" r:id="rId7"/>
    <p:sldId id="272" r:id="rId8"/>
    <p:sldId id="257" r:id="rId9"/>
    <p:sldId id="262" r:id="rId10"/>
    <p:sldId id="264" r:id="rId11"/>
    <p:sldId id="273" r:id="rId12"/>
    <p:sldId id="274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Η ανάλυση της Κινησιοθεραπείας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MSc, PhD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4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 μαζί </a:t>
            </a:r>
            <a:r>
              <a:rPr lang="el-GR" sz="20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κινησιοθεραπεία συνιστάται στη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Αξιολόγηση</a:t>
            </a:r>
            <a:r>
              <a:rPr lang="el-GR" sz="2600" dirty="0"/>
              <a:t>,</a:t>
            </a:r>
          </a:p>
          <a:p>
            <a:r>
              <a:rPr lang="el-GR" sz="2600" dirty="0" smtClean="0"/>
              <a:t>Αντιμετώπιση </a:t>
            </a:r>
            <a:r>
              <a:rPr lang="el-GR" sz="2600" dirty="0"/>
              <a:t>μέσω θεραπευτικών ασκήσεων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00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512168"/>
          </a:xfrm>
          <a:ln w="19050">
            <a:solidFill>
              <a:schemeClr val="tx1"/>
            </a:solidFill>
          </a:ln>
        </p:spPr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Αξιολόγηση χρησιμοποιεί το μοντέλο </a:t>
            </a:r>
            <a:r>
              <a:rPr lang="el-GR" b="1" dirty="0" smtClean="0"/>
              <a:t>SOAP </a:t>
            </a:r>
            <a:r>
              <a:rPr lang="el-GR" dirty="0" smtClean="0"/>
              <a:t>(Subjective - Objective - Assessment - </a:t>
            </a:r>
            <a:r>
              <a:rPr lang="el-GR" dirty="0"/>
              <a:t>Plan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133872" y="3861048"/>
            <a:ext cx="2286000" cy="1569660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S</a:t>
            </a:r>
            <a:r>
              <a:rPr lang="en-US" sz="2400" dirty="0" smtClean="0">
                <a:latin typeface="+mn-lt"/>
              </a:rPr>
              <a:t> – Subjective</a:t>
            </a:r>
          </a:p>
          <a:p>
            <a:r>
              <a:rPr lang="en-US" sz="2400" b="1" dirty="0" smtClean="0">
                <a:latin typeface="+mn-lt"/>
              </a:rPr>
              <a:t>O</a:t>
            </a:r>
            <a:r>
              <a:rPr lang="en-US" sz="2400" dirty="0" smtClean="0">
                <a:latin typeface="+mn-lt"/>
              </a:rPr>
              <a:t> – Objective</a:t>
            </a:r>
          </a:p>
          <a:p>
            <a:r>
              <a:rPr lang="en-US" sz="2400" b="1" dirty="0" smtClean="0">
                <a:latin typeface="+mn-lt"/>
              </a:rPr>
              <a:t>A </a:t>
            </a:r>
            <a:r>
              <a:rPr lang="en-US" sz="2400" dirty="0" smtClean="0">
                <a:latin typeface="+mn-lt"/>
              </a:rPr>
              <a:t>– Assessment</a:t>
            </a:r>
          </a:p>
          <a:p>
            <a:r>
              <a:rPr lang="en-US" sz="2400" b="1" dirty="0" smtClean="0">
                <a:latin typeface="+mn-lt"/>
              </a:rPr>
              <a:t>P</a:t>
            </a:r>
            <a:r>
              <a:rPr lang="en-US" sz="2400" dirty="0" smtClean="0">
                <a:latin typeface="+mn-lt"/>
              </a:rPr>
              <a:t> – Plan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3861048"/>
            <a:ext cx="4085734" cy="156966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Υ </a:t>
            </a:r>
            <a:r>
              <a:rPr lang="el-GR" sz="2400" dirty="0" smtClean="0">
                <a:latin typeface="+mn-lt"/>
              </a:rPr>
              <a:t>– Υποκειμενικά συμπτώματα</a:t>
            </a:r>
          </a:p>
          <a:p>
            <a:r>
              <a:rPr lang="el-GR" sz="2400" b="1" dirty="0" smtClean="0">
                <a:latin typeface="+mn-lt"/>
              </a:rPr>
              <a:t>Α</a:t>
            </a:r>
            <a:r>
              <a:rPr lang="el-GR" sz="2400" dirty="0" smtClean="0">
                <a:latin typeface="+mn-lt"/>
              </a:rPr>
              <a:t> – Αντικειμενικά συμπτώματα</a:t>
            </a:r>
          </a:p>
          <a:p>
            <a:r>
              <a:rPr lang="el-GR" sz="2400" b="1" dirty="0" smtClean="0">
                <a:latin typeface="+mn-lt"/>
              </a:rPr>
              <a:t>Σ</a:t>
            </a:r>
            <a:r>
              <a:rPr lang="el-GR" sz="2400" dirty="0" smtClean="0">
                <a:latin typeface="+mn-lt"/>
              </a:rPr>
              <a:t> – Συνεκτίμηση</a:t>
            </a:r>
          </a:p>
          <a:p>
            <a:r>
              <a:rPr lang="el-GR" sz="2400" b="1" dirty="0" smtClean="0">
                <a:latin typeface="+mn-lt"/>
              </a:rPr>
              <a:t>Ο</a:t>
            </a:r>
            <a:r>
              <a:rPr lang="el-GR" sz="2400" dirty="0" smtClean="0">
                <a:latin typeface="+mn-lt"/>
              </a:rPr>
              <a:t> – Οργάνωση Θεραπείας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41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Αντιμετώπιση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232248"/>
          </a:xfrm>
          <a:ln w="19050">
            <a:solidFill>
              <a:schemeClr val="tx1"/>
            </a:solidFill>
          </a:ln>
        </p:spPr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Αντιμετώπιση καθορίζει στόχους για τα επιθυμητά λειτουργικά αποτελέσματα, ελέγχει τους παράγοντες που επηρεάζουν τη λειτουργικότητα και καθορίζει βραχυπρόθεσμες εφαρμογές στο πλάνο θεραπείας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24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Πλάνο θεραπείας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πλάνο θεραπείας:</a:t>
            </a:r>
          </a:p>
          <a:p>
            <a:pPr lvl="1" indent="-387350"/>
            <a:r>
              <a:rPr lang="el-GR" dirty="0"/>
              <a:t>Καθορίζει κατάλληλες θεραπευτικές προσεγγίσεις,</a:t>
            </a:r>
          </a:p>
          <a:p>
            <a:pPr lvl="1" indent="-387350"/>
            <a:r>
              <a:rPr lang="el-GR" dirty="0"/>
              <a:t>Επιλέγει τεχνικές,</a:t>
            </a:r>
          </a:p>
          <a:p>
            <a:pPr lvl="1" indent="-387350"/>
            <a:r>
              <a:rPr lang="el-GR" dirty="0"/>
              <a:t>Επιλέγει θεραπευτικά μέσα και</a:t>
            </a:r>
          </a:p>
          <a:p>
            <a:pPr lvl="1" indent="-387350"/>
            <a:r>
              <a:rPr lang="el-GR" dirty="0"/>
              <a:t>Πραγματοποιεί τους θεραπευτικούς στόχους.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647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Στόχοι </a:t>
            </a:r>
            <a:r>
              <a:rPr lang="el-GR" dirty="0"/>
              <a:t>της </a:t>
            </a:r>
            <a:r>
              <a:rPr lang="el-GR" dirty="0" smtClean="0"/>
              <a:t>Θεραπευτικής Άσκησης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Οι στόχοι της </a:t>
            </a:r>
            <a:r>
              <a:rPr lang="el-GR" dirty="0" smtClean="0"/>
              <a:t>Θεραπευτικής Άσκησης </a:t>
            </a:r>
            <a:r>
              <a:rPr lang="el-GR" dirty="0"/>
              <a:t>περιλαμβάνουν:</a:t>
            </a:r>
          </a:p>
          <a:p>
            <a:r>
              <a:rPr lang="el-GR" dirty="0"/>
              <a:t>Πρόληψη δυσλειτουργιών και Βελτίωση ή διατήρηση:</a:t>
            </a:r>
          </a:p>
          <a:p>
            <a:pPr lvl="1" indent="-387350"/>
            <a:r>
              <a:rPr lang="el-GR" dirty="0" smtClean="0"/>
              <a:t>Της δύναμης</a:t>
            </a:r>
          </a:p>
          <a:p>
            <a:pPr lvl="1" indent="-387350"/>
            <a:r>
              <a:rPr lang="el-GR" dirty="0" smtClean="0"/>
              <a:t>Της κινητικότητας</a:t>
            </a:r>
          </a:p>
          <a:p>
            <a:pPr lvl="1" indent="-387350"/>
            <a:r>
              <a:rPr lang="el-GR" dirty="0" smtClean="0"/>
              <a:t>Της ελαστικότητας</a:t>
            </a:r>
          </a:p>
          <a:p>
            <a:pPr lvl="1" indent="-387350"/>
            <a:r>
              <a:rPr lang="el-GR" dirty="0" smtClean="0"/>
              <a:t>Της χαλάρωσης</a:t>
            </a:r>
          </a:p>
          <a:p>
            <a:pPr lvl="1" indent="-387350"/>
            <a:r>
              <a:rPr lang="el-GR" dirty="0">
                <a:solidFill>
                  <a:prstClr val="black"/>
                </a:solidFill>
              </a:rPr>
              <a:t>Της </a:t>
            </a:r>
            <a:r>
              <a:rPr lang="el-GR" dirty="0" smtClean="0">
                <a:solidFill>
                  <a:prstClr val="black"/>
                </a:solidFill>
              </a:rPr>
              <a:t>αντοχής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5004048" y="2708920"/>
            <a:ext cx="3096344" cy="3310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444500" fontAlgn="auto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Της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σταθερότητας</a:t>
            </a:r>
          </a:p>
          <a:p>
            <a:pPr marL="444500" lvl="0" indent="-444500" fontAlgn="auto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Της ισορροπίας</a:t>
            </a:r>
          </a:p>
          <a:p>
            <a:pPr marL="444500" lvl="0" indent="-444500" fontAlgn="auto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Της νευρομυϊκής συναρμογής και</a:t>
            </a:r>
          </a:p>
          <a:p>
            <a:pPr marL="444500" lvl="0" indent="-444500" fontAlgn="auto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Των λειτουργικών δεξιοτήτων.</a:t>
            </a:r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355976" y="2816201"/>
            <a:ext cx="0" cy="309634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2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smtClean="0"/>
              <a:t>«</a:t>
            </a:r>
            <a:r>
              <a:rPr lang="el-GR" sz="2000" smtClean="0"/>
              <a:t>Κινησιοθεραπεία 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Η ανάλυση της Κινησιοθεραπείας».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41</TotalTime>
  <Words>748</Words>
  <Application>Microsoft Office PowerPoint</Application>
  <PresentationFormat>Προβολή στην οθόνη (4:3)</PresentationFormat>
  <Paragraphs>103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template</vt:lpstr>
      <vt:lpstr>1_template final</vt:lpstr>
      <vt:lpstr>Κινησιοθεραπεία (Θ) </vt:lpstr>
      <vt:lpstr>Η κινησιοθεραπεία συνιστάται στη</vt:lpstr>
      <vt:lpstr>Αξιολόγηση</vt:lpstr>
      <vt:lpstr>Αντιμετώπιση</vt:lpstr>
      <vt:lpstr>Πλάνο θεραπείας</vt:lpstr>
      <vt:lpstr>Στόχοι της Θεραπευτικής Άσκησης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9</cp:revision>
  <dcterms:created xsi:type="dcterms:W3CDTF">2014-11-03T10:19:05Z</dcterms:created>
  <dcterms:modified xsi:type="dcterms:W3CDTF">2015-02-20T10:28:33Z</dcterms:modified>
</cp:coreProperties>
</file>