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handoutMasterIdLst>
    <p:handoutMasterId r:id="rId14"/>
  </p:handoutMasterIdLst>
  <p:sldIdLst>
    <p:sldId id="273" r:id="rId4"/>
    <p:sldId id="289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7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0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6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7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Ε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8784976" cy="21602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l-GR" sz="2000" b="1" dirty="0"/>
              <a:t>Ενότητα </a:t>
            </a:r>
            <a:r>
              <a:rPr lang="en-US" sz="2000" b="1" dirty="0"/>
              <a:t> 10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(Spatial) Data Warehouse. (Spatial) Data Mining</a:t>
            </a: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/>
              <a:t>Δήμος Πανταζής 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Κατεύθυνση Μηχανικών Τοπογραφίας και Γεωπληροφορικής ΤΕ</a:t>
            </a:r>
            <a:endParaRPr lang="en-US" sz="2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Warehouse –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mtClean="0"/>
              <a:t>Βρείτε συγκεκριμένα παραδείγματα </a:t>
            </a:r>
            <a:r>
              <a:rPr lang="en-US" smtClean="0"/>
              <a:t>Data Warehouse </a:t>
            </a:r>
            <a:r>
              <a:rPr lang="el-GR" smtClean="0"/>
              <a:t>και κάνετε μια κριτική ανάλυση τους.</a:t>
            </a:r>
          </a:p>
          <a:p>
            <a:r>
              <a:rPr lang="el-GR" smtClean="0"/>
              <a:t>Βρείτε συγκεκριμένα παραδείγματα </a:t>
            </a:r>
            <a:r>
              <a:rPr lang="en-US" smtClean="0"/>
              <a:t>Data Mining </a:t>
            </a:r>
            <a:r>
              <a:rPr lang="el-GR" smtClean="0"/>
              <a:t>και κάνετε μια κριτική ανάλυση τους.</a:t>
            </a:r>
            <a:endParaRPr lang="en-US" smtClean="0"/>
          </a:p>
          <a:p>
            <a:r>
              <a:rPr lang="el-GR" smtClean="0"/>
              <a:t>Βρείτε τουλάχιστον ένα ελεύθερο λογισμικό </a:t>
            </a:r>
            <a:r>
              <a:rPr lang="en-US" smtClean="0"/>
              <a:t>Data Warehouse</a:t>
            </a:r>
            <a:r>
              <a:rPr lang="el-GR" smtClean="0"/>
              <a:t> και ανακαλύψτε τα βήματα λειτουργίας του.</a:t>
            </a:r>
          </a:p>
          <a:p>
            <a:r>
              <a:rPr lang="el-GR" smtClean="0"/>
              <a:t>Βρείτε τουλάχιστον ένα ελεύθερο λογισμικό </a:t>
            </a:r>
            <a:r>
              <a:rPr lang="en-US" smtClean="0"/>
              <a:t>Data Mining</a:t>
            </a:r>
            <a:r>
              <a:rPr lang="el-GR" smtClean="0"/>
              <a:t> και ανακαλύψτε τα βήματα λειτουργίας του.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«Eιδικά θέματα βάσεων χωρικών δεδομένων και θεωρία </a:t>
            </a:r>
            <a:r>
              <a:rPr lang="el-GR" sz="2000" dirty="0" smtClean="0"/>
              <a:t>συστημάτων-Ε. </a:t>
            </a:r>
            <a:r>
              <a:rPr lang="el-GR" sz="2000" dirty="0"/>
              <a:t>Ενότητα </a:t>
            </a:r>
            <a:r>
              <a:rPr lang="en-US" sz="2000" dirty="0" smtClean="0"/>
              <a:t>10</a:t>
            </a:r>
            <a:r>
              <a:rPr lang="el-GR" sz="2000" dirty="0" smtClean="0"/>
              <a:t>: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(Spatial) Data Warehouse. (Spatial) </a:t>
            </a: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Mining</a:t>
            </a:r>
            <a:r>
              <a:rPr lang="el-GR" sz="2000" smtClean="0"/>
              <a:t>». </a:t>
            </a:r>
            <a:r>
              <a:rPr lang="el-GR" sz="2000" dirty="0"/>
              <a:t>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703</Words>
  <Application>Microsoft Office PowerPoint</Application>
  <PresentationFormat>Προβολή στην οθόνη (4:3)</PresentationFormat>
  <Paragraphs>76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 Ε</vt:lpstr>
      <vt:lpstr>Data Warehouse – Data Mining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63</cp:revision>
  <dcterms:created xsi:type="dcterms:W3CDTF">2013-03-04T13:35:19Z</dcterms:created>
  <dcterms:modified xsi:type="dcterms:W3CDTF">2015-12-09T07:11:51Z</dcterms:modified>
</cp:coreProperties>
</file>