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4"/>
  </p:notesMasterIdLst>
  <p:handoutMasterIdLst>
    <p:handoutMasterId r:id="rId15"/>
  </p:handoutMasterIdLst>
  <p:sldIdLst>
    <p:sldId id="280" r:id="rId4"/>
    <p:sldId id="267" r:id="rId5"/>
    <p:sldId id="268" r:id="rId6"/>
    <p:sldId id="273" r:id="rId7"/>
    <p:sldId id="274" r:id="rId8"/>
    <p:sldId id="264" r:id="rId9"/>
    <p:sldId id="276" r:id="rId10"/>
    <p:sldId id="277" r:id="rId11"/>
    <p:sldId id="278" r:id="rId12"/>
    <p:sldId id="279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0F5DF8-C587-4B38-B1D5-B2C3BC9AF1BD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7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997B21-FFE0-46D8-A3C5-8BFA623BB906}" type="slidenum">
              <a:rPr lang="el-GR" altLang="el-GR" sz="1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l-GR" altLang="el-GR" sz="13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4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DED8-8A3B-4DBC-A314-7FAEDF1C8CC5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7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5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67BD-CEA4-4BE4-B095-1DC1A072B21D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FB44-66CC-4303-9E42-6A22FFFE992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48A2D-8F9C-4090-B59B-07A58622AD2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9F95-7693-42F1-891E-52B6F4CB70B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4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9F5D-0573-4360-9F2E-1A8DC00C5A5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8BBE-0A86-4DF4-BD32-691225A3F4C5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5464-C82D-4974-86D2-4613E065D41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8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18B4-97C1-4556-8A72-07B54DE436DF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94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9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1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8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8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F770EF-D814-4035-A4E9-3FED15B9F662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4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4007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l-GR" sz="2400" b="1" dirty="0"/>
              <a:t>9</a:t>
            </a:r>
            <a:endParaRPr lang="el-GR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5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9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(1 από 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2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)</a:t>
            </a:r>
            <a:endParaRPr lang="en-US" altLang="el-GR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zh-TW" sz="2400" dirty="0" smtClean="0"/>
              <a:t>Ανακαλύψτε στο χάρτη σας μερικά χαρτογραφικά αντικείμενα που να ανήκουν στις παρακάτω κατηγορίες : φυσικά, τεχνητές κατασκευές, αφηρημένα αντικείμενα.</a:t>
            </a:r>
            <a:endParaRPr lang="el-GR" altLang="zh-TW" sz="2400" b="1" dirty="0" smtClean="0"/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zh-TW" sz="2400" dirty="0" smtClean="0"/>
              <a:t>Κατανείμετέ τα σε διάφορες κατηγορίες, όπως υποδεικνύεται στις σημειώσεις σας.</a:t>
            </a:r>
            <a:endParaRPr lang="el-GR" altLang="zh-TW" sz="2400" b="1" dirty="0" smtClean="0"/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zh-TW" sz="2400" dirty="0" smtClean="0"/>
              <a:t>Υπάρχουν αντικείμενα που ανήκουν ταυτόχρονα σε πολλές κατηγορίες;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9B4A33-BA3D-4BCF-B726-A4C51E50236A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Άσκηση 9</a:t>
            </a:r>
            <a:r>
              <a:rPr lang="el-GR" altLang="el-GR" smtClean="0">
                <a:solidFill>
                  <a:srgbClr val="000000"/>
                </a:solidFill>
              </a:rPr>
              <a:t>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2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 από 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2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)</a:t>
            </a:r>
            <a:endParaRPr lang="en-US" alt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zh-TW" sz="2400" dirty="0" smtClean="0"/>
              <a:t>Σχολιάστε τα χαρτογραφικά σύμβολα του χάρτη σας.</a:t>
            </a:r>
            <a:endParaRPr lang="el-GR" altLang="zh-TW" sz="2400" b="1" dirty="0" smtClean="0"/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zh-TW" sz="2400" dirty="0" smtClean="0"/>
              <a:t>Ακολουθείται ή όχι ο κανόνας της χαρτογραφικής επίθεσης χαρτογραφικών αντικειμένων; Δώστε παραδείγματα.</a:t>
            </a:r>
            <a:endParaRPr lang="el-GR" altLang="zh-TW" sz="2400" b="1" dirty="0" smtClean="0"/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zh-TW" sz="2400" dirty="0" smtClean="0"/>
              <a:t>Σχολιάστε το υπόμνημα των χαρτογραφικών αντικειμένων του χάρτη σας.</a:t>
            </a: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7524750" y="6356350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648CED-890E-4D69-BD03-5E936DF3E8F0}" type="slidenum">
              <a:rPr lang="en-US" altLang="el-GR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l-GR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9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Αθήνας, Δήμος Ν. Πανταζής 2014. Δήμος Ν. Πανταζής. «Γενική και μαθηματική χαρτογραφία (Ε). Άσκηση </a:t>
            </a:r>
            <a:r>
              <a:rPr lang="en-US" sz="2000" dirty="0"/>
              <a:t>9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err="1"/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76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6f5d4607cf9d9ce7aa59773772a7c518a13e77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706</Words>
  <Application>Microsoft Office PowerPoint</Application>
  <PresentationFormat>Προβολή στην οθόνη (4:3)</PresentationFormat>
  <Paragraphs>78</Paragraphs>
  <Slides>10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OC_template_updated</vt:lpstr>
      <vt:lpstr>1_OC_template_updated</vt:lpstr>
      <vt:lpstr>2_OC_template_updated</vt:lpstr>
      <vt:lpstr>Γενική και Μαθηματική Χαρτογραφία (Ε)</vt:lpstr>
      <vt:lpstr>Άσκηση 9 (1 από 2)</vt:lpstr>
      <vt:lpstr>Άσκηση 9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40</cp:revision>
  <dcterms:created xsi:type="dcterms:W3CDTF">2013-03-04T13:35:19Z</dcterms:created>
  <dcterms:modified xsi:type="dcterms:W3CDTF">2015-12-15T14:40:45Z</dcterms:modified>
</cp:coreProperties>
</file>