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23"/>
  </p:notesMasterIdLst>
  <p:handoutMasterIdLst>
    <p:handoutMasterId r:id="rId24"/>
  </p:handoutMasterIdLst>
  <p:sldIdLst>
    <p:sldId id="256" r:id="rId4"/>
    <p:sldId id="301" r:id="rId5"/>
    <p:sldId id="302" r:id="rId6"/>
    <p:sldId id="303" r:id="rId7"/>
    <p:sldId id="307" r:id="rId8"/>
    <p:sldId id="308" r:id="rId9"/>
    <p:sldId id="304" r:id="rId10"/>
    <p:sldId id="309" r:id="rId11"/>
    <p:sldId id="310" r:id="rId12"/>
    <p:sldId id="305" r:id="rId13"/>
    <p:sldId id="306" r:id="rId14"/>
    <p:sldId id="257" r:id="rId15"/>
    <p:sldId id="262" r:id="rId16"/>
    <p:sldId id="264" r:id="rId17"/>
    <p:sldId id="299" r:id="rId18"/>
    <p:sldId id="300" r:id="rId19"/>
    <p:sldId id="266" r:id="rId20"/>
    <p:sldId id="311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33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151D-B011-44DD-8F54-F1E749DA09D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5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8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2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2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Σώματος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Πλήξεις – Δονήσεις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Κατερίνα </a:t>
            </a:r>
            <a:r>
              <a:rPr lang="el-GR" sz="2200" dirty="0" err="1" smtClean="0"/>
              <a:t>Δηλαβέρη</a:t>
            </a:r>
            <a:r>
              <a:rPr lang="el-GR" sz="2200" smtClean="0"/>
              <a:t>, </a:t>
            </a:r>
            <a:r>
              <a:rPr lang="el-GR" sz="2200"/>
              <a:t>Ειδικό Τεχνικό Εργαστηριακό Προσωπικό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Δονήσεις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661248"/>
          </a:xfrm>
        </p:spPr>
        <p:txBody>
          <a:bodyPr>
            <a:normAutofit/>
          </a:bodyPr>
          <a:lstStyle/>
          <a:p>
            <a:r>
              <a:rPr lang="el-GR" dirty="0"/>
              <a:t>Είναι μια σειρά πιέσεων και χαλαρώσεων, οι οποίες γίνονται γρήγορα και εναλλάξ στη </a:t>
            </a:r>
            <a:r>
              <a:rPr lang="el-GR" dirty="0" err="1"/>
              <a:t>μαλασσόμενη</a:t>
            </a:r>
            <a:r>
              <a:rPr lang="el-GR" dirty="0"/>
              <a:t> επιφάνεια χωρίς να χάνουμε την επαφή μ’ αυτή. Είναι ένας χειρισμός κουραστικός για </a:t>
            </a:r>
            <a:r>
              <a:rPr lang="el-GR" dirty="0" smtClean="0"/>
              <a:t>τον </a:t>
            </a:r>
            <a:r>
              <a:rPr lang="el-GR" dirty="0"/>
              <a:t>Αισθητικό, γι’ αυτό χρησιμοποιούνται κατάλληλοι δονητές μηχανικοί ή ηλεκτρικοί. Στην ηρεμιστική όμως μάλαξη αυτή η μέθοδος δεν έχει την ίδια αποτελεσματικότητα με εκείνη των χεριών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Δονήσεις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661248"/>
          </a:xfrm>
        </p:spPr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δονήσεις μπορούν να γίνουν με ανοικτή την παλάμη ή με τις άκρες των δακτύλων, στατικά ή με κίνηση των χεριών.</a:t>
            </a:r>
          </a:p>
          <a:p>
            <a:r>
              <a:rPr lang="el-GR" dirty="0" smtClean="0"/>
              <a:t>Εφαρμόζουμε </a:t>
            </a:r>
            <a:r>
              <a:rPr lang="el-GR" dirty="0"/>
              <a:t>την παλάμη ή τα δάχτυλα και </a:t>
            </a:r>
            <a:r>
              <a:rPr lang="el-GR" dirty="0" err="1"/>
              <a:t>κραδάζουμε</a:t>
            </a:r>
            <a:r>
              <a:rPr lang="el-GR" dirty="0"/>
              <a:t> γρήγορα με τέτοιο τρόπο ώστε να δονούνται οι μυς του βραχίονα.</a:t>
            </a:r>
          </a:p>
          <a:p>
            <a:r>
              <a:rPr lang="el-GR" dirty="0"/>
              <a:t>Προκαλούν γρήγορη χαλάρωση και καταπραΰνουν τον πόνο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Δηλαβέρη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Δηλαβέρη</a:t>
            </a:r>
            <a:r>
              <a:rPr lang="el-GR" sz="2000" dirty="0"/>
              <a:t>. «Αισθητική Σώματος Ι (Ε).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Πλήξεις – Δονήσεις».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Το Έργο αυτό κάνει χρήση των ακόλουθων έργων: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l-GR" sz="2000" dirty="0">
                <a:solidFill>
                  <a:prstClr val="black"/>
                </a:solidFill>
              </a:rPr>
              <a:t>Ελένη </a:t>
            </a:r>
            <a:r>
              <a:rPr lang="el-GR" sz="2000" dirty="0" err="1">
                <a:solidFill>
                  <a:prstClr val="black"/>
                </a:solidFill>
              </a:rPr>
              <a:t>Κίντζιου</a:t>
            </a:r>
            <a:r>
              <a:rPr lang="el-GR" sz="2000" dirty="0">
                <a:solidFill>
                  <a:prstClr val="black"/>
                </a:solidFill>
              </a:rPr>
              <a:t>, Μαρία </a:t>
            </a:r>
            <a:r>
              <a:rPr lang="el-GR" sz="2000" dirty="0" err="1">
                <a:solidFill>
                  <a:prstClr val="black"/>
                </a:solidFill>
              </a:rPr>
              <a:t>Διαλυνά</a:t>
            </a:r>
            <a:r>
              <a:rPr lang="el-GR" sz="2000">
                <a:solidFill>
                  <a:prstClr val="black"/>
                </a:solidFill>
              </a:rPr>
              <a:t>, «Σημειώσεις στην Ηρεμιστική Μάλαξη», ΤΕΙ Αθήνας, 2000.</a:t>
            </a: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Πλήξεις </a:t>
            </a:r>
            <a:r>
              <a:rPr lang="el-GR" sz="3000" b="0" dirty="0" smtClean="0"/>
              <a:t>1/8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/>
              <a:t>Οι χειρισμοί αυτοί εξαρτώνται από μια μεγάλη ευλυγισία του καρπού και των δακτύλων. Διαφορετικά η </a:t>
            </a:r>
            <a:r>
              <a:rPr lang="el-GR" dirty="0" err="1"/>
              <a:t>μαλασσόμενη</a:t>
            </a:r>
            <a:r>
              <a:rPr lang="el-GR" dirty="0"/>
              <a:t> επιφάνεια δεν θα μπορέσει να υποφέρει το δυσάρεστο συναίσθημα το οποίο θα του δημιουργηθεί.</a:t>
            </a:r>
          </a:p>
          <a:p>
            <a:r>
              <a:rPr lang="el-GR" dirty="0"/>
              <a:t>Αποτελούνται από μια σειρά από γρήγορα κτυπήματα των χεριών. Τα δάχτυλα και οι καρποί είναι χαλαρά και οι αγκώνες σε κάμψη.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Πλήξεις </a:t>
            </a:r>
            <a:r>
              <a:rPr lang="el-GR" sz="3000" b="0" dirty="0" smtClean="0"/>
              <a:t>2/8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Το </a:t>
            </a:r>
            <a:r>
              <a:rPr lang="el-GR" dirty="0"/>
              <a:t>αποτέλεσμα των πλήξεων μπορούμε να το συγκρίνουμε με εκείνο το οποίο παράγετε από ηλεκτρικούς ερεθισμούς </a:t>
            </a:r>
            <a:r>
              <a:rPr lang="el-GR" dirty="0" err="1"/>
              <a:t>φαραδικού</a:t>
            </a:r>
            <a:r>
              <a:rPr lang="el-GR" dirty="0"/>
              <a:t> ρεύματος, δηλαδή απότομες μυϊκές συστολές, οι οποίες αυξάνουν το έργο του μυός και κατά συνέπεια τον όγκο και τη δύναμή </a:t>
            </a:r>
            <a:r>
              <a:rPr lang="el-GR" dirty="0" smtClean="0"/>
              <a:t>του.</a:t>
            </a:r>
            <a:endParaRPr lang="el-GR" dirty="0"/>
          </a:p>
          <a:p>
            <a:r>
              <a:rPr lang="el-GR" dirty="0"/>
              <a:t>Εφόσον, αυξάνουν το έργο του μυός, αυξάνουν και την κυκλοφορία του αίματος και της λέμφου και βοηθούν ώστε να απορροφηθεί το λίπος καλύτερα από τη λέμφο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Πλήξεις </a:t>
            </a:r>
            <a:r>
              <a:rPr lang="el-GR" sz="3000" b="0" dirty="0" smtClean="0"/>
              <a:t>3/8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1800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Πελεκισμοί</a:t>
            </a:r>
            <a:r>
              <a:rPr lang="el-GR" b="1" dirty="0"/>
              <a:t>: </a:t>
            </a:r>
            <a:r>
              <a:rPr lang="el-GR" dirty="0"/>
              <a:t>Τα χέρια πέφτουν κάθετα, κτυπώντας εναλλάξ με το ωλένιο χείλος τη </a:t>
            </a:r>
            <a:r>
              <a:rPr lang="el-GR" dirty="0" err="1"/>
              <a:t>μαλασσόμενη</a:t>
            </a:r>
            <a:r>
              <a:rPr lang="el-GR" dirty="0"/>
              <a:t> επιφάνεια. Τα δάχτυλα είναι σε ελαφρά απαγωγή, ώστε οι πλήξεις πολλαπλασιάζονται. Ο χειρισμός αυτός ενεργεί βαθειά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fkaram2\Desktop\πελεκισμό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4609306" cy="31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4514" y="6253073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87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Πλήξεις </a:t>
            </a:r>
            <a:r>
              <a:rPr lang="el-GR" sz="3000" b="0" dirty="0" smtClean="0"/>
              <a:t>4/8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47260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b="1" dirty="0" err="1" smtClean="0"/>
              <a:t>Κονδυλισμοί</a:t>
            </a:r>
            <a:r>
              <a:rPr lang="el-GR" b="1" dirty="0"/>
              <a:t>: </a:t>
            </a:r>
            <a:r>
              <a:rPr lang="el-GR" dirty="0"/>
              <a:t>Τα χέρια είναι σε ελαφρά γροθιά, πέφτουν γρήγορα, κάθετα και εναλλάξ. Ο χειρισμός είναι φυσικά ισχυρός, επομένως πρέπει να γίνεται όπου υπάρχουν μεγάλες μυϊκές μάζες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fkaram2\Desktop\κονδυλισμο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72614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4514" y="6253073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0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Πλήξεις </a:t>
            </a:r>
            <a:r>
              <a:rPr lang="el-GR" sz="3000" b="0" dirty="0" smtClean="0"/>
              <a:t>5/8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47260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b="1" dirty="0" smtClean="0"/>
              <a:t>Πλαταγίσματα</a:t>
            </a:r>
            <a:r>
              <a:rPr lang="el-GR" b="1" dirty="0"/>
              <a:t>: </a:t>
            </a:r>
            <a:r>
              <a:rPr lang="el-GR" dirty="0"/>
              <a:t>Γίνονται με τις παλάμες ανοιχτές και προκαλούν επιφανειακή </a:t>
            </a:r>
            <a:r>
              <a:rPr lang="el-GR" dirty="0" smtClean="0"/>
              <a:t>υπεραιμία.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fkaram2\Desktop\πλαταγισματ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527164" cy="26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4514" y="6253073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09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Πλήξεις </a:t>
            </a:r>
            <a:r>
              <a:rPr lang="el-GR" sz="3000" b="0" dirty="0" smtClean="0"/>
              <a:t>6/8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b="1" dirty="0"/>
              <a:t>Ραπίσματα: </a:t>
            </a:r>
            <a:r>
              <a:rPr lang="el-GR" dirty="0"/>
              <a:t>γίνονται με τη ραχιαία επιφάνεια των χεριών και έχουν το ίδιο αποτέλεσμα με τα πλαταγίσματα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fkaram2\Desktop\ραπισματ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852936"/>
            <a:ext cx="6546620" cy="28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4514" y="6253073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08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Πλήξεις </a:t>
            </a:r>
            <a:r>
              <a:rPr lang="el-GR" sz="3000" b="0" dirty="0" smtClean="0"/>
              <a:t>7/8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l-GR" b="1" dirty="0" smtClean="0"/>
              <a:t>Πλήγματα </a:t>
            </a:r>
            <a:r>
              <a:rPr lang="el-GR" b="1" dirty="0"/>
              <a:t>με κοίλη παλάμη </a:t>
            </a:r>
            <a:r>
              <a:rPr lang="el-GR" dirty="0"/>
              <a:t>(βεντούζες): Η παλάμη με </a:t>
            </a:r>
            <a:r>
              <a:rPr lang="el-GR" dirty="0" smtClean="0"/>
              <a:t>λυγισμένα </a:t>
            </a:r>
            <a:r>
              <a:rPr lang="el-GR" dirty="0"/>
              <a:t>δάκτυλα </a:t>
            </a:r>
            <a:r>
              <a:rPr lang="el-GR" dirty="0" smtClean="0"/>
              <a:t>(κοίλη) κτυπά </a:t>
            </a:r>
            <a:r>
              <a:rPr lang="el-GR" dirty="0"/>
              <a:t>σαν βεντούζα τη </a:t>
            </a:r>
            <a:r>
              <a:rPr lang="el-GR" dirty="0" err="1"/>
              <a:t>μαλασσόμενη</a:t>
            </a:r>
            <a:r>
              <a:rPr lang="el-GR" dirty="0"/>
              <a:t> επιφάνεια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fkaram2\Desktop\βεντούζ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148287" cy="20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4514" y="6253073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1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Πλήξεις </a:t>
            </a:r>
            <a:r>
              <a:rPr lang="el-GR" sz="3000" b="0" dirty="0" smtClean="0"/>
              <a:t>8/8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b="1" dirty="0" smtClean="0"/>
              <a:t>Δακτυλικές </a:t>
            </a:r>
            <a:r>
              <a:rPr lang="el-GR" b="1" dirty="0"/>
              <a:t>επικρούσεις: </a:t>
            </a:r>
            <a:r>
              <a:rPr lang="el-GR" dirty="0"/>
              <a:t>Τα χέρια εργάζονται όπως όταν κτυπούν τα πλήκτρα πιάνου. Γίνονται με τις άκρες των δακτύλων. Τα αποτελέσματα είναι κυρίως διεγερτικά και χρησιμεύουν για μετά από τραυματισμούς ή ασθένειες που άφησαν τους μυς να ατροφήσουν.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b="1" dirty="0" smtClean="0"/>
              <a:t>Λαβές </a:t>
            </a:r>
            <a:r>
              <a:rPr lang="el-GR" b="1" dirty="0"/>
              <a:t>και τσιμπήματα: </a:t>
            </a:r>
            <a:r>
              <a:rPr lang="el-GR" dirty="0"/>
              <a:t>Τα χέρια πέφτουν εναλλάξ και γρήγορα κάνουν μια λαβή (τσίμπημα) και μετά αφήνουν πάλι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146" name="Picture 2" descr="C:\Users\fkaram2\Desktop\τσιμπηματ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65845"/>
            <a:ext cx="3600400" cy="26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4514" y="6608385"/>
            <a:ext cx="16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Αρχείο Μαρίας </a:t>
            </a:r>
            <a:r>
              <a:rPr lang="el-GR" sz="1200" dirty="0" err="1" smtClean="0">
                <a:latin typeface="+mn-lt"/>
              </a:rPr>
              <a:t>Διαλυνά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68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49</TotalTime>
  <Words>1093</Words>
  <Application>Microsoft Office PowerPoint</Application>
  <PresentationFormat>Προβολή στην οθόνη (4:3)</PresentationFormat>
  <Paragraphs>110</Paragraphs>
  <Slides>19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TEMPLATE</vt:lpstr>
      <vt:lpstr>OC_template_10</vt:lpstr>
      <vt:lpstr>exo-opistho_simeiomata</vt:lpstr>
      <vt:lpstr>Αισθητική Σώματος Ι (Ε)</vt:lpstr>
      <vt:lpstr>Πλήξεις 1/8</vt:lpstr>
      <vt:lpstr>Πλήξεις 2/8</vt:lpstr>
      <vt:lpstr>Πλήξεις 3/8</vt:lpstr>
      <vt:lpstr>Πλήξεις 4/8</vt:lpstr>
      <vt:lpstr>Πλήξεις 5/8</vt:lpstr>
      <vt:lpstr>Πλήξεις 6/8</vt:lpstr>
      <vt:lpstr>Πλήξεις 7/8</vt:lpstr>
      <vt:lpstr>Πλήξεις 8/8</vt:lpstr>
      <vt:lpstr>Δονήσεις 1/2</vt:lpstr>
      <vt:lpstr>Δονήσεις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Αισθητική Σώματος Ι (Ε)</dc:title>
  <dc:creator>opencourses@teiath.gr</dc:creator>
  <cp:lastModifiedBy>fkaram2</cp:lastModifiedBy>
  <cp:revision>8</cp:revision>
  <dcterms:created xsi:type="dcterms:W3CDTF">2015-09-28T12:19:45Z</dcterms:created>
  <dcterms:modified xsi:type="dcterms:W3CDTF">2015-11-16T12:35:09Z</dcterms:modified>
</cp:coreProperties>
</file>