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346" r:id="rId3"/>
    <p:sldId id="305" r:id="rId4"/>
    <p:sldId id="306" r:id="rId5"/>
    <p:sldId id="307" r:id="rId6"/>
    <p:sldId id="308" r:id="rId7"/>
    <p:sldId id="309" r:id="rId8"/>
    <p:sldId id="257" r:id="rId9"/>
    <p:sldId id="262" r:id="rId10"/>
    <p:sldId id="264" r:id="rId11"/>
    <p:sldId id="269" r:id="rId12"/>
    <p:sldId id="270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096543"/>
            <a:ext cx="8712968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6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Η Δημόσια Υγεία στην Πρωτοβάθμια Φροντίδα Υγείας</a:t>
            </a:r>
          </a:p>
          <a:p>
            <a:pPr>
              <a:buClr>
                <a:srgbClr val="800000"/>
              </a:buClr>
            </a:pPr>
            <a:r>
              <a:rPr lang="el-GR" sz="2400" dirty="0" smtClean="0"/>
              <a:t> </a:t>
            </a:r>
            <a:endParaRPr lang="el-GR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Γιώργος Πιερράκος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Εισαγωγική Κατεύθυνση Διοίκησης </a:t>
            </a:r>
            <a:r>
              <a:rPr lang="el-GR" sz="24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Δημόσια υγεία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Σύνδεση πολιτικών Δημόσιας Υγείας με την Πρωτοβάθμια Φροντίδα Υγείας.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Προαγωγή </a:t>
            </a:r>
            <a:r>
              <a:rPr lang="el-GR" dirty="0" smtClean="0">
                <a:solidFill>
                  <a:prstClr val="black"/>
                </a:solidFill>
              </a:rPr>
              <a:t>υγείας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Διαμόρφωση δημόσιων </a:t>
            </a:r>
            <a:r>
              <a:rPr lang="el-GR" dirty="0" smtClean="0">
                <a:solidFill>
                  <a:prstClr val="black"/>
                </a:solidFill>
              </a:rPr>
              <a:t>πολιτικών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56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Υγεία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Σωματική </a:t>
            </a:r>
            <a:r>
              <a:rPr lang="el-GR" dirty="0" smtClean="0">
                <a:solidFill>
                  <a:prstClr val="black"/>
                </a:solidFill>
              </a:rPr>
              <a:t>Υγεία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Ψυχική </a:t>
            </a:r>
            <a:r>
              <a:rPr lang="el-GR" dirty="0" smtClean="0">
                <a:solidFill>
                  <a:prstClr val="black"/>
                </a:solidFill>
              </a:rPr>
              <a:t>Υγεία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Συναισθηματική </a:t>
            </a:r>
            <a:r>
              <a:rPr lang="el-GR" dirty="0" smtClean="0">
                <a:solidFill>
                  <a:prstClr val="black"/>
                </a:solidFill>
              </a:rPr>
              <a:t>Υγεία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Κοινωνική </a:t>
            </a:r>
            <a:r>
              <a:rPr lang="el-GR" dirty="0" smtClean="0">
                <a:solidFill>
                  <a:prstClr val="black"/>
                </a:solidFill>
              </a:rPr>
              <a:t>Υγεία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Πνευματική </a:t>
            </a:r>
            <a:r>
              <a:rPr lang="el-GR" dirty="0" smtClean="0">
                <a:solidFill>
                  <a:prstClr val="black"/>
                </a:solidFill>
              </a:rPr>
              <a:t>Υγεία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Υγεία του κοινωνικού </a:t>
            </a:r>
            <a:r>
              <a:rPr lang="el-GR" dirty="0" smtClean="0">
                <a:solidFill>
                  <a:prstClr val="black"/>
                </a:solidFill>
              </a:rPr>
              <a:t>περιβάλλοντος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4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που επηρεάζουν την υγεία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Ατομικά χαρακτηριστικά συμπεριφορές και επιλογές στον τρόπο </a:t>
            </a:r>
            <a:r>
              <a:rPr lang="el-GR" dirty="0" smtClean="0">
                <a:solidFill>
                  <a:prstClr val="black"/>
                </a:solidFill>
              </a:rPr>
              <a:t>ζωής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Βιολογικοί </a:t>
            </a:r>
            <a:r>
              <a:rPr lang="el-GR" dirty="0" smtClean="0">
                <a:solidFill>
                  <a:prstClr val="black"/>
                </a:solidFill>
              </a:rPr>
              <a:t>παράγοντες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Περιβαλλοντικοί </a:t>
            </a:r>
            <a:r>
              <a:rPr lang="el-GR" dirty="0" smtClean="0">
                <a:solidFill>
                  <a:prstClr val="black"/>
                </a:solidFill>
              </a:rPr>
              <a:t>παράγοντες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Παράγοντες άμεσου περιβάλλοντος (εργασία κατοικία κλπ</a:t>
            </a:r>
            <a:r>
              <a:rPr lang="el-GR" dirty="0" smtClean="0">
                <a:solidFill>
                  <a:prstClr val="black"/>
                </a:solidFill>
              </a:rPr>
              <a:t>)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err="1">
                <a:solidFill>
                  <a:prstClr val="black"/>
                </a:solidFill>
              </a:rPr>
              <a:t>Κοινωνικο</a:t>
            </a:r>
            <a:r>
              <a:rPr lang="el-GR" dirty="0">
                <a:solidFill>
                  <a:prstClr val="black"/>
                </a:solidFill>
              </a:rPr>
              <a:t>-οικονομικοί </a:t>
            </a:r>
            <a:r>
              <a:rPr lang="el-GR" dirty="0" smtClean="0">
                <a:solidFill>
                  <a:prstClr val="black"/>
                </a:solidFill>
              </a:rPr>
              <a:t>παράγοντες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9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στοιχεία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Ασθένεια:</a:t>
            </a:r>
          </a:p>
          <a:p>
            <a:r>
              <a:rPr lang="el-GR" dirty="0"/>
              <a:t>Πως προσδιορίζεται;</a:t>
            </a:r>
          </a:p>
          <a:p>
            <a:r>
              <a:rPr lang="el-GR" dirty="0"/>
              <a:t>Ιατρική Περίθαλψη;</a:t>
            </a:r>
          </a:p>
          <a:p>
            <a:r>
              <a:rPr lang="el-GR" dirty="0"/>
              <a:t>Νέα θεώρηση για την αντιμετώπιση της </a:t>
            </a:r>
            <a:r>
              <a:rPr lang="el-GR" dirty="0" smtClean="0"/>
              <a:t>ασθένειας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60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Ύπαρξη μέτρων για την υγεία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Αποτελεσματικός Σχεδιασμός προγραμμάτων και στρατηγικών για την </a:t>
            </a:r>
            <a:r>
              <a:rPr lang="el-GR" dirty="0" smtClean="0">
                <a:solidFill>
                  <a:prstClr val="black"/>
                </a:solidFill>
              </a:rPr>
              <a:t>υγεία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Καταμερισμός των πόρων και αιτιολόγηση </a:t>
            </a:r>
            <a:r>
              <a:rPr lang="el-GR" dirty="0" smtClean="0">
                <a:solidFill>
                  <a:prstClr val="black"/>
                </a:solidFill>
              </a:rPr>
              <a:t>αυτών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Ανάπτυξη επαγγελμάτων </a:t>
            </a:r>
            <a:r>
              <a:rPr lang="el-GR" dirty="0" smtClean="0">
                <a:solidFill>
                  <a:prstClr val="black"/>
                </a:solidFill>
              </a:rPr>
              <a:t>υγείας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3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2014. Γεώργιος Πιερράκος. «Οργάνωση και Διοίκηση Πρωτοβάθμιας (Θ). Ενότητα 6: Η Δημόσια Υγεία στην Πρωτοβάθμια </a:t>
            </a:r>
            <a:r>
              <a:rPr lang="el-GR" sz="2000"/>
              <a:t>Φροντίδα </a:t>
            </a:r>
            <a:r>
              <a:rPr lang="el-GR" sz="2000" smtClean="0"/>
              <a:t>Υγεία».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884</TotalTime>
  <Words>732</Words>
  <Application>Microsoft Office PowerPoint</Application>
  <PresentationFormat>Προβολή στην οθόνη (4:3)</PresentationFormat>
  <Paragraphs>98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template</vt:lpstr>
      <vt:lpstr>OC_template_updated</vt:lpstr>
      <vt:lpstr>Οργάνωση και Διοίκηση Πρωτοβάθμιας (Θ)</vt:lpstr>
      <vt:lpstr>Δημόσια υγεία</vt:lpstr>
      <vt:lpstr>Υγεία</vt:lpstr>
      <vt:lpstr>Παράγοντες που επηρεάζουν την υγεία</vt:lpstr>
      <vt:lpstr>Γενικά στοιχεία</vt:lpstr>
      <vt:lpstr>Ύπαρξη μέτρων για την υγεία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43</cp:revision>
  <dcterms:created xsi:type="dcterms:W3CDTF">2015-05-15T11:55:06Z</dcterms:created>
  <dcterms:modified xsi:type="dcterms:W3CDTF">2015-07-20T12:35:05Z</dcterms:modified>
</cp:coreProperties>
</file>