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5"/>
  </p:notesMasterIdLst>
  <p:handoutMasterIdLst>
    <p:handoutMasterId r:id="rId26"/>
  </p:handoutMasterIdLst>
  <p:sldIdLst>
    <p:sldId id="270" r:id="rId4"/>
    <p:sldId id="295" r:id="rId5"/>
    <p:sldId id="297" r:id="rId6"/>
    <p:sldId id="298" r:id="rId7"/>
    <p:sldId id="299" r:id="rId8"/>
    <p:sldId id="300" r:id="rId9"/>
    <p:sldId id="301" r:id="rId10"/>
    <p:sldId id="307" r:id="rId11"/>
    <p:sldId id="302" r:id="rId12"/>
    <p:sldId id="303" r:id="rId13"/>
    <p:sldId id="304" r:id="rId14"/>
    <p:sldId id="305" r:id="rId15"/>
    <p:sldId id="306" r:id="rId16"/>
    <p:sldId id="291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t>20/7/2015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fremov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edaugh/1497837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0" TargetMode="External"/><Relationship Id="rId4" Type="http://schemas.openxmlformats.org/officeDocument/2006/relationships/hyperlink" Target="http://commons.wikimedia.org/wiki/User:Ekabhishe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Μακιγιάζ σύγχρονου μπαλέτου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4220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up</a:t>
            </a:r>
            <a:r>
              <a:rPr lang="el-GR" dirty="0"/>
              <a:t> </a:t>
            </a:r>
            <a:r>
              <a:rPr lang="el-GR" dirty="0" smtClean="0"/>
              <a:t>4/5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330824" cy="4526280"/>
          </a:xfrm>
        </p:spPr>
        <p:txBody>
          <a:bodyPr/>
          <a:lstStyle/>
          <a:p>
            <a:r>
              <a:rPr lang="el-GR" dirty="0" smtClean="0"/>
              <a:t>Τα πλάγια της μύτης μπορούν να σκιαστούν ελαφρά κατά τον άξονα της, για να μοιάζει πιο λεπτή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Φωτοσκιάσεις σε ολόκληρο το πρόσωπο, λαιμό, ντεκολτέ, χέρια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512070" cy="446449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31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up</a:t>
            </a:r>
            <a:r>
              <a:rPr lang="el-GR" dirty="0"/>
              <a:t> </a:t>
            </a:r>
            <a:r>
              <a:rPr lang="el-GR" dirty="0" smtClean="0"/>
              <a:t>5/5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546848" cy="4526280"/>
          </a:xfrm>
        </p:spPr>
        <p:txBody>
          <a:bodyPr>
            <a:normAutofit/>
          </a:bodyPr>
          <a:lstStyle/>
          <a:p>
            <a:r>
              <a:rPr lang="el-GR" dirty="0" smtClean="0"/>
              <a:t>Τα χείλη τονίζονται με κόκκινο ή καφέ-κόκκινο περίγραμμα και κόκκινο ή καφέ-κόκκινο κραγιόν και </a:t>
            </a:r>
            <a:r>
              <a:rPr lang="en-US" dirty="0" smtClean="0"/>
              <a:t>lip</a:t>
            </a:r>
            <a:r>
              <a:rPr lang="el-GR" dirty="0" smtClean="0"/>
              <a:t>-</a:t>
            </a:r>
            <a:r>
              <a:rPr lang="en-US" dirty="0" smtClean="0"/>
              <a:t>gloss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Τα χρώματα που επιλέγουμε είναι πορτοκαλί, κόκκινα, και ροζ. 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456384" cy="468678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99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Ειδικά προϊόντα 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 εμπόριο υπάρχουν προϊόντα </a:t>
            </a:r>
            <a:r>
              <a:rPr lang="en-US" dirty="0" smtClean="0"/>
              <a:t>camouflage</a:t>
            </a:r>
            <a:r>
              <a:rPr lang="el-GR" dirty="0" smtClean="0"/>
              <a:t> με εξαιρετική καλυπτικότητα και απαλότητα. Είναι αδιάβροχα και σταθερά. </a:t>
            </a:r>
          </a:p>
          <a:p>
            <a:endParaRPr lang="el-GR" dirty="0"/>
          </a:p>
        </p:txBody>
      </p:sp>
      <p:pic>
        <p:nvPicPr>
          <p:cNvPr id="8195" name="Picture 3" descr="C:\Users\Efi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3888432" cy="335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32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Ειδικά προϊόντα </a:t>
            </a:r>
            <a:r>
              <a:rPr lang="el-GR" dirty="0" smtClean="0"/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646237"/>
            <a:ext cx="4546848" cy="4879107"/>
          </a:xfrm>
        </p:spPr>
        <p:txBody>
          <a:bodyPr>
            <a:normAutofit fontScale="92500"/>
          </a:bodyPr>
          <a:lstStyle/>
          <a:p>
            <a:r>
              <a:rPr lang="el-GR" dirty="0"/>
              <a:t>Οι έγχρωμες πούδρες που τοποθετούνται πάνω από όλες τις βάσεις </a:t>
            </a:r>
            <a:r>
              <a:rPr lang="en-US" dirty="0"/>
              <a:t>make</a:t>
            </a:r>
            <a:r>
              <a:rPr lang="el-GR" dirty="0"/>
              <a:t>-</a:t>
            </a:r>
            <a:r>
              <a:rPr lang="en-US" dirty="0" smtClean="0"/>
              <a:t>up</a:t>
            </a:r>
            <a:r>
              <a:rPr lang="el-GR" dirty="0" smtClean="0"/>
              <a:t> μπορούν </a:t>
            </a:r>
            <a:r>
              <a:rPr lang="el-GR" dirty="0"/>
              <a:t>να προσδώσουν επιπλέον διορθωτικό χρωματικό </a:t>
            </a:r>
            <a:r>
              <a:rPr lang="el-GR" dirty="0" smtClean="0"/>
              <a:t>αποτέλεσμα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αποχρώσεις: γαλάζια, κίτρινη, πράσινη</a:t>
            </a:r>
            <a:r>
              <a:rPr lang="el-GR" dirty="0" smtClean="0"/>
              <a:t>, </a:t>
            </a:r>
            <a:r>
              <a:rPr lang="el-GR" dirty="0"/>
              <a:t>λευκή, μπεζ </a:t>
            </a:r>
            <a:r>
              <a:rPr lang="el-GR" dirty="0" smtClean="0"/>
              <a:t>κ.α.</a:t>
            </a:r>
            <a:endParaRPr lang="el-GR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3333750" cy="3333750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0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205896" cy="2808312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6</a:t>
            </a:r>
            <a:r>
              <a:rPr lang="el-GR" sz="2000" dirty="0" smtClean="0"/>
              <a:t>: Μακιγιάζ σύγχρονου μπαλέτου».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Σκηνική μελέτη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Αυτό το μακιγιάζ θα φαίνεται από μακριά και κάτω από προβολείς.</a:t>
            </a:r>
          </a:p>
          <a:p>
            <a:r>
              <a:rPr lang="el-GR" dirty="0" smtClean="0"/>
              <a:t>Ο χορευτής για να τραβάει τα βλέμματα θα πρέπει τα χρώματα του μακιγιάζ του </a:t>
            </a:r>
          </a:p>
          <a:p>
            <a:pPr>
              <a:buNone/>
            </a:pPr>
            <a:r>
              <a:rPr lang="el-GR" dirty="0" smtClean="0"/>
              <a:t>	να είναι όλο αντιθέσεις.</a:t>
            </a:r>
          </a:p>
          <a:p>
            <a:r>
              <a:rPr lang="el-GR" dirty="0" smtClean="0"/>
              <a:t>Ανάλογα με το μέγεθος της σάλας του θεάτρου, δίνουμε την αντίστοιχη ένταση στους χρωματικούς τόνους.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42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Μακιγιάζ μπαλέτου 1/3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618856" cy="4526280"/>
          </a:xfrm>
        </p:spPr>
        <p:txBody>
          <a:bodyPr>
            <a:normAutofit/>
          </a:bodyPr>
          <a:lstStyle/>
          <a:p>
            <a:r>
              <a:rPr lang="el-GR" dirty="0" smtClean="0"/>
              <a:t>Το μακιγιάζ μπαλέτου πρέπει να συνδυάζει πολύ απαλούς τόνους στο δέρμα , τους ώμους, το στέρνο, την πλάτη και τα μπράτσα και έντονο τόνο στα μάτια.</a:t>
            </a:r>
            <a:endParaRPr lang="el-GR" dirty="0"/>
          </a:p>
        </p:txBody>
      </p:sp>
      <p:pic>
        <p:nvPicPr>
          <p:cNvPr id="4098" name="Picture 2" descr="C:\Users\Efi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3096344" cy="388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00192" y="573877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http://afremov.com/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59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</a:t>
            </a:r>
            <a:r>
              <a:rPr lang="el-GR" dirty="0" smtClean="0"/>
              <a:t>μπαλέτου 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006899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Σημαντικό είναι να διαρκεί χωρίς ρετουσάρισμα ανάμεσα στις σκηνές και χωρίς να αλλοιώνεται.</a:t>
            </a:r>
          </a:p>
          <a:p>
            <a:r>
              <a:rPr lang="el-GR" dirty="0" smtClean="0"/>
              <a:t> Αν χρειάζεται να διαφοροποιείται  ανάμεσα στις πράξεις, πρέπει να αφαιρείται εύκολα και γρήγορα.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3744416" cy="2474825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73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</a:t>
            </a:r>
            <a:r>
              <a:rPr lang="el-GR" dirty="0" smtClean="0"/>
              <a:t>μπαλέτου 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4690864" cy="47206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επιλογή υδατικών ή λιποδιαλυτών χρωμάτων είναι στην εμπειρία του επαγγελματία του μακιγιάζ και τις απαιτήσεις της σκηνικής παρουσίας των χορευτών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071273" cy="3256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515719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hlinkClick r:id="rId3"/>
              </a:rPr>
              <a:t>grace 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in winter </a:t>
            </a: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2</a:t>
            </a:r>
            <a:r>
              <a:rPr lang="el-GR" sz="1200" dirty="0" smtClean="0">
                <a:latin typeface="Calibri" panose="020F0502020204030204" pitchFamily="34" charset="0"/>
              </a:rPr>
              <a:t> από </a:t>
            </a:r>
            <a:r>
              <a:rPr lang="en-US" sz="1200" dirty="0" smtClean="0">
                <a:latin typeface="Calibri" panose="020F0502020204030204" pitchFamily="34" charset="0"/>
                <a:hlinkClick r:id="rId4" tooltip="User:Ekabhishek"/>
              </a:rPr>
              <a:t>Ekabhishek</a:t>
            </a:r>
            <a:r>
              <a:rPr lang="el-GR" sz="1200" dirty="0" smtClean="0">
                <a:latin typeface="Calibri" panose="020F0502020204030204" pitchFamily="34" charset="0"/>
              </a:rPr>
              <a:t> διαθέσιμο με άδεια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latin typeface="Calibri" panose="020F0502020204030204" pitchFamily="34" charset="0"/>
                <a:hlinkClick r:id="rId5"/>
              </a:rPr>
              <a:t>2.0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up</a:t>
            </a:r>
            <a:r>
              <a:rPr lang="el-GR" dirty="0" smtClean="0"/>
              <a:t> 1/5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556792"/>
            <a:ext cx="5194920" cy="466308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Ίσως χρειαστεί να δημιουργήσουμε κάποιο ρόλο ή χαρακτήρα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Το μακιγιάζ απαιτεί πιο χαρούμενη έκφραση,</a:t>
            </a:r>
            <a:r>
              <a:rPr lang="en-US" sz="2800" dirty="0" smtClean="0"/>
              <a:t> </a:t>
            </a:r>
            <a:r>
              <a:rPr lang="el-GR" sz="2800" dirty="0" smtClean="0"/>
              <a:t>είναι φωτεινό, εντυπωσιακό και ζεστό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Οι φόρμες και οι γραμμές στα μάτια, φρύδια και χείλη είναι πιο ελεύθερες, ανάλογα με τον ρόλο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buNone/>
            </a:pPr>
            <a:r>
              <a:rPr lang="el-GR" sz="3200" dirty="0" smtClean="0"/>
              <a:t> </a:t>
            </a:r>
            <a:endParaRPr lang="el-GR" sz="3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25083"/>
            <a:ext cx="3291880" cy="4942647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27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up</a:t>
            </a:r>
            <a:r>
              <a:rPr lang="el-GR" dirty="0"/>
              <a:t> </a:t>
            </a:r>
            <a:r>
              <a:rPr lang="el-GR" dirty="0" smtClean="0"/>
              <a:t>2/5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Τονίζουμε τις παρειές με πορτοκαλί αποχρώσεις και φωτοσκιάζουμε τα ζυγωματικά οστά</a:t>
            </a:r>
          </a:p>
          <a:p>
            <a:r>
              <a:rPr lang="el-GR" dirty="0" smtClean="0">
                <a:solidFill>
                  <a:schemeClr val="accent1"/>
                </a:solidFill>
              </a:rPr>
              <a:t>Στα μάτια </a:t>
            </a:r>
            <a:r>
              <a:rPr lang="el-GR" dirty="0" smtClean="0"/>
              <a:t>τοποθετούμε </a:t>
            </a:r>
            <a:r>
              <a:rPr lang="en-US" dirty="0" smtClean="0"/>
              <a:t>eye</a:t>
            </a:r>
            <a:r>
              <a:rPr lang="el-GR" dirty="0" smtClean="0"/>
              <a:t>-</a:t>
            </a:r>
            <a:r>
              <a:rPr lang="en-US" dirty="0" smtClean="0"/>
              <a:t>liner</a:t>
            </a:r>
            <a:r>
              <a:rPr lang="el-GR" dirty="0" smtClean="0"/>
              <a:t>  με ανοδική φορά μέχρι τους κροτάφους και λευκή σκιά, όπως στο κλασικό.</a:t>
            </a:r>
          </a:p>
          <a:p>
            <a:r>
              <a:rPr lang="el-GR" dirty="0" smtClean="0"/>
              <a:t> Η γραμμή </a:t>
            </a:r>
            <a:r>
              <a:rPr lang="en-US" dirty="0" smtClean="0">
                <a:solidFill>
                  <a:schemeClr val="accent1"/>
                </a:solidFill>
              </a:rPr>
              <a:t>eye</a:t>
            </a:r>
            <a:r>
              <a:rPr lang="el-GR" dirty="0" smtClean="0">
                <a:solidFill>
                  <a:schemeClr val="accent1"/>
                </a:solidFill>
              </a:rPr>
              <a:t>-</a:t>
            </a:r>
            <a:r>
              <a:rPr lang="en-US" dirty="0" smtClean="0">
                <a:solidFill>
                  <a:schemeClr val="accent1"/>
                </a:solidFill>
              </a:rPr>
              <a:t>liner</a:t>
            </a:r>
            <a:r>
              <a:rPr lang="el-GR" dirty="0" smtClean="0"/>
              <a:t> είναι λιγότερο φαρδιά από το κλασικό, ενώ μπορεί να ακολουθεί ελεύθερη φόρμα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34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7"/>
            <a:ext cx="4303863" cy="3240360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7"/>
            <a:ext cx="2736304" cy="387030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65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up</a:t>
            </a:r>
            <a:r>
              <a:rPr lang="el-GR" dirty="0"/>
              <a:t> </a:t>
            </a:r>
            <a:r>
              <a:rPr lang="el-GR" dirty="0" smtClean="0"/>
              <a:t>3/5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Στα βλέφαρα τοποθετούμε περλέ φωτεινά χρώματα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Οι βλεφαρίδες είναι απαραίτητες, συχνά σε διάφορα χρώματα και σχέδια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Μάσκαρα στις βλεφαρίδες τονίζουν και πυκνώνουν τις φυσικές, για να τονίζουν τα μάτια και την έκφραση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Τα φρύδια επίσης τονίζονται όπως στο κλασικό με καφέ ή μαύρο μολύβι ή σκιά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4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250</TotalTime>
  <Words>1028</Words>
  <Application>Microsoft Office PowerPoint</Application>
  <PresentationFormat>Προβολή στην οθόνη (4:3)</PresentationFormat>
  <Paragraphs>129</Paragraphs>
  <Slides>21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Τήξη</vt:lpstr>
      <vt:lpstr>OC_template_updated</vt:lpstr>
      <vt:lpstr>1_OC_template_updated</vt:lpstr>
      <vt:lpstr>Τεχνική Ψιμυθίωσης Θεαμάτων</vt:lpstr>
      <vt:lpstr>Σκηνική μελέτη</vt:lpstr>
      <vt:lpstr>Μακιγιάζ μπαλέτου 1/3</vt:lpstr>
      <vt:lpstr>Μακιγιάζ μπαλέτου 2/3</vt:lpstr>
      <vt:lpstr>Μακιγιάζ μπαλέτου 3/3</vt:lpstr>
      <vt:lpstr>Make up 1/5</vt:lpstr>
      <vt:lpstr>Make up 2/5</vt:lpstr>
      <vt:lpstr>Παραδείγματα</vt:lpstr>
      <vt:lpstr>Make up 3/5</vt:lpstr>
      <vt:lpstr>Make up 4/5</vt:lpstr>
      <vt:lpstr>Make up 5/5</vt:lpstr>
      <vt:lpstr>Ειδικά προϊόντα 1/2</vt:lpstr>
      <vt:lpstr>Ειδικά προϊόντα 2/2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39</cp:revision>
  <dcterms:created xsi:type="dcterms:W3CDTF">2015-03-22T18:35:29Z</dcterms:created>
  <dcterms:modified xsi:type="dcterms:W3CDTF">2015-07-20T07:38:08Z</dcterms:modified>
</cp:coreProperties>
</file>