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  <p:sldMasterId id="2147483816" r:id="rId2"/>
    <p:sldMasterId id="2147483827" r:id="rId3"/>
    <p:sldMasterId id="2147483838" r:id="rId4"/>
  </p:sldMasterIdLst>
  <p:notesMasterIdLst>
    <p:notesMasterId r:id="rId212"/>
  </p:notesMasterIdLst>
  <p:sldIdLst>
    <p:sldId id="685" r:id="rId5"/>
    <p:sldId id="479" r:id="rId6"/>
    <p:sldId id="480" r:id="rId7"/>
    <p:sldId id="481" r:id="rId8"/>
    <p:sldId id="482" r:id="rId9"/>
    <p:sldId id="483" r:id="rId10"/>
    <p:sldId id="484" r:id="rId11"/>
    <p:sldId id="485" r:id="rId12"/>
    <p:sldId id="486" r:id="rId13"/>
    <p:sldId id="487" r:id="rId14"/>
    <p:sldId id="488" r:id="rId15"/>
    <p:sldId id="489" r:id="rId16"/>
    <p:sldId id="490" r:id="rId17"/>
    <p:sldId id="491" r:id="rId18"/>
    <p:sldId id="492" r:id="rId19"/>
    <p:sldId id="493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501" r:id="rId28"/>
    <p:sldId id="502" r:id="rId29"/>
    <p:sldId id="503" r:id="rId30"/>
    <p:sldId id="504" r:id="rId31"/>
    <p:sldId id="505" r:id="rId32"/>
    <p:sldId id="506" r:id="rId33"/>
    <p:sldId id="507" r:id="rId34"/>
    <p:sldId id="508" r:id="rId35"/>
    <p:sldId id="509" r:id="rId36"/>
    <p:sldId id="510" r:id="rId37"/>
    <p:sldId id="511" r:id="rId38"/>
    <p:sldId id="512" r:id="rId39"/>
    <p:sldId id="513" r:id="rId40"/>
    <p:sldId id="514" r:id="rId41"/>
    <p:sldId id="515" r:id="rId42"/>
    <p:sldId id="516" r:id="rId43"/>
    <p:sldId id="517" r:id="rId44"/>
    <p:sldId id="518" r:id="rId45"/>
    <p:sldId id="519" r:id="rId46"/>
    <p:sldId id="520" r:id="rId47"/>
    <p:sldId id="521" r:id="rId48"/>
    <p:sldId id="522" r:id="rId49"/>
    <p:sldId id="523" r:id="rId50"/>
    <p:sldId id="524" r:id="rId51"/>
    <p:sldId id="525" r:id="rId52"/>
    <p:sldId id="526" r:id="rId53"/>
    <p:sldId id="527" r:id="rId54"/>
    <p:sldId id="528" r:id="rId55"/>
    <p:sldId id="529" r:id="rId56"/>
    <p:sldId id="530" r:id="rId57"/>
    <p:sldId id="531" r:id="rId58"/>
    <p:sldId id="532" r:id="rId59"/>
    <p:sldId id="533" r:id="rId60"/>
    <p:sldId id="534" r:id="rId61"/>
    <p:sldId id="535" r:id="rId62"/>
    <p:sldId id="536" r:id="rId63"/>
    <p:sldId id="537" r:id="rId64"/>
    <p:sldId id="538" r:id="rId65"/>
    <p:sldId id="629" r:id="rId66"/>
    <p:sldId id="630" r:id="rId67"/>
    <p:sldId id="631" r:id="rId68"/>
    <p:sldId id="632" r:id="rId69"/>
    <p:sldId id="633" r:id="rId70"/>
    <p:sldId id="634" r:id="rId71"/>
    <p:sldId id="635" r:id="rId72"/>
    <p:sldId id="636" r:id="rId73"/>
    <p:sldId id="637" r:id="rId74"/>
    <p:sldId id="638" r:id="rId75"/>
    <p:sldId id="639" r:id="rId76"/>
    <p:sldId id="640" r:id="rId77"/>
    <p:sldId id="539" r:id="rId78"/>
    <p:sldId id="540" r:id="rId79"/>
    <p:sldId id="541" r:id="rId80"/>
    <p:sldId id="542" r:id="rId81"/>
    <p:sldId id="543" r:id="rId82"/>
    <p:sldId id="544" r:id="rId83"/>
    <p:sldId id="545" r:id="rId84"/>
    <p:sldId id="546" r:id="rId85"/>
    <p:sldId id="547" r:id="rId86"/>
    <p:sldId id="548" r:id="rId87"/>
    <p:sldId id="550" r:id="rId88"/>
    <p:sldId id="552" r:id="rId89"/>
    <p:sldId id="555" r:id="rId90"/>
    <p:sldId id="554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71" r:id="rId100"/>
    <p:sldId id="564" r:id="rId101"/>
    <p:sldId id="565" r:id="rId102"/>
    <p:sldId id="566" r:id="rId103"/>
    <p:sldId id="567" r:id="rId104"/>
    <p:sldId id="568" r:id="rId105"/>
    <p:sldId id="569" r:id="rId106"/>
    <p:sldId id="570" r:id="rId107"/>
    <p:sldId id="572" r:id="rId108"/>
    <p:sldId id="573" r:id="rId109"/>
    <p:sldId id="574" r:id="rId110"/>
    <p:sldId id="575" r:id="rId111"/>
    <p:sldId id="576" r:id="rId112"/>
    <p:sldId id="583" r:id="rId113"/>
    <p:sldId id="577" r:id="rId114"/>
    <p:sldId id="578" r:id="rId115"/>
    <p:sldId id="579" r:id="rId116"/>
    <p:sldId id="580" r:id="rId117"/>
    <p:sldId id="581" r:id="rId118"/>
    <p:sldId id="582" r:id="rId119"/>
    <p:sldId id="584" r:id="rId120"/>
    <p:sldId id="585" r:id="rId121"/>
    <p:sldId id="618" r:id="rId122"/>
    <p:sldId id="619" r:id="rId123"/>
    <p:sldId id="620" r:id="rId124"/>
    <p:sldId id="621" r:id="rId125"/>
    <p:sldId id="622" r:id="rId126"/>
    <p:sldId id="623" r:id="rId127"/>
    <p:sldId id="624" r:id="rId128"/>
    <p:sldId id="625" r:id="rId129"/>
    <p:sldId id="587" r:id="rId130"/>
    <p:sldId id="588" r:id="rId131"/>
    <p:sldId id="626" r:id="rId132"/>
    <p:sldId id="589" r:id="rId133"/>
    <p:sldId id="590" r:id="rId134"/>
    <p:sldId id="591" r:id="rId135"/>
    <p:sldId id="592" r:id="rId136"/>
    <p:sldId id="593" r:id="rId137"/>
    <p:sldId id="627" r:id="rId138"/>
    <p:sldId id="628" r:id="rId139"/>
    <p:sldId id="594" r:id="rId140"/>
    <p:sldId id="595" r:id="rId141"/>
    <p:sldId id="596" r:id="rId142"/>
    <p:sldId id="597" r:id="rId143"/>
    <p:sldId id="598" r:id="rId144"/>
    <p:sldId id="599" r:id="rId145"/>
    <p:sldId id="600" r:id="rId146"/>
    <p:sldId id="601" r:id="rId147"/>
    <p:sldId id="602" r:id="rId148"/>
    <p:sldId id="603" r:id="rId149"/>
    <p:sldId id="604" r:id="rId150"/>
    <p:sldId id="605" r:id="rId151"/>
    <p:sldId id="606" r:id="rId152"/>
    <p:sldId id="607" r:id="rId153"/>
    <p:sldId id="608" r:id="rId154"/>
    <p:sldId id="609" r:id="rId155"/>
    <p:sldId id="610" r:id="rId156"/>
    <p:sldId id="611" r:id="rId157"/>
    <p:sldId id="612" r:id="rId158"/>
    <p:sldId id="613" r:id="rId159"/>
    <p:sldId id="614" r:id="rId160"/>
    <p:sldId id="615" r:id="rId161"/>
    <p:sldId id="616" r:id="rId162"/>
    <p:sldId id="617" r:id="rId163"/>
    <p:sldId id="641" r:id="rId164"/>
    <p:sldId id="642" r:id="rId165"/>
    <p:sldId id="643" r:id="rId166"/>
    <p:sldId id="644" r:id="rId167"/>
    <p:sldId id="645" r:id="rId168"/>
    <p:sldId id="646" r:id="rId169"/>
    <p:sldId id="647" r:id="rId170"/>
    <p:sldId id="648" r:id="rId171"/>
    <p:sldId id="649" r:id="rId172"/>
    <p:sldId id="650" r:id="rId173"/>
    <p:sldId id="651" r:id="rId174"/>
    <p:sldId id="652" r:id="rId175"/>
    <p:sldId id="653" r:id="rId176"/>
    <p:sldId id="654" r:id="rId177"/>
    <p:sldId id="655" r:id="rId178"/>
    <p:sldId id="656" r:id="rId179"/>
    <p:sldId id="657" r:id="rId180"/>
    <p:sldId id="658" r:id="rId181"/>
    <p:sldId id="659" r:id="rId182"/>
    <p:sldId id="660" r:id="rId183"/>
    <p:sldId id="661" r:id="rId184"/>
    <p:sldId id="662" r:id="rId185"/>
    <p:sldId id="663" r:id="rId186"/>
    <p:sldId id="664" r:id="rId187"/>
    <p:sldId id="665" r:id="rId188"/>
    <p:sldId id="666" r:id="rId189"/>
    <p:sldId id="667" r:id="rId190"/>
    <p:sldId id="668" r:id="rId191"/>
    <p:sldId id="669" r:id="rId192"/>
    <p:sldId id="670" r:id="rId193"/>
    <p:sldId id="671" r:id="rId194"/>
    <p:sldId id="672" r:id="rId195"/>
    <p:sldId id="673" r:id="rId196"/>
    <p:sldId id="674" r:id="rId197"/>
    <p:sldId id="675" r:id="rId198"/>
    <p:sldId id="676" r:id="rId199"/>
    <p:sldId id="677" r:id="rId200"/>
    <p:sldId id="678" r:id="rId201"/>
    <p:sldId id="679" r:id="rId202"/>
    <p:sldId id="680" r:id="rId203"/>
    <p:sldId id="681" r:id="rId204"/>
    <p:sldId id="686" r:id="rId205"/>
    <p:sldId id="687" r:id="rId206"/>
    <p:sldId id="688" r:id="rId207"/>
    <p:sldId id="689" r:id="rId208"/>
    <p:sldId id="690" r:id="rId209"/>
    <p:sldId id="691" r:id="rId210"/>
    <p:sldId id="692" r:id="rId21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tableStyles" Target="tableStyles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3" Type="http://schemas.openxmlformats.org/officeDocument/2006/relationships/slideMaster" Target="slideMasters/slideMaster3.xml"/><Relationship Id="rId214" Type="http://schemas.openxmlformats.org/officeDocument/2006/relationships/viewProps" Target="viewProps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theme" Target="theme/theme1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slideMaster" Target="slideMasters/slideMaster1.xml"/><Relationship Id="rId212" Type="http://schemas.openxmlformats.org/officeDocument/2006/relationships/notesMaster" Target="notesMasters/notesMaster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D7B9E-6FC6-459F-8DDB-FF321C5C211E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F33E5-7B47-402C-BFFE-DCC8DB5A7A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450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3" indent="-171443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201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202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203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204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206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3" indent="-171443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207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2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6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6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3"/>
            <a:ext cx="2743200" cy="365125"/>
          </a:xfrm>
        </p:spPr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3"/>
            <a:ext cx="5124887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3" y="5410201"/>
            <a:ext cx="771089" cy="365125"/>
          </a:xfrm>
        </p:spPr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02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4304666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5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527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7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419601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80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1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3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1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88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134043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77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9905999" cy="1905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1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9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8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4" y="3363435"/>
            <a:ext cx="3195831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3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3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494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9" cy="1905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60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4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8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4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3" y="4980856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0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6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609601"/>
            <a:ext cx="2005011" cy="5181601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601"/>
            <a:ext cx="7748591" cy="5181601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73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8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50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3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829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5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96755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7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8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42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96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8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98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4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5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8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84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1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74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3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96753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1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09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4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18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19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2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1" y="2249486"/>
            <a:ext cx="4878389" cy="3541714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249486"/>
            <a:ext cx="4875211" cy="3541714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16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75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96752"/>
            <a:ext cx="53848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8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5"/>
            <a:ext cx="5386917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96755"/>
            <a:ext cx="5389033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7"/>
            <a:ext cx="5389033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57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0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6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2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0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78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8"/>
            <a:ext cx="9906000" cy="1477961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21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1" y="3073399"/>
            <a:ext cx="4878391" cy="2717801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9"/>
            <a:ext cx="4875211" cy="2717801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634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46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22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6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1" y="592666"/>
            <a:ext cx="5891209" cy="5198534"/>
          </a:xfrm>
        </p:spPr>
        <p:txBody>
          <a:bodyPr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6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23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3"/>
            <a:ext cx="3666691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48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2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4" y="618518"/>
            <a:ext cx="99059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4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7FB17-4394-474F-B4EA-17CA590F5FEB}" type="datetimeFigureOut">
              <a:rPr lang="el-GR" smtClean="0"/>
              <a:t>24/9/2015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7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2" y="5883276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65F23-A841-4220-8139-70CFBDC493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64506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3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55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96752"/>
            <a:ext cx="109728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7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.pn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1340768"/>
            <a:ext cx="121920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4000" b="1" dirty="0" smtClean="0">
                <a:solidFill>
                  <a:schemeClr val="tx1"/>
                </a:solidFill>
                <a:latin typeface="+mn-lt"/>
              </a:rPr>
              <a:t>Ναυπηγικό σχέδιο και αρχές </a:t>
            </a:r>
            <a:r>
              <a:rPr lang="el-GR" sz="4000" b="1" dirty="0" err="1" smtClean="0">
                <a:solidFill>
                  <a:schemeClr val="tx1"/>
                </a:solidFill>
                <a:latin typeface="+mn-lt"/>
              </a:rPr>
              <a:t>casd</a:t>
            </a:r>
            <a:r>
              <a:rPr lang="el-GR" sz="4000" b="1" dirty="0" smtClean="0">
                <a:solidFill>
                  <a:schemeClr val="tx1"/>
                </a:solidFill>
                <a:latin typeface="+mn-lt"/>
              </a:rPr>
              <a:t> (Ε) </a:t>
            </a:r>
            <a:endParaRPr lang="el-GR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12192000" cy="68297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l-GR" sz="2600" b="1" dirty="0" smtClean="0"/>
              <a:t>Ενότητα </a:t>
            </a:r>
            <a:r>
              <a:rPr lang="el-GR" sz="2600" b="1" dirty="0"/>
              <a:t>8</a:t>
            </a:r>
            <a:r>
              <a:rPr lang="en-US" sz="2600" b="1" dirty="0" smtClean="0"/>
              <a:t>.</a:t>
            </a:r>
            <a:r>
              <a:rPr lang="el-GR" sz="2600" b="1" dirty="0" smtClean="0"/>
              <a:t>3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 err="1"/>
              <a:t>Οπτικοποίηση</a:t>
            </a:r>
            <a:r>
              <a:rPr lang="el-GR" sz="2600" dirty="0"/>
              <a:t> </a:t>
            </a:r>
            <a:r>
              <a:rPr lang="el-GR" sz="2600" dirty="0" smtClean="0"/>
              <a:t>άσκησης</a:t>
            </a:r>
            <a:r>
              <a:rPr lang="en-US" sz="2600" dirty="0"/>
              <a:t> </a:t>
            </a:r>
            <a:r>
              <a:rPr lang="en-US" sz="2600" dirty="0" smtClean="0"/>
              <a:t>(</a:t>
            </a:r>
            <a:r>
              <a:rPr lang="el-GR" sz="2600" dirty="0" err="1" smtClean="0"/>
              <a:t>β΄</a:t>
            </a:r>
            <a:r>
              <a:rPr lang="el-GR" sz="2600" dirty="0" err="1"/>
              <a:t>μέρος</a:t>
            </a:r>
            <a:r>
              <a:rPr lang="el-GR" sz="2600" dirty="0" smtClean="0"/>
              <a:t>)</a:t>
            </a:r>
            <a:endParaRPr lang="en-US" sz="2600" dirty="0" smtClean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61" y="476672"/>
            <a:ext cx="1138929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7" y="476673"/>
            <a:ext cx="910591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55236" y="631431"/>
            <a:ext cx="8881533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1600" dirty="0">
                <a:solidFill>
                  <a:prstClr val="black"/>
                </a:solidFill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45218"/>
              </p:ext>
            </p:extLst>
          </p:nvPr>
        </p:nvGraphicFramePr>
        <p:xfrm>
          <a:off x="2346423" y="6087984"/>
          <a:ext cx="759460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851784"/>
                <a:gridCol w="4742816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23" y="5367126"/>
            <a:ext cx="2628900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5394488" y="5368488"/>
            <a:ext cx="4464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Ορθογώνιο 13"/>
          <p:cNvSpPr/>
          <p:nvPr/>
        </p:nvSpPr>
        <p:spPr>
          <a:xfrm>
            <a:off x="6620256" y="3644509"/>
            <a:ext cx="53400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2200" dirty="0">
                <a:solidFill>
                  <a:prstClr val="black"/>
                </a:solidFill>
              </a:rPr>
              <a:t>Γεώργιος Κ. </a:t>
            </a:r>
            <a:r>
              <a:rPr lang="el-GR" sz="2200" dirty="0" err="1">
                <a:solidFill>
                  <a:prstClr val="black"/>
                </a:solidFill>
              </a:rPr>
              <a:t>Χατζηκωνσταντής</a:t>
            </a:r>
            <a:r>
              <a:rPr lang="el-GR" sz="2200" dirty="0">
                <a:solidFill>
                  <a:prstClr val="black"/>
                </a:solidFill>
              </a:rPr>
              <a:t>, </a:t>
            </a:r>
            <a:endParaRPr lang="el-GR" sz="2200" dirty="0" smtClean="0">
              <a:solidFill>
                <a:prstClr val="black"/>
              </a:solidFill>
            </a:endParaRPr>
          </a:p>
          <a:p>
            <a:pPr lvl="0" algn="ctr"/>
            <a:r>
              <a:rPr lang="el-GR" sz="2200" dirty="0" smtClean="0">
                <a:solidFill>
                  <a:prstClr val="black"/>
                </a:solidFill>
              </a:rPr>
              <a:t>Επίκουρος </a:t>
            </a:r>
            <a:r>
              <a:rPr lang="el-GR" sz="2200" dirty="0">
                <a:solidFill>
                  <a:prstClr val="black"/>
                </a:solidFill>
              </a:rPr>
              <a:t>Καθηγητής</a:t>
            </a:r>
          </a:p>
          <a:p>
            <a:pPr lvl="0" algn="ctr"/>
            <a:r>
              <a:rPr lang="el-GR" sz="2200" dirty="0">
                <a:solidFill>
                  <a:prstClr val="black"/>
                </a:solidFill>
              </a:rPr>
              <a:t>Τμήμα Ναυπηγικών Μηχανικών ΤΕ</a:t>
            </a:r>
          </a:p>
        </p:txBody>
      </p:sp>
      <p:sp>
        <p:nvSpPr>
          <p:cNvPr id="16" name="Ορθογώνιο 15"/>
          <p:cNvSpPr/>
          <p:nvPr/>
        </p:nvSpPr>
        <p:spPr>
          <a:xfrm>
            <a:off x="148674" y="3644509"/>
            <a:ext cx="6729984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l-GR" sz="2200" dirty="0">
                <a:solidFill>
                  <a:prstClr val="black"/>
                </a:solidFill>
              </a:rPr>
              <a:t>Επιμέλεια σημειώσεων και </a:t>
            </a:r>
            <a:r>
              <a:rPr lang="el-GR" sz="2200" dirty="0" smtClean="0">
                <a:solidFill>
                  <a:prstClr val="black"/>
                </a:solidFill>
              </a:rPr>
              <a:t>παρουσίαση: </a:t>
            </a:r>
            <a:r>
              <a:rPr lang="el-GR" sz="2200" dirty="0">
                <a:solidFill>
                  <a:prstClr val="black"/>
                </a:solidFill>
              </a:rPr>
              <a:t>Τάσος Μισθός, </a:t>
            </a:r>
            <a:endParaRPr lang="el-GR" sz="2200" dirty="0" smtClean="0">
              <a:solidFill>
                <a:prstClr val="black"/>
              </a:solidFill>
            </a:endParaRPr>
          </a:p>
          <a:p>
            <a:pPr lvl="0" algn="ctr"/>
            <a:r>
              <a:rPr lang="el-GR" sz="2200" dirty="0" smtClean="0">
                <a:solidFill>
                  <a:prstClr val="black"/>
                </a:solidFill>
              </a:rPr>
              <a:t>Τεχνολόγος </a:t>
            </a:r>
            <a:r>
              <a:rPr lang="el-GR" sz="2200" dirty="0">
                <a:solidFill>
                  <a:prstClr val="black"/>
                </a:solidFill>
              </a:rPr>
              <a:t>Ναυπηγός – </a:t>
            </a:r>
            <a:r>
              <a:rPr lang="el-GR" sz="2200" dirty="0" smtClean="0">
                <a:solidFill>
                  <a:prstClr val="black"/>
                </a:solidFill>
              </a:rPr>
              <a:t>Μηχανικός,</a:t>
            </a:r>
          </a:p>
          <a:p>
            <a:pPr lvl="0" algn="ctr"/>
            <a:r>
              <a:rPr lang="el-GR" sz="2200" dirty="0" smtClean="0">
                <a:solidFill>
                  <a:prstClr val="black"/>
                </a:solidFill>
              </a:rPr>
              <a:t>Εργαστηριακός </a:t>
            </a:r>
            <a:r>
              <a:rPr lang="el-GR" sz="2200" dirty="0">
                <a:solidFill>
                  <a:prstClr val="black"/>
                </a:solidFill>
              </a:rPr>
              <a:t>Συνεργάτης, </a:t>
            </a:r>
            <a:endParaRPr lang="el-GR" sz="2200" dirty="0" smtClean="0">
              <a:solidFill>
                <a:prstClr val="black"/>
              </a:solidFill>
            </a:endParaRPr>
          </a:p>
          <a:p>
            <a:pPr lvl="0" algn="ctr">
              <a:spcAft>
                <a:spcPts val="1200"/>
              </a:spcAft>
            </a:pPr>
            <a:r>
              <a:rPr lang="el-GR" sz="2200" dirty="0" smtClean="0">
                <a:solidFill>
                  <a:prstClr val="black"/>
                </a:solidFill>
              </a:rPr>
              <a:t>Τμήμα </a:t>
            </a:r>
            <a:r>
              <a:rPr lang="el-GR" sz="2200" dirty="0">
                <a:solidFill>
                  <a:prstClr val="black"/>
                </a:solidFill>
              </a:rPr>
              <a:t>Ναυπηγικών Μηχανικών ΤΕ</a:t>
            </a:r>
          </a:p>
        </p:txBody>
      </p:sp>
    </p:spTree>
    <p:extLst>
      <p:ext uri="{BB962C8B-B14F-4D97-AF65-F5344CB8AC3E}">
        <p14:creationId xmlns:p14="http://schemas.microsoft.com/office/powerpoint/2010/main" val="7592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653927"/>
            <a:ext cx="10725649" cy="563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407466"/>
            <a:ext cx="10738632" cy="606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" y="382314"/>
            <a:ext cx="10828784" cy="61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3" y="515156"/>
            <a:ext cx="10898923" cy="58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6" y="502277"/>
            <a:ext cx="10922983" cy="58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4" y="595667"/>
            <a:ext cx="10869769" cy="57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3" y="566670"/>
            <a:ext cx="10961628" cy="57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643168"/>
            <a:ext cx="10845023" cy="56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4" y="592428"/>
            <a:ext cx="10898047" cy="572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5" y="538848"/>
            <a:ext cx="10974273" cy="57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4" y="566670"/>
            <a:ext cx="11040549" cy="57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579562"/>
            <a:ext cx="10706424" cy="57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2" y="367767"/>
            <a:ext cx="10854543" cy="612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9" y="370647"/>
            <a:ext cx="11009088" cy="62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1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370042"/>
            <a:ext cx="10918936" cy="61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2" y="562566"/>
            <a:ext cx="10904113" cy="58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431304"/>
            <a:ext cx="11238963" cy="60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5" y="553792"/>
            <a:ext cx="10944739" cy="573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3" y="624238"/>
            <a:ext cx="10685715" cy="5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0" y="624238"/>
            <a:ext cx="10657143" cy="5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0" y="548640"/>
            <a:ext cx="11046017" cy="57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1" y="566929"/>
            <a:ext cx="10946468" cy="57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456558"/>
            <a:ext cx="10549072" cy="595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56" y="585216"/>
            <a:ext cx="10948865" cy="574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7" y="539496"/>
            <a:ext cx="11019071" cy="579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2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3" y="603504"/>
            <a:ext cx="11032891" cy="57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9" y="621793"/>
            <a:ext cx="10977835" cy="57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3" y="621792"/>
            <a:ext cx="10904475" cy="57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0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3" y="530353"/>
            <a:ext cx="11113111" cy="582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6" y="398525"/>
            <a:ext cx="10777269" cy="60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404132"/>
            <a:ext cx="10790148" cy="609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0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7" y="448594"/>
            <a:ext cx="10750867" cy="60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2" y="502442"/>
            <a:ext cx="10865476" cy="58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672808"/>
            <a:ext cx="10414715" cy="55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2" y="512833"/>
            <a:ext cx="10852597" cy="580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5" y="564606"/>
            <a:ext cx="10925297" cy="57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7" y="574130"/>
            <a:ext cx="10890151" cy="569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7" y="582247"/>
            <a:ext cx="10905259" cy="571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7" y="585216"/>
            <a:ext cx="10957115" cy="576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694945"/>
            <a:ext cx="11002613" cy="550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0" y="461708"/>
            <a:ext cx="10596964" cy="598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6" y="385648"/>
            <a:ext cx="10777269" cy="60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2" y="468502"/>
            <a:ext cx="11097296" cy="59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9" y="605308"/>
            <a:ext cx="10883515" cy="57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0" y="474587"/>
            <a:ext cx="10596964" cy="598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" y="579549"/>
            <a:ext cx="10864079" cy="57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5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9" y="618188"/>
            <a:ext cx="10912191" cy="57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8" y="494294"/>
            <a:ext cx="10994265" cy="589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1" y="592428"/>
            <a:ext cx="10947107" cy="57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9" y="471227"/>
            <a:ext cx="11020023" cy="589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7" y="492820"/>
            <a:ext cx="10955628" cy="58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8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1" y="618186"/>
            <a:ext cx="10858693" cy="569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3" y="592428"/>
            <a:ext cx="10927524" cy="572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4" y="643946"/>
            <a:ext cx="10873797" cy="57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5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5" y="579550"/>
            <a:ext cx="10883515" cy="57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29" y="475648"/>
            <a:ext cx="10481055" cy="59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0" y="383981"/>
            <a:ext cx="10803027" cy="61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9" y="532366"/>
            <a:ext cx="10929871" cy="58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2" y="605308"/>
            <a:ext cx="10825112" cy="56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7" y="633762"/>
            <a:ext cx="10666667" cy="5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0" y="638524"/>
            <a:ext cx="10657143" cy="5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7" y="624238"/>
            <a:ext cx="10666667" cy="5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4" y="438223"/>
            <a:ext cx="10661359" cy="602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7" y="447770"/>
            <a:ext cx="10712875" cy="60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8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562803"/>
            <a:ext cx="10710931" cy="57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2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69" y="600774"/>
            <a:ext cx="10633656" cy="56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542957"/>
            <a:ext cx="10826839" cy="57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4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3" y="1280160"/>
            <a:ext cx="11436841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461199"/>
            <a:ext cx="10738104" cy="604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" y="396049"/>
            <a:ext cx="10902696" cy="61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466639"/>
            <a:ext cx="10994136" cy="58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97713"/>
            <a:ext cx="11021568" cy="58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414909"/>
            <a:ext cx="10820400" cy="60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418909"/>
            <a:ext cx="10829544" cy="609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397194"/>
            <a:ext cx="10738104" cy="604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566781"/>
            <a:ext cx="10884408" cy="579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" y="377761"/>
            <a:ext cx="10902696" cy="61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9" y="549114"/>
            <a:ext cx="10723808" cy="57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507476"/>
            <a:ext cx="11003280" cy="587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3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512064"/>
            <a:ext cx="11067288" cy="590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517506"/>
            <a:ext cx="10930128" cy="58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" y="396621"/>
            <a:ext cx="10820400" cy="60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98335"/>
            <a:ext cx="10866120" cy="61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7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1" y="546040"/>
            <a:ext cx="10870719" cy="580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" y="394335"/>
            <a:ext cx="10856976" cy="61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7" y="529706"/>
            <a:ext cx="10884340" cy="576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528861"/>
            <a:ext cx="10911840" cy="582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409196"/>
            <a:ext cx="10765536" cy="60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2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" y="457513"/>
            <a:ext cx="10942749" cy="58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376620"/>
            <a:ext cx="10920984" cy="614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18338"/>
            <a:ext cx="10911840" cy="61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5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366331"/>
            <a:ext cx="10939272" cy="61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352044"/>
            <a:ext cx="10948416" cy="61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324612"/>
            <a:ext cx="11094720" cy="62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" y="330327"/>
            <a:ext cx="11149584" cy="627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2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397193"/>
            <a:ext cx="10884408" cy="61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457160"/>
            <a:ext cx="11229019" cy="59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336613"/>
            <a:ext cx="11122152" cy="62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311467"/>
            <a:ext cx="11085576" cy="62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" y="595319"/>
            <a:ext cx="10788203" cy="577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368048"/>
            <a:ext cx="10984992" cy="617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376047"/>
            <a:ext cx="11003280" cy="61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2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00052"/>
            <a:ext cx="10911840" cy="61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403479"/>
            <a:ext cx="10856976" cy="61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425198"/>
            <a:ext cx="10744200" cy="60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4050"/>
            <a:ext cx="10875264" cy="611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5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420054"/>
            <a:ext cx="10811256" cy="60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0336"/>
            <a:ext cx="10847832" cy="610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" y="468060"/>
            <a:ext cx="10628376" cy="597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398335"/>
            <a:ext cx="10866120" cy="61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2" y="580092"/>
            <a:ext cx="10672293" cy="57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0" y="527288"/>
            <a:ext cx="10891235" cy="58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525882"/>
            <a:ext cx="10939272" cy="58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2356846" y="5931169"/>
            <a:ext cx="7771604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840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46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Γεώργιος </a:t>
            </a:r>
            <a:r>
              <a:rPr lang="el-GR" sz="2000" dirty="0" err="1" smtClean="0"/>
              <a:t>Χατζηκωνσταντής</a:t>
            </a:r>
            <a:r>
              <a:rPr lang="el-GR" sz="2000" dirty="0" smtClean="0"/>
              <a:t> 2014. </a:t>
            </a:r>
            <a:r>
              <a:rPr lang="el-GR" sz="2000" dirty="0"/>
              <a:t>Γεώργιος </a:t>
            </a:r>
            <a:r>
              <a:rPr lang="el-GR" sz="2000" dirty="0" err="1"/>
              <a:t>Χατζηκωνσταντής</a:t>
            </a:r>
            <a:r>
              <a:rPr lang="el-GR" sz="2000" dirty="0"/>
              <a:t>. </a:t>
            </a:r>
            <a:r>
              <a:rPr lang="el-GR" sz="2000" dirty="0" smtClean="0"/>
              <a:t>«</a:t>
            </a:r>
            <a:r>
              <a:rPr lang="el-GR" sz="2000" dirty="0"/>
              <a:t>Ναυπηγικό σχέδιο και αρχές </a:t>
            </a:r>
            <a:r>
              <a:rPr lang="el-GR" sz="2000" dirty="0" err="1" smtClean="0"/>
              <a:t>casd</a:t>
            </a:r>
            <a:r>
              <a:rPr lang="en-US" sz="2000" dirty="0" smtClean="0"/>
              <a:t> (</a:t>
            </a:r>
            <a:r>
              <a:rPr lang="el-GR" sz="2000" dirty="0" smtClean="0"/>
              <a:t>Ε). Ενότητα 8.3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l-GR" sz="2000" dirty="0" err="1" smtClean="0"/>
              <a:t>Οπτικοποίηση</a:t>
            </a:r>
            <a:r>
              <a:rPr lang="el-GR" sz="2000" dirty="0" smtClean="0"/>
              <a:t> </a:t>
            </a:r>
            <a:r>
              <a:rPr lang="el-GR" sz="2000" dirty="0"/>
              <a:t>άσκησης (</a:t>
            </a:r>
            <a:r>
              <a:rPr lang="el-GR" sz="2000" dirty="0" err="1"/>
              <a:t>β΄μέρος</a:t>
            </a:r>
            <a:r>
              <a:rPr lang="el-GR" sz="2000" dirty="0" smtClean="0"/>
              <a:t>)».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5081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62272"/>
            <a:ext cx="109728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97" y="764704"/>
            <a:ext cx="11905323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2" y="2843040"/>
            <a:ext cx="219821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200" y="3284984"/>
            <a:ext cx="12048661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88" y="0"/>
            <a:ext cx="10972800" cy="908720"/>
          </a:xfrm>
          <a:noFill/>
        </p:spPr>
        <p:txBody>
          <a:bodyPr>
            <a:normAutofit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784308" y="823374"/>
            <a:ext cx="883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84840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8738" y="1360952"/>
            <a:ext cx="1895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913" y="1945727"/>
            <a:ext cx="239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963" y="3829842"/>
            <a:ext cx="2509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8328" y="3132004"/>
            <a:ext cx="2435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84000" y="1404000"/>
            <a:ext cx="883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84000" y="1980000"/>
            <a:ext cx="883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84000" y="3168000"/>
            <a:ext cx="883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84308" y="3752897"/>
            <a:ext cx="88329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1913" y="2530502"/>
            <a:ext cx="2392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4308" y="2561274"/>
            <a:ext cx="883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1275" y="4513905"/>
            <a:ext cx="224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84309" y="4544678"/>
            <a:ext cx="9417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" y="5112005"/>
            <a:ext cx="2784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" y="5791110"/>
            <a:ext cx="27843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84001" y="5112000"/>
            <a:ext cx="9417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84309" y="5688000"/>
            <a:ext cx="9417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" y="6334516"/>
            <a:ext cx="27843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84309" y="6334517"/>
            <a:ext cx="9417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94991" y="1383775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4991" y="1968481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991" y="2539456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4991" y="3107253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4991" y="3722806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4991" y="4514320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11376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4992" y="5697778"/>
            <a:ext cx="1137760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4992" y="6220998"/>
            <a:ext cx="1137760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698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0770"/>
            <a:ext cx="109728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63" y="4653136"/>
            <a:ext cx="733552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8" y="566671"/>
            <a:ext cx="10769545" cy="57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1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" y="495221"/>
            <a:ext cx="10968507" cy="58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6" y="536348"/>
            <a:ext cx="10796381" cy="578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534033"/>
            <a:ext cx="10791481" cy="577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7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" y="520550"/>
            <a:ext cx="11064328" cy="591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562668"/>
            <a:ext cx="10801083" cy="57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" y="417011"/>
            <a:ext cx="10790148" cy="609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0" y="547972"/>
            <a:ext cx="10852597" cy="58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510483"/>
            <a:ext cx="10981387" cy="58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2" y="535092"/>
            <a:ext cx="10852597" cy="58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504878"/>
            <a:ext cx="10909051" cy="58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550974"/>
            <a:ext cx="11009048" cy="58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9" y="538844"/>
            <a:ext cx="10955628" cy="58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7" y="542803"/>
            <a:ext cx="10916992" cy="58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522151"/>
            <a:ext cx="10955628" cy="58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522542"/>
            <a:ext cx="10942275" cy="586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555908"/>
            <a:ext cx="10929871" cy="582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" y="502624"/>
            <a:ext cx="11020023" cy="59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420345"/>
            <a:ext cx="10738632" cy="606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7" y="440498"/>
            <a:ext cx="10725752" cy="60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0" y="500606"/>
            <a:ext cx="11020023" cy="58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558354"/>
            <a:ext cx="10839719" cy="57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8" y="537818"/>
            <a:ext cx="10775324" cy="5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1" y="400799"/>
            <a:ext cx="10841663" cy="61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" y="471227"/>
            <a:ext cx="11020023" cy="589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" y="486304"/>
            <a:ext cx="11022305" cy="587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4" y="443830"/>
            <a:ext cx="10674239" cy="60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1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" y="391253"/>
            <a:ext cx="10790148" cy="609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9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6" y="509336"/>
            <a:ext cx="10852597" cy="58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2" y="570751"/>
            <a:ext cx="10780255" cy="57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9" y="564486"/>
            <a:ext cx="10749567" cy="57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5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7" y="558503"/>
            <a:ext cx="10736687" cy="57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1" y="558355"/>
            <a:ext cx="10839719" cy="579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531455"/>
            <a:ext cx="10955628" cy="58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1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9" y="489183"/>
            <a:ext cx="11058659" cy="59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" y="505317"/>
            <a:ext cx="11045780" cy="59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505700"/>
            <a:ext cx="10955628" cy="58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4" y="357160"/>
            <a:ext cx="10918936" cy="616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9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8" y="405799"/>
            <a:ext cx="10764391" cy="60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" y="546152"/>
            <a:ext cx="10904113" cy="583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4" y="437617"/>
            <a:ext cx="10571207" cy="596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409738"/>
            <a:ext cx="10803027" cy="610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2" y="410798"/>
            <a:ext cx="10687117" cy="60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9" y="512489"/>
            <a:ext cx="10839719" cy="58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2" y="523124"/>
            <a:ext cx="10826839" cy="579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" y="514359"/>
            <a:ext cx="11009184" cy="587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495501"/>
            <a:ext cx="10966704" cy="58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506374"/>
            <a:ext cx="11113008" cy="592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9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521614"/>
            <a:ext cx="11067288" cy="590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436880"/>
            <a:ext cx="11140440" cy="59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504546"/>
            <a:ext cx="11030712" cy="588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553268"/>
            <a:ext cx="10866120" cy="580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3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" y="406335"/>
            <a:ext cx="10884408" cy="61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1" y="565184"/>
            <a:ext cx="10813961" cy="57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86905"/>
            <a:ext cx="10902696" cy="61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61759"/>
            <a:ext cx="11012424" cy="619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66903"/>
            <a:ext cx="11003280" cy="61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52615"/>
            <a:ext cx="11012424" cy="619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2" y="462313"/>
            <a:ext cx="10687117" cy="60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1" y="442163"/>
            <a:ext cx="10699995" cy="60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" y="522044"/>
            <a:ext cx="10723808" cy="572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5" y="524691"/>
            <a:ext cx="10865476" cy="58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4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3" y="540249"/>
            <a:ext cx="11097296" cy="59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2" y="585017"/>
            <a:ext cx="10599997" cy="56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91" y="480193"/>
            <a:ext cx="10609843" cy="59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02" y="336011"/>
            <a:ext cx="9584299" cy="62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9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34" y="-12522"/>
            <a:ext cx="8801695" cy="687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38" y="1571224"/>
            <a:ext cx="9814895" cy="37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8" y="643946"/>
            <a:ext cx="10857480" cy="55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9" y="956150"/>
            <a:ext cx="10740012" cy="49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4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4" y="938524"/>
            <a:ext cx="10733333" cy="4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82" y="1019476"/>
            <a:ext cx="10695239" cy="4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6" y="1948049"/>
            <a:ext cx="10876191" cy="2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1" y="629000"/>
            <a:ext cx="10709084" cy="56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7" y="629000"/>
            <a:ext cx="10666667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520573"/>
            <a:ext cx="10801083" cy="578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0" y="1362335"/>
            <a:ext cx="10657143" cy="4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2" y="1200430"/>
            <a:ext cx="11095239" cy="4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6" y="2019476"/>
            <a:ext cx="11076191" cy="2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195" y="110097"/>
            <a:ext cx="8406404" cy="663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5" y="643287"/>
            <a:ext cx="10628571" cy="5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" y="633762"/>
            <a:ext cx="10647619" cy="5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7" y="566670"/>
            <a:ext cx="10911604" cy="57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6" y="540915"/>
            <a:ext cx="10983215" cy="57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7" y="624238"/>
            <a:ext cx="10666667" cy="5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5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6" y="416405"/>
            <a:ext cx="10699995" cy="60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7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Κύκλωμα">
  <a:themeElements>
    <a:clrScheme name="Κύκλωμα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Κύκλωμα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Κύκλωμα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plate">
  <a:themeElements>
    <a:clrScheme name="Προσαρμοσμένο 1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plate">
  <a:themeElements>
    <a:clrScheme name="Προσαρμοσμένο 1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TM04033919[[fn=Κύκλωμα]]</Template>
  <TotalTime>3842</TotalTime>
  <Words>625</Words>
  <Application>Microsoft Office PowerPoint</Application>
  <PresentationFormat>Προσαρμογή</PresentationFormat>
  <Paragraphs>70</Paragraphs>
  <Slides>207</Slides>
  <Notes>7</Notes>
  <HiddenSlides>0</HiddenSlides>
  <MMClips>0</MMClips>
  <ScaleCrop>false</ScaleCrop>
  <HeadingPairs>
    <vt:vector size="4" baseType="variant">
      <vt:variant>
        <vt:lpstr>Θέμα</vt:lpstr>
      </vt:variant>
      <vt:variant>
        <vt:i4>4</vt:i4>
      </vt:variant>
      <vt:variant>
        <vt:lpstr>Τίτλοι διαφανειών</vt:lpstr>
      </vt:variant>
      <vt:variant>
        <vt:i4>207</vt:i4>
      </vt:variant>
    </vt:vector>
  </HeadingPairs>
  <TitlesOfParts>
    <vt:vector size="211" baseType="lpstr">
      <vt:lpstr>Κύκλωμα</vt:lpstr>
      <vt:lpstr>template</vt:lpstr>
      <vt:lpstr>1_template</vt:lpstr>
      <vt:lpstr>OC_template_updated</vt:lpstr>
      <vt:lpstr>Ναυπηγικό σχέδιο και αρχές casd (Ε)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Tassos Misthos</dc:creator>
  <cp:lastModifiedBy>fkaram2</cp:lastModifiedBy>
  <cp:revision>213</cp:revision>
  <dcterms:created xsi:type="dcterms:W3CDTF">2015-08-03T07:27:10Z</dcterms:created>
  <dcterms:modified xsi:type="dcterms:W3CDTF">2015-09-24T06:02:46Z</dcterms:modified>
</cp:coreProperties>
</file>