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256" r:id="rId4"/>
    <p:sldId id="301" r:id="rId5"/>
    <p:sldId id="302" r:id="rId6"/>
    <p:sldId id="303" r:id="rId7"/>
    <p:sldId id="257" r:id="rId8"/>
    <p:sldId id="262" r:id="rId9"/>
    <p:sldId id="264" r:id="rId10"/>
    <p:sldId id="299" r:id="rId11"/>
    <p:sldId id="300" r:id="rId12"/>
    <p:sldId id="266" r:id="rId13"/>
    <p:sldId id="304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5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2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2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Σώματος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Ηρεμιστική μάλαξη άνω άκρου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  <a:endParaRPr lang="en-US" sz="2000" dirty="0"/>
          </a:p>
          <a:p>
            <a:r>
              <a:rPr lang="el-GR" sz="2000" dirty="0"/>
              <a:t>Ελένη </a:t>
            </a:r>
            <a:r>
              <a:rPr lang="el-GR" sz="2000" dirty="0" err="1"/>
              <a:t>Κίντζιου</a:t>
            </a:r>
            <a:r>
              <a:rPr lang="el-GR" sz="2000" dirty="0"/>
              <a:t>, Μαρία </a:t>
            </a:r>
            <a:r>
              <a:rPr lang="el-GR" sz="2000" dirty="0" err="1"/>
              <a:t>Διαλυνά</a:t>
            </a:r>
            <a:r>
              <a:rPr lang="el-GR" sz="2000"/>
              <a:t>, «Σημειώσεις στην Ηρεμιστική Μάλαξη», ΤΕΙ Αθήνας, 2000.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95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Ηρεμιστική μάλαξη άνω </a:t>
            </a:r>
            <a:r>
              <a:rPr lang="el-GR" dirty="0" smtClean="0"/>
              <a:t>άκρου</a:t>
            </a:r>
            <a:r>
              <a:rPr lang="en-US" dirty="0" smtClean="0"/>
              <a:t> </a:t>
            </a:r>
            <a:r>
              <a:rPr lang="en-US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Θωπεία </a:t>
            </a:r>
            <a:r>
              <a:rPr lang="el-GR" dirty="0"/>
              <a:t>άνω άκρου χωριστά.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σε κάθε άκρο χωριστά.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στα δάχτυλα.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στα μετακάρπια.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Κρικοειδής </a:t>
            </a:r>
            <a:r>
              <a:rPr lang="el-GR" dirty="0" err="1"/>
              <a:t>ανατρίψεις</a:t>
            </a:r>
            <a:r>
              <a:rPr lang="el-GR" dirty="0"/>
              <a:t> στην περιοχή του καρπού.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στα δάχτυλα (παλαμιαία επιφάνεια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Ηρεμιστική μάλαξη άνω </a:t>
            </a:r>
            <a:r>
              <a:rPr lang="el-GR" dirty="0" smtClean="0"/>
              <a:t>άκρου</a:t>
            </a:r>
            <a:r>
              <a:rPr lang="en-US" dirty="0" smtClean="0"/>
              <a:t> </a:t>
            </a:r>
            <a:r>
              <a:rPr lang="en-US" sz="3000" b="0" dirty="0" smtClean="0"/>
              <a:t>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στην παλάμη.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Θωπεία </a:t>
            </a:r>
            <a:r>
              <a:rPr lang="el-GR" dirty="0"/>
              <a:t>και </a:t>
            </a:r>
            <a:r>
              <a:rPr lang="el-GR" dirty="0" err="1"/>
              <a:t>ανάτριψη</a:t>
            </a:r>
            <a:r>
              <a:rPr lang="el-GR" dirty="0"/>
              <a:t> στο </a:t>
            </a:r>
            <a:r>
              <a:rPr lang="el-GR" dirty="0" err="1"/>
              <a:t>θέναρ</a:t>
            </a:r>
            <a:r>
              <a:rPr lang="el-GR" dirty="0"/>
              <a:t> και </a:t>
            </a:r>
            <a:r>
              <a:rPr lang="el-GR" dirty="0" err="1"/>
              <a:t>οπισθέναρ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Γυμναστική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σε όλο το άνω άκρο.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smtClean="0"/>
              <a:t>Κρικοειδής </a:t>
            </a:r>
            <a:r>
              <a:rPr lang="el-GR" dirty="0" err="1"/>
              <a:t>ανατρίψεις</a:t>
            </a:r>
            <a:r>
              <a:rPr lang="el-GR" dirty="0"/>
              <a:t> σε όλο το άνω άκρο.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στο βραχίονα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Ηρεμιστική μάλαξη άνω </a:t>
            </a:r>
            <a:r>
              <a:rPr lang="el-GR" dirty="0" smtClean="0"/>
              <a:t>άκρου</a:t>
            </a:r>
            <a:r>
              <a:rPr lang="en-US" smtClean="0"/>
              <a:t> </a:t>
            </a:r>
            <a:r>
              <a:rPr lang="en-US" sz="3000" b="0" smtClean="0"/>
              <a:t>3/3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l-GR" dirty="0" smtClean="0"/>
              <a:t>Κυκλικές </a:t>
            </a:r>
            <a:r>
              <a:rPr lang="el-GR" dirty="0" err="1"/>
              <a:t>ανατρίψεις</a:t>
            </a:r>
            <a:r>
              <a:rPr lang="el-GR" dirty="0"/>
              <a:t> στην περιοχή του βραχίονα.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l-GR" dirty="0" smtClean="0"/>
              <a:t>Ζυμώματα </a:t>
            </a:r>
            <a:r>
              <a:rPr lang="el-GR" dirty="0"/>
              <a:t>στη ραχιαία επιφάνεια του βραχίονα.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dirty="0"/>
              <a:t>σε κάθε άνω άκρο χωριστά.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l-GR" dirty="0" smtClean="0"/>
              <a:t>Θωπεία </a:t>
            </a:r>
            <a:r>
              <a:rPr lang="el-GR" dirty="0"/>
              <a:t>σε κάθε άνω άκρο χωριστά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«Αισθητική Σώματος Ι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9:</a:t>
            </a:r>
            <a:r>
              <a:rPr lang="el-GR" sz="2000" dirty="0"/>
              <a:t> Ηρεμιστική μάλαξη άνω άκρου».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</TotalTime>
  <Words>747</Words>
  <Application>Microsoft Office PowerPoint</Application>
  <PresentationFormat>Προβολή στην οθόνη (4:3)</PresentationFormat>
  <Paragraphs>91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TEMPLATE</vt:lpstr>
      <vt:lpstr>OC_template_10</vt:lpstr>
      <vt:lpstr>exo-opistho_simeiomata</vt:lpstr>
      <vt:lpstr>Αισθητική Σώματος Ι (Ε)</vt:lpstr>
      <vt:lpstr>Ηρεμιστική μάλαξη άνω άκρου 1/3</vt:lpstr>
      <vt:lpstr>Ηρεμιστική μάλαξη άνω άκρου 2/3</vt:lpstr>
      <vt:lpstr>Ηρεμιστική μάλαξη άνω άκρου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Αισθητική Σώματος Ι (Ε)</dc:title>
  <dc:creator>opencourses@teiath.gr</dc:creator>
  <cp:lastModifiedBy>fkaram2</cp:lastModifiedBy>
  <cp:revision>6</cp:revision>
  <dcterms:created xsi:type="dcterms:W3CDTF">2015-09-29T07:09:56Z</dcterms:created>
  <dcterms:modified xsi:type="dcterms:W3CDTF">2015-11-16T12:35:59Z</dcterms:modified>
</cp:coreProperties>
</file>