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256" r:id="rId4"/>
    <p:sldId id="301" r:id="rId5"/>
    <p:sldId id="302" r:id="rId6"/>
    <p:sldId id="303" r:id="rId7"/>
    <p:sldId id="257" r:id="rId8"/>
    <p:sldId id="262" r:id="rId9"/>
    <p:sldId id="264" r:id="rId10"/>
    <p:sldId id="299" r:id="rId11"/>
    <p:sldId id="300" r:id="rId12"/>
    <p:sldId id="266" r:id="rId13"/>
    <p:sldId id="304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5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2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2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Σώματος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Ηρεμιστική μάλαξη ράχης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  <a:endParaRPr lang="en-US" sz="2000" dirty="0"/>
          </a:p>
          <a:p>
            <a:r>
              <a:rPr lang="el-GR" sz="2000" dirty="0"/>
              <a:t>Ελένη </a:t>
            </a:r>
            <a:r>
              <a:rPr lang="el-GR" sz="2000" dirty="0" err="1"/>
              <a:t>Κίντζιου</a:t>
            </a:r>
            <a:r>
              <a:rPr lang="el-GR" sz="2000" dirty="0"/>
              <a:t>, Μαρία </a:t>
            </a:r>
            <a:r>
              <a:rPr lang="el-GR" sz="2000" dirty="0" err="1"/>
              <a:t>Διαλυνά</a:t>
            </a:r>
            <a:r>
              <a:rPr lang="el-GR" sz="2000"/>
              <a:t>, «Σημειώσεις στην Ηρεμιστική Μάλαξη», ΤΕΙ Αθήνας, 2000.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95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Ηρεμιστική μάλαξη ράχης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208823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Θωπεία </a:t>
            </a:r>
            <a:r>
              <a:rPr lang="el-GR" dirty="0"/>
              <a:t>εκατέρωθεν της σπονδυλικής στήλης.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Θωπεία </a:t>
            </a:r>
            <a:r>
              <a:rPr lang="el-GR" dirty="0"/>
              <a:t>σε όλη την έκταση της ράχης </a:t>
            </a:r>
            <a:r>
              <a:rPr lang="el-GR" dirty="0" smtClean="0"/>
              <a:t>εκατέρωθεν </a:t>
            </a:r>
            <a:r>
              <a:rPr lang="el-GR" dirty="0"/>
              <a:t>σπονδυλικής στήλης.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σε όλη τη ράχη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2" descr="Effleurage Sports Mass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2276872"/>
            <a:ext cx="3861050" cy="26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16024" y="3353387"/>
            <a:ext cx="4572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Κυκλικές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ανατρίψεις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στην αυχενική μοίρα της σπονδυλικής στήλης με τους αντίχειρες.</a:t>
            </a:r>
          </a:p>
          <a:p>
            <a:pPr marL="457200" lvl="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Ανάτριψη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στην ωμοπλάτη και μεσοπλεύρια διαστήματα.</a:t>
            </a:r>
          </a:p>
          <a:p>
            <a:pPr marL="457200" lvl="0" indent="-4572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Ανάτριψη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στην οσφυϊκή χώρα.</a:t>
            </a: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Ηρεμιστική μάλαξη ράχης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Ζυμώματα </a:t>
            </a:r>
            <a:r>
              <a:rPr lang="el-GR" dirty="0"/>
              <a:t>στους γλουτούς και στην πλάγια επιφάνεια του κορμού.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Ζυμώματα </a:t>
            </a:r>
            <a:r>
              <a:rPr lang="el-GR" dirty="0"/>
              <a:t>εκατέρωθεν της σπονδυλικής στήλης.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Ζυμώματα </a:t>
            </a:r>
            <a:r>
              <a:rPr lang="el-GR" dirty="0"/>
              <a:t>στην περιοχή του </a:t>
            </a:r>
            <a:r>
              <a:rPr lang="el-GR" dirty="0" smtClean="0"/>
              <a:t>ώμου </a:t>
            </a:r>
            <a:r>
              <a:rPr lang="el-GR" dirty="0"/>
              <a:t>και του δελτοειδή μυ.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Ζυμώματα </a:t>
            </a:r>
            <a:r>
              <a:rPr lang="el-GR" dirty="0"/>
              <a:t>με τις φάλαγγες των δακτύλων.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Μετατοπίσεις </a:t>
            </a:r>
            <a:r>
              <a:rPr lang="el-GR" dirty="0"/>
              <a:t>εκατέρωθεν της σπονδυλικής στήλης.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Κυκλικές </a:t>
            </a:r>
            <a:r>
              <a:rPr lang="el-GR" dirty="0" err="1" smtClean="0"/>
              <a:t>ανατρίψεις</a:t>
            </a:r>
            <a:r>
              <a:rPr lang="el-GR" dirty="0" smtClean="0"/>
              <a:t> </a:t>
            </a:r>
            <a:r>
              <a:rPr lang="el-GR" dirty="0"/>
              <a:t>εκατέρωθεν της σπονδυλικής στήλης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 startAt="7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Ηρεμιστική μάλαξη ράχης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στην πλάγια επιφάνεια του κορμού, του δελτοειδή </a:t>
            </a:r>
            <a:r>
              <a:rPr lang="el-GR" dirty="0" smtClean="0"/>
              <a:t>μυ </a:t>
            </a:r>
            <a:r>
              <a:rPr lang="el-GR" dirty="0"/>
              <a:t>και την περιοχή του ώμου.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l-GR" dirty="0" err="1" smtClean="0"/>
              <a:t>Ανατρίψεις</a:t>
            </a:r>
            <a:r>
              <a:rPr lang="el-GR" dirty="0" smtClean="0"/>
              <a:t> </a:t>
            </a:r>
            <a:r>
              <a:rPr lang="el-GR" dirty="0"/>
              <a:t>σε όλη τη </a:t>
            </a:r>
            <a:r>
              <a:rPr lang="el-GR" dirty="0" smtClean="0"/>
              <a:t>ράχη (εναλλάξ).</a:t>
            </a:r>
            <a:endParaRPr lang="el-GR" dirty="0"/>
          </a:p>
          <a:p>
            <a:pPr marL="457200" indent="-457200">
              <a:buFont typeface="+mj-lt"/>
              <a:buAutoNum type="arabicPeriod" startAt="13"/>
            </a:pPr>
            <a:r>
              <a:rPr lang="el-GR" dirty="0" smtClean="0"/>
              <a:t>Τσιμπήματα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σε όλη τη ράχη.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l-GR" dirty="0" smtClean="0"/>
              <a:t>Θωπεία </a:t>
            </a:r>
            <a:r>
              <a:rPr lang="el-GR" dirty="0"/>
              <a:t>σε όλη την έκταση της ράχης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«Αισθητική Σώματος Ι (Ε).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Ηρεμιστική μάλαξη ράχης».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</TotalTime>
  <Words>778</Words>
  <Application>Microsoft Office PowerPoint</Application>
  <PresentationFormat>Προβολή στην οθόνη (4:3)</PresentationFormat>
  <Paragraphs>92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TEMPLATE</vt:lpstr>
      <vt:lpstr>OC_template_10</vt:lpstr>
      <vt:lpstr>exo-opistho_simeiomata</vt:lpstr>
      <vt:lpstr>Αισθητική Σώματος Ι (Ε)</vt:lpstr>
      <vt:lpstr>Ηρεμιστική μάλαξη ράχης 1/3</vt:lpstr>
      <vt:lpstr>Ηρεμιστική μάλαξη ράχης 2/3</vt:lpstr>
      <vt:lpstr>Ηρεμιστική μάλαξη ράχης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Αισθητική Σώματος Ι (Ε)</dc:title>
  <dc:creator>opencourses@teiath.gr</dc:creator>
  <cp:lastModifiedBy>fkaram2</cp:lastModifiedBy>
  <cp:revision>11</cp:revision>
  <dcterms:created xsi:type="dcterms:W3CDTF">2015-09-28T12:26:38Z</dcterms:created>
  <dcterms:modified xsi:type="dcterms:W3CDTF">2015-11-16T12:35:19Z</dcterms:modified>
</cp:coreProperties>
</file>