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90"/>
  </p:notesMasterIdLst>
  <p:sldIdLst>
    <p:sldId id="283"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67"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8" r:id="rId81"/>
    <p:sldId id="284" r:id="rId82"/>
    <p:sldId id="285" r:id="rId83"/>
    <p:sldId id="286" r:id="rId84"/>
    <p:sldId id="370" r:id="rId85"/>
    <p:sldId id="371" r:id="rId86"/>
    <p:sldId id="372" r:id="rId87"/>
    <p:sldId id="288" r:id="rId88"/>
    <p:sldId id="290" r:id="rId89"/>
  </p:sldIdLst>
  <p:sldSz cx="9144000" cy="5143500" type="screen16x9"/>
  <p:notesSz cx="6858000" cy="9144000"/>
  <p:custDataLst>
    <p:tags r:id="rId9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DCC"/>
    <a:srgbClr val="990033"/>
    <a:srgbClr val="04523D"/>
    <a:srgbClr val="000000"/>
    <a:srgbClr val="993366"/>
    <a:srgbClr val="996633"/>
    <a:srgbClr val="008000"/>
    <a:srgbClr val="2B5F5F"/>
    <a:srgbClr val="32696F"/>
    <a:srgbClr val="397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p:cViewPr>
        <p:scale>
          <a:sx n="120" d="100"/>
          <a:sy n="120" d="100"/>
        </p:scale>
        <p:origin x="-1286" y="-365"/>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27157-7596-4B14-8B8D-94A4AD0E38CB}" type="doc">
      <dgm:prSet loTypeId="urn:microsoft.com/office/officeart/2005/8/layout/radial1" loCatId="relationship" qsTypeId="urn:microsoft.com/office/officeart/2005/8/quickstyle/simple1" qsCatId="simple" csTypeId="urn:microsoft.com/office/officeart/2005/8/colors/accent1_2" csCatId="accent1" phldr="1"/>
      <dgm:spPr/>
    </dgm:pt>
    <dgm:pt modelId="{46DF83D6-892C-4B8C-8F5D-B58772C0B65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cs typeface="Arial" pitchFamily="34" charset="0"/>
            </a:rPr>
            <a:t>Συλλογές</a:t>
          </a:r>
        </a:p>
        <a:p>
          <a:pPr marL="0" marR="0" lvl="0" indent="0" algn="ctr" defTabSz="914400" rtl="0" eaLnBrk="1" fontAlgn="base" latinLnBrk="0" hangingPunct="1">
            <a:lnSpc>
              <a:spcPct val="5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cs typeface="Arial" pitchFamily="34" charset="0"/>
            </a:rPr>
            <a:t>Αντικείμενα</a:t>
          </a:r>
        </a:p>
      </dgm:t>
    </dgm:pt>
    <dgm:pt modelId="{2A3F8606-AD7C-489F-B2A7-A855D0302AD7}" type="parTrans" cxnId="{AB78E593-6731-467F-9E1D-27AB469F1240}">
      <dgm:prSet/>
      <dgm:spPr/>
      <dgm:t>
        <a:bodyPr/>
        <a:lstStyle/>
        <a:p>
          <a:endParaRPr lang="el-GR"/>
        </a:p>
      </dgm:t>
    </dgm:pt>
    <dgm:pt modelId="{3AB66AE2-44FC-4AAA-9D5A-5A8B1232B680}" type="sibTrans" cxnId="{AB78E593-6731-467F-9E1D-27AB469F1240}">
      <dgm:prSet/>
      <dgm:spPr/>
      <dgm:t>
        <a:bodyPr/>
        <a:lstStyle/>
        <a:p>
          <a:endParaRPr lang="el-GR"/>
        </a:p>
      </dgm:t>
    </dgm:pt>
    <dgm:pt modelId="{F15094FF-1BEA-4CC4-B781-972A4AAA993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Αποτίμηση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Φθοράς</a:t>
          </a:r>
        </a:p>
      </dgm:t>
    </dgm:pt>
    <dgm:pt modelId="{47A27D55-58EE-479A-8EEA-90B30F89C082}" type="parTrans" cxnId="{2FB32CA7-F9FF-481D-AFB8-9FA13B29B4FE}">
      <dgm:prSet/>
      <dgm:spPr/>
      <dgm:t>
        <a:bodyPr/>
        <a:lstStyle/>
        <a:p>
          <a:endParaRPr lang="el-GR"/>
        </a:p>
      </dgm:t>
    </dgm:pt>
    <dgm:pt modelId="{272D79F6-4C9E-4488-939B-B5ECDB1C9739}" type="sibTrans" cxnId="{2FB32CA7-F9FF-481D-AFB8-9FA13B29B4FE}">
      <dgm:prSet/>
      <dgm:spPr/>
      <dgm:t>
        <a:bodyPr/>
        <a:lstStyle/>
        <a:p>
          <a:endParaRPr lang="el-GR"/>
        </a:p>
      </dgm:t>
    </dgm:pt>
    <dgm:pt modelId="{CB23D05B-8A30-4A0C-AC87-04A481EFF2B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Πρόγραμμα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Διατήρησης</a:t>
          </a:r>
          <a:endParaRPr kumimoji="0" lang="en-US" sz="1800" b="0" i="0" u="none" strike="noStrike" cap="none" normalizeH="0" baseline="0" dirty="0" smtClean="0">
            <a:ln>
              <a:noFill/>
            </a:ln>
            <a:solidFill>
              <a:schemeClr val="bg1"/>
            </a:solidFill>
            <a:effectLst/>
            <a:latin typeface="+mn-lt"/>
          </a:endParaRPr>
        </a:p>
        <a:p>
          <a:pPr marL="0" marR="0" lvl="0" indent="0" algn="ctr" defTabSz="914400" rtl="0" eaLnBrk="1" fontAlgn="base" latinLnBrk="0" hangingPunct="1">
            <a:lnSpc>
              <a:spcPct val="5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rPr>
            <a:t> -</a:t>
          </a:r>
          <a:endParaRPr kumimoji="0" lang="el-GR" sz="1800" b="0" i="0" u="none" strike="noStrike" cap="none" normalizeH="0" baseline="0" dirty="0" smtClean="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Διαχείρισης</a:t>
          </a:r>
        </a:p>
      </dgm:t>
    </dgm:pt>
    <dgm:pt modelId="{1056D03E-AC89-49A3-AEF1-0F00F1BBE3B0}" type="parTrans" cxnId="{BF76EBB1-5127-458E-98A3-8AB68AE9AF63}">
      <dgm:prSet/>
      <dgm:spPr/>
      <dgm:t>
        <a:bodyPr/>
        <a:lstStyle/>
        <a:p>
          <a:endParaRPr lang="el-GR"/>
        </a:p>
      </dgm:t>
    </dgm:pt>
    <dgm:pt modelId="{FA02C20A-7412-4FAE-98E8-C173331C5C3E}" type="sibTrans" cxnId="{BF76EBB1-5127-458E-98A3-8AB68AE9AF63}">
      <dgm:prSet/>
      <dgm:spPr/>
      <dgm:t>
        <a:bodyPr/>
        <a:lstStyle/>
        <a:p>
          <a:endParaRPr lang="el-GR"/>
        </a:p>
      </dgm:t>
    </dgm:pt>
    <dgm:pt modelId="{F0F9F08E-A028-4073-9658-7CB11A7494F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Σχεδιασμός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bg1"/>
              </a:solidFill>
              <a:effectLst/>
              <a:latin typeface="+mn-lt"/>
            </a:rPr>
            <a:t>Επεμβάσεων</a:t>
          </a:r>
        </a:p>
      </dgm:t>
    </dgm:pt>
    <dgm:pt modelId="{9C97F3C0-DFDE-4781-944D-4DBC29D657F4}" type="parTrans" cxnId="{734CA124-08C9-4003-9C91-FFF3CC179D06}">
      <dgm:prSet/>
      <dgm:spPr/>
      <dgm:t>
        <a:bodyPr/>
        <a:lstStyle/>
        <a:p>
          <a:endParaRPr lang="el-GR"/>
        </a:p>
      </dgm:t>
    </dgm:pt>
    <dgm:pt modelId="{F3A4065D-AD58-4582-A380-F72B97EBFBE0}" type="sibTrans" cxnId="{734CA124-08C9-4003-9C91-FFF3CC179D06}">
      <dgm:prSet/>
      <dgm:spPr/>
      <dgm:t>
        <a:bodyPr/>
        <a:lstStyle/>
        <a:p>
          <a:endParaRPr lang="el-GR"/>
        </a:p>
      </dgm:t>
    </dgm:pt>
    <dgm:pt modelId="{030C3889-B5A9-4D02-AD85-21B954959677}" type="pres">
      <dgm:prSet presAssocID="{E6627157-7596-4B14-8B8D-94A4AD0E38CB}" presName="cycle" presStyleCnt="0">
        <dgm:presLayoutVars>
          <dgm:chMax val="1"/>
          <dgm:dir/>
          <dgm:animLvl val="ctr"/>
          <dgm:resizeHandles val="exact"/>
        </dgm:presLayoutVars>
      </dgm:prSet>
      <dgm:spPr/>
    </dgm:pt>
    <dgm:pt modelId="{C72AFF8C-20D0-4A78-BB9C-824F1783ABA6}" type="pres">
      <dgm:prSet presAssocID="{46DF83D6-892C-4B8C-8F5D-B58772C0B651}" presName="centerShape" presStyleLbl="node0" presStyleIdx="0" presStyleCnt="1" custScaleX="157222" custLinFactNeighborX="-1262" custLinFactNeighborY="-4023"/>
      <dgm:spPr/>
      <dgm:t>
        <a:bodyPr/>
        <a:lstStyle/>
        <a:p>
          <a:endParaRPr lang="el-GR"/>
        </a:p>
      </dgm:t>
    </dgm:pt>
    <dgm:pt modelId="{7B31F071-12DD-4F09-A710-B5E0516D0E1C}" type="pres">
      <dgm:prSet presAssocID="{47A27D55-58EE-479A-8EEA-90B30F89C082}" presName="Name9" presStyleLbl="parChTrans1D2" presStyleIdx="0" presStyleCnt="3"/>
      <dgm:spPr/>
      <dgm:t>
        <a:bodyPr/>
        <a:lstStyle/>
        <a:p>
          <a:endParaRPr lang="el-GR"/>
        </a:p>
      </dgm:t>
    </dgm:pt>
    <dgm:pt modelId="{526F54ED-14C1-42A9-8EC2-7819981D1646}" type="pres">
      <dgm:prSet presAssocID="{47A27D55-58EE-479A-8EEA-90B30F89C082}" presName="connTx" presStyleLbl="parChTrans1D2" presStyleIdx="0" presStyleCnt="3"/>
      <dgm:spPr/>
      <dgm:t>
        <a:bodyPr/>
        <a:lstStyle/>
        <a:p>
          <a:endParaRPr lang="el-GR"/>
        </a:p>
      </dgm:t>
    </dgm:pt>
    <dgm:pt modelId="{E9682225-596C-4A75-9ED0-0FD08606547D}" type="pres">
      <dgm:prSet presAssocID="{F15094FF-1BEA-4CC4-B781-972A4AAA993A}" presName="node" presStyleLbl="node1" presStyleIdx="0" presStyleCnt="3" custScaleX="150650">
        <dgm:presLayoutVars>
          <dgm:bulletEnabled val="1"/>
        </dgm:presLayoutVars>
      </dgm:prSet>
      <dgm:spPr/>
      <dgm:t>
        <a:bodyPr/>
        <a:lstStyle/>
        <a:p>
          <a:endParaRPr lang="el-GR"/>
        </a:p>
      </dgm:t>
    </dgm:pt>
    <dgm:pt modelId="{EAE68566-DCBD-45BD-BDFA-F23C1AB466E0}" type="pres">
      <dgm:prSet presAssocID="{1056D03E-AC89-49A3-AEF1-0F00F1BBE3B0}" presName="Name9" presStyleLbl="parChTrans1D2" presStyleIdx="1" presStyleCnt="3"/>
      <dgm:spPr/>
      <dgm:t>
        <a:bodyPr/>
        <a:lstStyle/>
        <a:p>
          <a:endParaRPr lang="el-GR"/>
        </a:p>
      </dgm:t>
    </dgm:pt>
    <dgm:pt modelId="{F6F03512-79F3-4AC9-81D0-3BC12FF94912}" type="pres">
      <dgm:prSet presAssocID="{1056D03E-AC89-49A3-AEF1-0F00F1BBE3B0}" presName="connTx" presStyleLbl="parChTrans1D2" presStyleIdx="1" presStyleCnt="3"/>
      <dgm:spPr/>
      <dgm:t>
        <a:bodyPr/>
        <a:lstStyle/>
        <a:p>
          <a:endParaRPr lang="el-GR"/>
        </a:p>
      </dgm:t>
    </dgm:pt>
    <dgm:pt modelId="{D5FC1CD2-57EF-4ED7-BFBB-2088D4FAF16E}" type="pres">
      <dgm:prSet presAssocID="{CB23D05B-8A30-4A0C-AC87-04A481EFF2BC}" presName="node" presStyleLbl="node1" presStyleIdx="1" presStyleCnt="3" custScaleX="138453" custRadScaleRad="111062" custRadScaleInc="-7149">
        <dgm:presLayoutVars>
          <dgm:bulletEnabled val="1"/>
        </dgm:presLayoutVars>
      </dgm:prSet>
      <dgm:spPr/>
      <dgm:t>
        <a:bodyPr/>
        <a:lstStyle/>
        <a:p>
          <a:endParaRPr lang="el-GR"/>
        </a:p>
      </dgm:t>
    </dgm:pt>
    <dgm:pt modelId="{0C807317-2C13-4937-9C8F-979337821D05}" type="pres">
      <dgm:prSet presAssocID="{9C97F3C0-DFDE-4781-944D-4DBC29D657F4}" presName="Name9" presStyleLbl="parChTrans1D2" presStyleIdx="2" presStyleCnt="3"/>
      <dgm:spPr/>
      <dgm:t>
        <a:bodyPr/>
        <a:lstStyle/>
        <a:p>
          <a:endParaRPr lang="el-GR"/>
        </a:p>
      </dgm:t>
    </dgm:pt>
    <dgm:pt modelId="{4C25CCC1-5036-46E2-A9EA-35E65DF079EF}" type="pres">
      <dgm:prSet presAssocID="{9C97F3C0-DFDE-4781-944D-4DBC29D657F4}" presName="connTx" presStyleLbl="parChTrans1D2" presStyleIdx="2" presStyleCnt="3"/>
      <dgm:spPr/>
      <dgm:t>
        <a:bodyPr/>
        <a:lstStyle/>
        <a:p>
          <a:endParaRPr lang="el-GR"/>
        </a:p>
      </dgm:t>
    </dgm:pt>
    <dgm:pt modelId="{6418072D-2A3F-474F-9393-F0C242E4D397}" type="pres">
      <dgm:prSet presAssocID="{F0F9F08E-A028-4073-9658-7CB11A7494FD}" presName="node" presStyleLbl="node1" presStyleIdx="2" presStyleCnt="3" custScaleX="148837" custRadScaleRad="115207" custRadScaleInc="8797">
        <dgm:presLayoutVars>
          <dgm:bulletEnabled val="1"/>
        </dgm:presLayoutVars>
      </dgm:prSet>
      <dgm:spPr/>
      <dgm:t>
        <a:bodyPr/>
        <a:lstStyle/>
        <a:p>
          <a:endParaRPr lang="el-GR"/>
        </a:p>
      </dgm:t>
    </dgm:pt>
  </dgm:ptLst>
  <dgm:cxnLst>
    <dgm:cxn modelId="{F5CA99FE-1274-44DC-9729-A81283C43DD5}" type="presOf" srcId="{9C97F3C0-DFDE-4781-944D-4DBC29D657F4}" destId="{4C25CCC1-5036-46E2-A9EA-35E65DF079EF}" srcOrd="1" destOrd="0" presId="urn:microsoft.com/office/officeart/2005/8/layout/radial1"/>
    <dgm:cxn modelId="{734CA124-08C9-4003-9C91-FFF3CC179D06}" srcId="{46DF83D6-892C-4B8C-8F5D-B58772C0B651}" destId="{F0F9F08E-A028-4073-9658-7CB11A7494FD}" srcOrd="2" destOrd="0" parTransId="{9C97F3C0-DFDE-4781-944D-4DBC29D657F4}" sibTransId="{F3A4065D-AD58-4582-A380-F72B97EBFBE0}"/>
    <dgm:cxn modelId="{AB78E593-6731-467F-9E1D-27AB469F1240}" srcId="{E6627157-7596-4B14-8B8D-94A4AD0E38CB}" destId="{46DF83D6-892C-4B8C-8F5D-B58772C0B651}" srcOrd="0" destOrd="0" parTransId="{2A3F8606-AD7C-489F-B2A7-A855D0302AD7}" sibTransId="{3AB66AE2-44FC-4AAA-9D5A-5A8B1232B680}"/>
    <dgm:cxn modelId="{449E53DD-BDE9-4417-88E7-43D76235D0C2}" type="presOf" srcId="{E6627157-7596-4B14-8B8D-94A4AD0E38CB}" destId="{030C3889-B5A9-4D02-AD85-21B954959677}" srcOrd="0" destOrd="0" presId="urn:microsoft.com/office/officeart/2005/8/layout/radial1"/>
    <dgm:cxn modelId="{7C13289D-F47B-4E50-BE2C-42C959ACFDE7}" type="presOf" srcId="{1056D03E-AC89-49A3-AEF1-0F00F1BBE3B0}" destId="{EAE68566-DCBD-45BD-BDFA-F23C1AB466E0}" srcOrd="0" destOrd="0" presId="urn:microsoft.com/office/officeart/2005/8/layout/radial1"/>
    <dgm:cxn modelId="{BCB62409-0FF1-4AB8-B2D3-15B1618D474B}" type="presOf" srcId="{47A27D55-58EE-479A-8EEA-90B30F89C082}" destId="{7B31F071-12DD-4F09-A710-B5E0516D0E1C}" srcOrd="0" destOrd="0" presId="urn:microsoft.com/office/officeart/2005/8/layout/radial1"/>
    <dgm:cxn modelId="{B5D8FDA7-B116-4E09-AE04-BDF321DF1A63}" type="presOf" srcId="{F0F9F08E-A028-4073-9658-7CB11A7494FD}" destId="{6418072D-2A3F-474F-9393-F0C242E4D397}" srcOrd="0" destOrd="0" presId="urn:microsoft.com/office/officeart/2005/8/layout/radial1"/>
    <dgm:cxn modelId="{99B2EF9B-7E56-42E2-9C3E-A65C6D6B8FB9}" type="presOf" srcId="{47A27D55-58EE-479A-8EEA-90B30F89C082}" destId="{526F54ED-14C1-42A9-8EC2-7819981D1646}" srcOrd="1" destOrd="0" presId="urn:microsoft.com/office/officeart/2005/8/layout/radial1"/>
    <dgm:cxn modelId="{5F6C9BE9-2DD1-4D6E-8C83-C14DD43B9AF2}" type="presOf" srcId="{1056D03E-AC89-49A3-AEF1-0F00F1BBE3B0}" destId="{F6F03512-79F3-4AC9-81D0-3BC12FF94912}" srcOrd="1" destOrd="0" presId="urn:microsoft.com/office/officeart/2005/8/layout/radial1"/>
    <dgm:cxn modelId="{BF76EBB1-5127-458E-98A3-8AB68AE9AF63}" srcId="{46DF83D6-892C-4B8C-8F5D-B58772C0B651}" destId="{CB23D05B-8A30-4A0C-AC87-04A481EFF2BC}" srcOrd="1" destOrd="0" parTransId="{1056D03E-AC89-49A3-AEF1-0F00F1BBE3B0}" sibTransId="{FA02C20A-7412-4FAE-98E8-C173331C5C3E}"/>
    <dgm:cxn modelId="{D643A4FB-7A76-40D0-A39D-AC02EB059B69}" type="presOf" srcId="{F15094FF-1BEA-4CC4-B781-972A4AAA993A}" destId="{E9682225-596C-4A75-9ED0-0FD08606547D}" srcOrd="0" destOrd="0" presId="urn:microsoft.com/office/officeart/2005/8/layout/radial1"/>
    <dgm:cxn modelId="{E366ECE6-1A8A-47F3-98DE-506C90ACF94C}" type="presOf" srcId="{9C97F3C0-DFDE-4781-944D-4DBC29D657F4}" destId="{0C807317-2C13-4937-9C8F-979337821D05}" srcOrd="0" destOrd="0" presId="urn:microsoft.com/office/officeart/2005/8/layout/radial1"/>
    <dgm:cxn modelId="{2FB32CA7-F9FF-481D-AFB8-9FA13B29B4FE}" srcId="{46DF83D6-892C-4B8C-8F5D-B58772C0B651}" destId="{F15094FF-1BEA-4CC4-B781-972A4AAA993A}" srcOrd="0" destOrd="0" parTransId="{47A27D55-58EE-479A-8EEA-90B30F89C082}" sibTransId="{272D79F6-4C9E-4488-939B-B5ECDB1C9739}"/>
    <dgm:cxn modelId="{6B892474-6A8B-4F55-9330-87A9ED929BCA}" type="presOf" srcId="{46DF83D6-892C-4B8C-8F5D-B58772C0B651}" destId="{C72AFF8C-20D0-4A78-BB9C-824F1783ABA6}" srcOrd="0" destOrd="0" presId="urn:microsoft.com/office/officeart/2005/8/layout/radial1"/>
    <dgm:cxn modelId="{C6C9AE06-FB7B-4D0D-A905-2B59BB80026E}" type="presOf" srcId="{CB23D05B-8A30-4A0C-AC87-04A481EFF2BC}" destId="{D5FC1CD2-57EF-4ED7-BFBB-2088D4FAF16E}" srcOrd="0" destOrd="0" presId="urn:microsoft.com/office/officeart/2005/8/layout/radial1"/>
    <dgm:cxn modelId="{A2589066-FD48-4B86-8AA2-8B1A76314336}" type="presParOf" srcId="{030C3889-B5A9-4D02-AD85-21B954959677}" destId="{C72AFF8C-20D0-4A78-BB9C-824F1783ABA6}" srcOrd="0" destOrd="0" presId="urn:microsoft.com/office/officeart/2005/8/layout/radial1"/>
    <dgm:cxn modelId="{D6CA36BA-AB7E-407C-932F-9C492E362854}" type="presParOf" srcId="{030C3889-B5A9-4D02-AD85-21B954959677}" destId="{7B31F071-12DD-4F09-A710-B5E0516D0E1C}" srcOrd="1" destOrd="0" presId="urn:microsoft.com/office/officeart/2005/8/layout/radial1"/>
    <dgm:cxn modelId="{E32949CB-9E03-4E44-B650-D091677FB293}" type="presParOf" srcId="{7B31F071-12DD-4F09-A710-B5E0516D0E1C}" destId="{526F54ED-14C1-42A9-8EC2-7819981D1646}" srcOrd="0" destOrd="0" presId="urn:microsoft.com/office/officeart/2005/8/layout/radial1"/>
    <dgm:cxn modelId="{D0EA06EE-4960-4D5E-BC82-061E0B883D79}" type="presParOf" srcId="{030C3889-B5A9-4D02-AD85-21B954959677}" destId="{E9682225-596C-4A75-9ED0-0FD08606547D}" srcOrd="2" destOrd="0" presId="urn:microsoft.com/office/officeart/2005/8/layout/radial1"/>
    <dgm:cxn modelId="{3E7A4080-05E2-4585-BA1D-50679AA5AA00}" type="presParOf" srcId="{030C3889-B5A9-4D02-AD85-21B954959677}" destId="{EAE68566-DCBD-45BD-BDFA-F23C1AB466E0}" srcOrd="3" destOrd="0" presId="urn:microsoft.com/office/officeart/2005/8/layout/radial1"/>
    <dgm:cxn modelId="{7309E4B6-5ED4-44B8-B815-BF19AC379F8B}" type="presParOf" srcId="{EAE68566-DCBD-45BD-BDFA-F23C1AB466E0}" destId="{F6F03512-79F3-4AC9-81D0-3BC12FF94912}" srcOrd="0" destOrd="0" presId="urn:microsoft.com/office/officeart/2005/8/layout/radial1"/>
    <dgm:cxn modelId="{B94A6C24-C16D-46ED-AA6D-66B8C32DD813}" type="presParOf" srcId="{030C3889-B5A9-4D02-AD85-21B954959677}" destId="{D5FC1CD2-57EF-4ED7-BFBB-2088D4FAF16E}" srcOrd="4" destOrd="0" presId="urn:microsoft.com/office/officeart/2005/8/layout/radial1"/>
    <dgm:cxn modelId="{C39D2091-006E-4754-83C7-C1B6D9A49D59}" type="presParOf" srcId="{030C3889-B5A9-4D02-AD85-21B954959677}" destId="{0C807317-2C13-4937-9C8F-979337821D05}" srcOrd="5" destOrd="0" presId="urn:microsoft.com/office/officeart/2005/8/layout/radial1"/>
    <dgm:cxn modelId="{E7F96F51-2F8F-4ABC-9DB3-F9D7E27E82BB}" type="presParOf" srcId="{0C807317-2C13-4937-9C8F-979337821D05}" destId="{4C25CCC1-5036-46E2-A9EA-35E65DF079EF}" srcOrd="0" destOrd="0" presId="urn:microsoft.com/office/officeart/2005/8/layout/radial1"/>
    <dgm:cxn modelId="{F2DC6310-CFCE-4BDB-8A6F-6429DF25FB30}" type="presParOf" srcId="{030C3889-B5A9-4D02-AD85-21B954959677}" destId="{6418072D-2A3F-474F-9393-F0C242E4D397}"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91C49A-A8CE-46BE-AA8C-ACD76BDE1A60}" type="doc">
      <dgm:prSet loTypeId="urn:microsoft.com/office/officeart/2005/8/layout/orgChart1" loCatId="hierarchy" qsTypeId="urn:microsoft.com/office/officeart/2005/8/quickstyle/simple1" qsCatId="simple" csTypeId="urn:microsoft.com/office/officeart/2005/8/colors/accent1_2" csCatId="accent1"/>
      <dgm:spPr/>
    </dgm:pt>
    <dgm:pt modelId="{5E97BAD8-C6CD-4F71-9BEE-C247EEF146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ΚΑΤΑΣΤΑΣΗ</a:t>
          </a:r>
          <a:endParaRPr kumimoji="0" lang="el-GR" altLang="el-GR" b="0" i="0" u="none" strike="noStrike" cap="none" normalizeH="0" baseline="0" smtClean="0">
            <a:ln>
              <a:noFill/>
            </a:ln>
            <a:solidFill>
              <a:schemeClr val="bg1"/>
            </a:solidFill>
            <a:effectLst/>
            <a:latin typeface="+mn-lt"/>
            <a:cs typeface="Arial" charset="0"/>
          </a:endParaRPr>
        </a:p>
      </dgm:t>
    </dgm:pt>
    <dgm:pt modelId="{C2C0760F-3756-440F-B5D2-932BDCB6916D}" type="parTrans" cxnId="{D587D892-66EF-4BDE-A968-A349B2709B75}">
      <dgm:prSet/>
      <dgm:spPr/>
      <dgm:t>
        <a:bodyPr/>
        <a:lstStyle/>
        <a:p>
          <a:endParaRPr lang="el-GR">
            <a:solidFill>
              <a:schemeClr val="bg1"/>
            </a:solidFill>
            <a:latin typeface="+mn-lt"/>
          </a:endParaRPr>
        </a:p>
      </dgm:t>
    </dgm:pt>
    <dgm:pt modelId="{E6EE372C-5326-4E56-8053-86D79AAE6080}" type="sibTrans" cxnId="{D587D892-66EF-4BDE-A968-A349B2709B75}">
      <dgm:prSet/>
      <dgm:spPr/>
      <dgm:t>
        <a:bodyPr/>
        <a:lstStyle/>
        <a:p>
          <a:endParaRPr lang="el-GR">
            <a:solidFill>
              <a:schemeClr val="bg1"/>
            </a:solidFill>
            <a:latin typeface="+mn-lt"/>
          </a:endParaRPr>
        </a:p>
      </dgm:t>
    </dgm:pt>
    <dgm:pt modelId="{38861203-DCB1-41E1-92E3-811494ED6B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ΠΟΣΟΣΤΟ ΜΕΤΑΛΛΙΚΟΥ ΠΥΡΗΝΑ</a:t>
          </a:r>
        </a:p>
      </dgm:t>
    </dgm:pt>
    <dgm:pt modelId="{B3282669-A988-40C3-913E-90A05016F802}" type="parTrans" cxnId="{717106C9-2A6B-4527-83EF-912A97B4C577}">
      <dgm:prSet/>
      <dgm:spPr/>
      <dgm:t>
        <a:bodyPr/>
        <a:lstStyle/>
        <a:p>
          <a:endParaRPr lang="el-GR">
            <a:solidFill>
              <a:schemeClr val="bg1"/>
            </a:solidFill>
            <a:latin typeface="+mn-lt"/>
          </a:endParaRPr>
        </a:p>
      </dgm:t>
    </dgm:pt>
    <dgm:pt modelId="{48B61986-2459-4875-80E6-A2B06CA7A597}" type="sibTrans" cxnId="{717106C9-2A6B-4527-83EF-912A97B4C577}">
      <dgm:prSet/>
      <dgm:spPr/>
      <dgm:t>
        <a:bodyPr/>
        <a:lstStyle/>
        <a:p>
          <a:endParaRPr lang="el-GR">
            <a:solidFill>
              <a:schemeClr val="bg1"/>
            </a:solidFill>
            <a:latin typeface="+mn-lt"/>
          </a:endParaRPr>
        </a:p>
      </dgm:t>
    </dgm:pt>
    <dgm:pt modelId="{35AC59AD-610E-406D-96BE-7436DA0C69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Διατήρηση συμπαγούς μεταλλικού πυρήνα</a:t>
          </a:r>
          <a:endParaRPr kumimoji="0" lang="el-GR" altLang="el-GR" b="0" i="0" u="none" strike="noStrike" cap="none" normalizeH="0" baseline="0" smtClean="0">
            <a:ln>
              <a:noFill/>
            </a:ln>
            <a:solidFill>
              <a:schemeClr val="bg1"/>
            </a:solidFill>
            <a:effectLst/>
            <a:latin typeface="+mn-lt"/>
            <a:cs typeface="Arial" charset="0"/>
          </a:endParaRPr>
        </a:p>
      </dgm:t>
    </dgm:pt>
    <dgm:pt modelId="{0263F09C-0121-418D-96B9-B564D83F70CB}" type="parTrans" cxnId="{0F4BAC39-F9EC-49E3-9D8F-D0EAD70B692D}">
      <dgm:prSet/>
      <dgm:spPr/>
      <dgm:t>
        <a:bodyPr/>
        <a:lstStyle/>
        <a:p>
          <a:endParaRPr lang="el-GR">
            <a:solidFill>
              <a:schemeClr val="bg1"/>
            </a:solidFill>
            <a:latin typeface="+mn-lt"/>
          </a:endParaRPr>
        </a:p>
      </dgm:t>
    </dgm:pt>
    <dgm:pt modelId="{E9459F77-7449-431E-AE8B-578D0E31FBD5}" type="sibTrans" cxnId="{0F4BAC39-F9EC-49E3-9D8F-D0EAD70B692D}">
      <dgm:prSet/>
      <dgm:spPr/>
      <dgm:t>
        <a:bodyPr/>
        <a:lstStyle/>
        <a:p>
          <a:endParaRPr lang="el-GR">
            <a:solidFill>
              <a:schemeClr val="bg1"/>
            </a:solidFill>
            <a:latin typeface="+mn-lt"/>
          </a:endParaRPr>
        </a:p>
      </dgm:t>
    </dgm:pt>
    <dgm:pt modelId="{2503D69F-4C1B-49F5-B178-AC02F8DC6D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Απώλεια μεταλλικού πυρήνα (ορυκτοποίηση)</a:t>
          </a:r>
          <a:endParaRPr kumimoji="0" lang="el-GR" altLang="el-GR" b="0" i="0" u="none" strike="noStrike" cap="none" normalizeH="0" baseline="0" smtClean="0">
            <a:ln>
              <a:noFill/>
            </a:ln>
            <a:solidFill>
              <a:schemeClr val="bg1"/>
            </a:solidFill>
            <a:effectLst/>
            <a:latin typeface="+mn-lt"/>
            <a:cs typeface="Arial" charset="0"/>
          </a:endParaRPr>
        </a:p>
      </dgm:t>
    </dgm:pt>
    <dgm:pt modelId="{9FB7ECC7-6DAE-4B34-AE26-D6C9F5346B96}" type="parTrans" cxnId="{077E3784-BFC1-42CD-9166-1CDC30C643FA}">
      <dgm:prSet/>
      <dgm:spPr/>
      <dgm:t>
        <a:bodyPr/>
        <a:lstStyle/>
        <a:p>
          <a:endParaRPr lang="el-GR">
            <a:solidFill>
              <a:schemeClr val="bg1"/>
            </a:solidFill>
            <a:latin typeface="+mn-lt"/>
          </a:endParaRPr>
        </a:p>
      </dgm:t>
    </dgm:pt>
    <dgm:pt modelId="{6B498E91-25F1-42F2-BE37-9FA108BE9C83}" type="sibTrans" cxnId="{077E3784-BFC1-42CD-9166-1CDC30C643FA}">
      <dgm:prSet/>
      <dgm:spPr/>
      <dgm:t>
        <a:bodyPr/>
        <a:lstStyle/>
        <a:p>
          <a:endParaRPr lang="el-GR">
            <a:solidFill>
              <a:schemeClr val="bg1"/>
            </a:solidFill>
            <a:latin typeface="+mn-lt"/>
          </a:endParaRPr>
        </a:p>
      </dgm:t>
    </dgm:pt>
    <dgm:pt modelId="{9387F4EB-0910-436D-AFBA-FDA62CC27C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Ελάχιστος μεταλλικός πυρήνας</a:t>
          </a:r>
          <a:endParaRPr kumimoji="0" lang="el-GR" altLang="el-GR" b="0" i="0" u="none" strike="noStrike" cap="none" normalizeH="0" baseline="0" smtClean="0">
            <a:ln>
              <a:noFill/>
            </a:ln>
            <a:solidFill>
              <a:schemeClr val="bg1"/>
            </a:solidFill>
            <a:effectLst/>
            <a:latin typeface="+mn-lt"/>
            <a:cs typeface="Arial" charset="0"/>
          </a:endParaRPr>
        </a:p>
      </dgm:t>
    </dgm:pt>
    <dgm:pt modelId="{BCDF4ED5-4B1F-4167-B916-73DE85770559}" type="parTrans" cxnId="{9BFA23E6-08A0-44F4-B5E8-9B92A13F02E2}">
      <dgm:prSet/>
      <dgm:spPr/>
      <dgm:t>
        <a:bodyPr/>
        <a:lstStyle/>
        <a:p>
          <a:endParaRPr lang="el-GR">
            <a:solidFill>
              <a:schemeClr val="bg1"/>
            </a:solidFill>
            <a:latin typeface="+mn-lt"/>
          </a:endParaRPr>
        </a:p>
      </dgm:t>
    </dgm:pt>
    <dgm:pt modelId="{CEC297FC-1706-495C-9D0C-2FCBD1A1E922}" type="sibTrans" cxnId="{9BFA23E6-08A0-44F4-B5E8-9B92A13F02E2}">
      <dgm:prSet/>
      <dgm:spPr/>
      <dgm:t>
        <a:bodyPr/>
        <a:lstStyle/>
        <a:p>
          <a:endParaRPr lang="el-GR">
            <a:solidFill>
              <a:schemeClr val="bg1"/>
            </a:solidFill>
            <a:latin typeface="+mn-lt"/>
          </a:endParaRPr>
        </a:p>
      </dgm:t>
    </dgm:pt>
    <dgm:pt modelId="{F952A6AF-DAAB-43C6-99AD-EA7A509E67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ΠΡΟΪΟΝΤΑ ΔΙΑΒΡΩΣΗΣ</a:t>
          </a:r>
        </a:p>
      </dgm:t>
    </dgm:pt>
    <dgm:pt modelId="{4C91C271-B884-4D5F-B9AC-540914A8F9E7}" type="parTrans" cxnId="{48725219-E202-4752-BDA8-AEA0963749D5}">
      <dgm:prSet/>
      <dgm:spPr/>
      <dgm:t>
        <a:bodyPr/>
        <a:lstStyle/>
        <a:p>
          <a:endParaRPr lang="el-GR">
            <a:solidFill>
              <a:schemeClr val="bg1"/>
            </a:solidFill>
            <a:latin typeface="+mn-lt"/>
          </a:endParaRPr>
        </a:p>
      </dgm:t>
    </dgm:pt>
    <dgm:pt modelId="{CDBB7AC3-FA5F-45D9-A411-C3FF5B2463A8}" type="sibTrans" cxnId="{48725219-E202-4752-BDA8-AEA0963749D5}">
      <dgm:prSet/>
      <dgm:spPr/>
      <dgm:t>
        <a:bodyPr/>
        <a:lstStyle/>
        <a:p>
          <a:endParaRPr lang="el-GR">
            <a:solidFill>
              <a:schemeClr val="bg1"/>
            </a:solidFill>
            <a:latin typeface="+mn-lt"/>
          </a:endParaRPr>
        </a:p>
      </dgm:t>
    </dgm:pt>
    <dgm:pt modelId="{BCB8D12C-304D-4F5A-BB2B-7D177136EA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Ενεργά</a:t>
          </a:r>
          <a:endParaRPr kumimoji="0" lang="el-GR" altLang="el-GR" b="0" i="0" u="none" strike="noStrike" cap="none" normalizeH="0" baseline="0" smtClean="0">
            <a:ln>
              <a:noFill/>
            </a:ln>
            <a:solidFill>
              <a:schemeClr val="bg1"/>
            </a:solidFill>
            <a:effectLst/>
            <a:latin typeface="+mn-lt"/>
            <a:cs typeface="Arial" charset="0"/>
          </a:endParaRPr>
        </a:p>
      </dgm:t>
    </dgm:pt>
    <dgm:pt modelId="{AB4F437A-F148-4132-B8F8-0729C9BF1817}" type="parTrans" cxnId="{0B107DA8-FAA7-43F8-BDE3-6D10ECE6E228}">
      <dgm:prSet/>
      <dgm:spPr/>
      <dgm:t>
        <a:bodyPr/>
        <a:lstStyle/>
        <a:p>
          <a:endParaRPr lang="el-GR">
            <a:solidFill>
              <a:schemeClr val="bg1"/>
            </a:solidFill>
            <a:latin typeface="+mn-lt"/>
          </a:endParaRPr>
        </a:p>
      </dgm:t>
    </dgm:pt>
    <dgm:pt modelId="{BD21C3F6-1418-4900-89D6-FB4FD990C8A5}" type="sibTrans" cxnId="{0B107DA8-FAA7-43F8-BDE3-6D10ECE6E228}">
      <dgm:prSet/>
      <dgm:spPr/>
      <dgm:t>
        <a:bodyPr/>
        <a:lstStyle/>
        <a:p>
          <a:endParaRPr lang="el-GR">
            <a:solidFill>
              <a:schemeClr val="bg1"/>
            </a:solidFill>
            <a:latin typeface="+mn-lt"/>
          </a:endParaRPr>
        </a:p>
      </dgm:t>
    </dgm:pt>
    <dgm:pt modelId="{FD29BDA6-982A-4D5A-AB42-6A67D760C0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Σταθερά</a:t>
          </a:r>
          <a:endParaRPr kumimoji="0" lang="el-GR" altLang="el-GR" b="0" i="0" u="none" strike="noStrike" cap="none" normalizeH="0" baseline="0" smtClean="0">
            <a:ln>
              <a:noFill/>
            </a:ln>
            <a:solidFill>
              <a:schemeClr val="bg1"/>
            </a:solidFill>
            <a:effectLst/>
            <a:latin typeface="+mn-lt"/>
            <a:cs typeface="Arial" charset="0"/>
          </a:endParaRPr>
        </a:p>
      </dgm:t>
    </dgm:pt>
    <dgm:pt modelId="{DA8DC4F8-E825-4986-977A-16F10641D25C}" type="parTrans" cxnId="{516753A0-FC1B-4523-A5A3-F6BF2F191D4B}">
      <dgm:prSet/>
      <dgm:spPr/>
      <dgm:t>
        <a:bodyPr/>
        <a:lstStyle/>
        <a:p>
          <a:endParaRPr lang="el-GR">
            <a:solidFill>
              <a:schemeClr val="bg1"/>
            </a:solidFill>
            <a:latin typeface="+mn-lt"/>
          </a:endParaRPr>
        </a:p>
      </dgm:t>
    </dgm:pt>
    <dgm:pt modelId="{64EF841C-EADD-41A7-B2A0-BA428FE8846A}" type="sibTrans" cxnId="{516753A0-FC1B-4523-A5A3-F6BF2F191D4B}">
      <dgm:prSet/>
      <dgm:spPr/>
      <dgm:t>
        <a:bodyPr/>
        <a:lstStyle/>
        <a:p>
          <a:endParaRPr lang="el-GR">
            <a:solidFill>
              <a:schemeClr val="bg1"/>
            </a:solidFill>
            <a:latin typeface="+mn-lt"/>
          </a:endParaRPr>
        </a:p>
      </dgm:t>
    </dgm:pt>
    <dgm:pt modelId="{09D40F6A-A075-4600-9531-FB620ECBBC49}" type="pres">
      <dgm:prSet presAssocID="{EF91C49A-A8CE-46BE-AA8C-ACD76BDE1A60}" presName="hierChild1" presStyleCnt="0">
        <dgm:presLayoutVars>
          <dgm:orgChart val="1"/>
          <dgm:chPref val="1"/>
          <dgm:dir/>
          <dgm:animOne val="branch"/>
          <dgm:animLvl val="lvl"/>
          <dgm:resizeHandles/>
        </dgm:presLayoutVars>
      </dgm:prSet>
      <dgm:spPr/>
    </dgm:pt>
    <dgm:pt modelId="{6D7D48AD-C79A-40DD-A571-C493F1D9410F}" type="pres">
      <dgm:prSet presAssocID="{5E97BAD8-C6CD-4F71-9BEE-C247EEF146EC}" presName="hierRoot1" presStyleCnt="0">
        <dgm:presLayoutVars>
          <dgm:hierBranch/>
        </dgm:presLayoutVars>
      </dgm:prSet>
      <dgm:spPr/>
    </dgm:pt>
    <dgm:pt modelId="{5D2A1172-2B16-4085-8F25-5F9B0476FE5B}" type="pres">
      <dgm:prSet presAssocID="{5E97BAD8-C6CD-4F71-9BEE-C247EEF146EC}" presName="rootComposite1" presStyleCnt="0"/>
      <dgm:spPr/>
    </dgm:pt>
    <dgm:pt modelId="{D274F45C-FF4F-4727-A40D-5962E4709EB4}" type="pres">
      <dgm:prSet presAssocID="{5E97BAD8-C6CD-4F71-9BEE-C247EEF146EC}" presName="rootText1" presStyleLbl="node0" presStyleIdx="0" presStyleCnt="1">
        <dgm:presLayoutVars>
          <dgm:chPref val="3"/>
        </dgm:presLayoutVars>
      </dgm:prSet>
      <dgm:spPr/>
      <dgm:t>
        <a:bodyPr/>
        <a:lstStyle/>
        <a:p>
          <a:endParaRPr lang="el-GR"/>
        </a:p>
      </dgm:t>
    </dgm:pt>
    <dgm:pt modelId="{9828E6FF-767C-422D-938B-8CDFD5D20FDD}" type="pres">
      <dgm:prSet presAssocID="{5E97BAD8-C6CD-4F71-9BEE-C247EEF146EC}" presName="rootConnector1" presStyleLbl="node1" presStyleIdx="0" presStyleCnt="0"/>
      <dgm:spPr/>
      <dgm:t>
        <a:bodyPr/>
        <a:lstStyle/>
        <a:p>
          <a:endParaRPr lang="el-GR"/>
        </a:p>
      </dgm:t>
    </dgm:pt>
    <dgm:pt modelId="{D632E4C3-D5B4-4FFC-B47F-98905A045660}" type="pres">
      <dgm:prSet presAssocID="{5E97BAD8-C6CD-4F71-9BEE-C247EEF146EC}" presName="hierChild2" presStyleCnt="0"/>
      <dgm:spPr/>
    </dgm:pt>
    <dgm:pt modelId="{38B21D9F-FF66-4544-BAE8-7A5D69184ACB}" type="pres">
      <dgm:prSet presAssocID="{B3282669-A988-40C3-913E-90A05016F802}" presName="Name35" presStyleLbl="parChTrans1D2" presStyleIdx="0" presStyleCnt="2"/>
      <dgm:spPr/>
      <dgm:t>
        <a:bodyPr/>
        <a:lstStyle/>
        <a:p>
          <a:endParaRPr lang="el-GR"/>
        </a:p>
      </dgm:t>
    </dgm:pt>
    <dgm:pt modelId="{E295A45D-2BF2-4B67-8813-07605208D7D1}" type="pres">
      <dgm:prSet presAssocID="{38861203-DCB1-41E1-92E3-811494ED6BA1}" presName="hierRoot2" presStyleCnt="0">
        <dgm:presLayoutVars>
          <dgm:hierBranch/>
        </dgm:presLayoutVars>
      </dgm:prSet>
      <dgm:spPr/>
    </dgm:pt>
    <dgm:pt modelId="{6C4A963A-C5DA-4B5A-A13F-C2E6C0D806DC}" type="pres">
      <dgm:prSet presAssocID="{38861203-DCB1-41E1-92E3-811494ED6BA1}" presName="rootComposite" presStyleCnt="0"/>
      <dgm:spPr/>
    </dgm:pt>
    <dgm:pt modelId="{CAAF2578-2CC2-49EF-976D-B85740231BC6}" type="pres">
      <dgm:prSet presAssocID="{38861203-DCB1-41E1-92E3-811494ED6BA1}" presName="rootText" presStyleLbl="node2" presStyleIdx="0" presStyleCnt="2">
        <dgm:presLayoutVars>
          <dgm:chPref val="3"/>
        </dgm:presLayoutVars>
      </dgm:prSet>
      <dgm:spPr/>
      <dgm:t>
        <a:bodyPr/>
        <a:lstStyle/>
        <a:p>
          <a:endParaRPr lang="el-GR"/>
        </a:p>
      </dgm:t>
    </dgm:pt>
    <dgm:pt modelId="{B157B830-EFF3-475A-A2A7-8B9AFD2557C3}" type="pres">
      <dgm:prSet presAssocID="{38861203-DCB1-41E1-92E3-811494ED6BA1}" presName="rootConnector" presStyleLbl="node2" presStyleIdx="0" presStyleCnt="2"/>
      <dgm:spPr/>
      <dgm:t>
        <a:bodyPr/>
        <a:lstStyle/>
        <a:p>
          <a:endParaRPr lang="el-GR"/>
        </a:p>
      </dgm:t>
    </dgm:pt>
    <dgm:pt modelId="{568FA3FB-E47C-437E-B1D5-A0F8162FD177}" type="pres">
      <dgm:prSet presAssocID="{38861203-DCB1-41E1-92E3-811494ED6BA1}" presName="hierChild4" presStyleCnt="0"/>
      <dgm:spPr/>
    </dgm:pt>
    <dgm:pt modelId="{707EFF33-A624-49CB-90E8-AF3D2886E2BF}" type="pres">
      <dgm:prSet presAssocID="{0263F09C-0121-418D-96B9-B564D83F70CB}" presName="Name35" presStyleLbl="parChTrans1D3" presStyleIdx="0" presStyleCnt="5"/>
      <dgm:spPr/>
      <dgm:t>
        <a:bodyPr/>
        <a:lstStyle/>
        <a:p>
          <a:endParaRPr lang="el-GR"/>
        </a:p>
      </dgm:t>
    </dgm:pt>
    <dgm:pt modelId="{092C41ED-793D-4FE7-894B-1A2B58FB4018}" type="pres">
      <dgm:prSet presAssocID="{35AC59AD-610E-406D-96BE-7436DA0C6905}" presName="hierRoot2" presStyleCnt="0">
        <dgm:presLayoutVars>
          <dgm:hierBranch val="r"/>
        </dgm:presLayoutVars>
      </dgm:prSet>
      <dgm:spPr/>
    </dgm:pt>
    <dgm:pt modelId="{3F08042D-2C16-445D-9C17-35559F4787FE}" type="pres">
      <dgm:prSet presAssocID="{35AC59AD-610E-406D-96BE-7436DA0C6905}" presName="rootComposite" presStyleCnt="0"/>
      <dgm:spPr/>
    </dgm:pt>
    <dgm:pt modelId="{C3C033CA-A0B2-4E0F-891F-9BA843654A6D}" type="pres">
      <dgm:prSet presAssocID="{35AC59AD-610E-406D-96BE-7436DA0C6905}" presName="rootText" presStyleLbl="node3" presStyleIdx="0" presStyleCnt="5">
        <dgm:presLayoutVars>
          <dgm:chPref val="3"/>
        </dgm:presLayoutVars>
      </dgm:prSet>
      <dgm:spPr/>
      <dgm:t>
        <a:bodyPr/>
        <a:lstStyle/>
        <a:p>
          <a:endParaRPr lang="el-GR"/>
        </a:p>
      </dgm:t>
    </dgm:pt>
    <dgm:pt modelId="{72AB778C-12BB-4D3B-99B9-02CE2DEE9C05}" type="pres">
      <dgm:prSet presAssocID="{35AC59AD-610E-406D-96BE-7436DA0C6905}" presName="rootConnector" presStyleLbl="node3" presStyleIdx="0" presStyleCnt="5"/>
      <dgm:spPr/>
      <dgm:t>
        <a:bodyPr/>
        <a:lstStyle/>
        <a:p>
          <a:endParaRPr lang="el-GR"/>
        </a:p>
      </dgm:t>
    </dgm:pt>
    <dgm:pt modelId="{02F10566-855B-4830-BF3C-17C0C4473785}" type="pres">
      <dgm:prSet presAssocID="{35AC59AD-610E-406D-96BE-7436DA0C6905}" presName="hierChild4" presStyleCnt="0"/>
      <dgm:spPr/>
    </dgm:pt>
    <dgm:pt modelId="{3072D4B4-5DB4-4B89-B496-99BF0D0BC1C0}" type="pres">
      <dgm:prSet presAssocID="{35AC59AD-610E-406D-96BE-7436DA0C6905}" presName="hierChild5" presStyleCnt="0"/>
      <dgm:spPr/>
    </dgm:pt>
    <dgm:pt modelId="{07FB1929-E5BA-4CF6-9575-999C4D5048AB}" type="pres">
      <dgm:prSet presAssocID="{9FB7ECC7-6DAE-4B34-AE26-D6C9F5346B96}" presName="Name35" presStyleLbl="parChTrans1D3" presStyleIdx="1" presStyleCnt="5"/>
      <dgm:spPr/>
      <dgm:t>
        <a:bodyPr/>
        <a:lstStyle/>
        <a:p>
          <a:endParaRPr lang="el-GR"/>
        </a:p>
      </dgm:t>
    </dgm:pt>
    <dgm:pt modelId="{9CCAD96E-8E35-4D48-A58B-A53FAA7D29A6}" type="pres">
      <dgm:prSet presAssocID="{2503D69F-4C1B-49F5-B178-AC02F8DC6D96}" presName="hierRoot2" presStyleCnt="0">
        <dgm:presLayoutVars>
          <dgm:hierBranch/>
        </dgm:presLayoutVars>
      </dgm:prSet>
      <dgm:spPr/>
    </dgm:pt>
    <dgm:pt modelId="{864B3362-CF2E-4522-8142-7D41BCD5CAB9}" type="pres">
      <dgm:prSet presAssocID="{2503D69F-4C1B-49F5-B178-AC02F8DC6D96}" presName="rootComposite" presStyleCnt="0"/>
      <dgm:spPr/>
    </dgm:pt>
    <dgm:pt modelId="{90751D4F-F3E9-461C-9F8B-89ABAA9477A4}" type="pres">
      <dgm:prSet presAssocID="{2503D69F-4C1B-49F5-B178-AC02F8DC6D96}" presName="rootText" presStyleLbl="node3" presStyleIdx="1" presStyleCnt="5">
        <dgm:presLayoutVars>
          <dgm:chPref val="3"/>
        </dgm:presLayoutVars>
      </dgm:prSet>
      <dgm:spPr/>
      <dgm:t>
        <a:bodyPr/>
        <a:lstStyle/>
        <a:p>
          <a:endParaRPr lang="el-GR"/>
        </a:p>
      </dgm:t>
    </dgm:pt>
    <dgm:pt modelId="{4AF6FE10-D186-4F6C-AC68-A25F2A750205}" type="pres">
      <dgm:prSet presAssocID="{2503D69F-4C1B-49F5-B178-AC02F8DC6D96}" presName="rootConnector" presStyleLbl="node3" presStyleIdx="1" presStyleCnt="5"/>
      <dgm:spPr/>
      <dgm:t>
        <a:bodyPr/>
        <a:lstStyle/>
        <a:p>
          <a:endParaRPr lang="el-GR"/>
        </a:p>
      </dgm:t>
    </dgm:pt>
    <dgm:pt modelId="{38A626C7-2180-4047-9DF4-E9D2C8B0D098}" type="pres">
      <dgm:prSet presAssocID="{2503D69F-4C1B-49F5-B178-AC02F8DC6D96}" presName="hierChild4" presStyleCnt="0"/>
      <dgm:spPr/>
    </dgm:pt>
    <dgm:pt modelId="{EEB11BBC-4843-4834-B873-C26D0D775A2F}" type="pres">
      <dgm:prSet presAssocID="{2503D69F-4C1B-49F5-B178-AC02F8DC6D96}" presName="hierChild5" presStyleCnt="0"/>
      <dgm:spPr/>
    </dgm:pt>
    <dgm:pt modelId="{91C40544-0A19-43A1-B253-1FAD15E6B38E}" type="pres">
      <dgm:prSet presAssocID="{BCDF4ED5-4B1F-4167-B916-73DE85770559}" presName="Name35" presStyleLbl="parChTrans1D3" presStyleIdx="2" presStyleCnt="5"/>
      <dgm:spPr/>
      <dgm:t>
        <a:bodyPr/>
        <a:lstStyle/>
        <a:p>
          <a:endParaRPr lang="el-GR"/>
        </a:p>
      </dgm:t>
    </dgm:pt>
    <dgm:pt modelId="{F5BF276C-C008-4FB3-A73F-7AA98D3E0565}" type="pres">
      <dgm:prSet presAssocID="{9387F4EB-0910-436D-AFBA-FDA62CC27CF5}" presName="hierRoot2" presStyleCnt="0">
        <dgm:presLayoutVars>
          <dgm:hierBranch/>
        </dgm:presLayoutVars>
      </dgm:prSet>
      <dgm:spPr/>
    </dgm:pt>
    <dgm:pt modelId="{92C1E680-3358-4B66-B9D7-4EC2EC4DFAF6}" type="pres">
      <dgm:prSet presAssocID="{9387F4EB-0910-436D-AFBA-FDA62CC27CF5}" presName="rootComposite" presStyleCnt="0"/>
      <dgm:spPr/>
    </dgm:pt>
    <dgm:pt modelId="{C846A717-9FF5-4642-9AA5-2864C9310942}" type="pres">
      <dgm:prSet presAssocID="{9387F4EB-0910-436D-AFBA-FDA62CC27CF5}" presName="rootText" presStyleLbl="node3" presStyleIdx="2" presStyleCnt="5">
        <dgm:presLayoutVars>
          <dgm:chPref val="3"/>
        </dgm:presLayoutVars>
      </dgm:prSet>
      <dgm:spPr/>
      <dgm:t>
        <a:bodyPr/>
        <a:lstStyle/>
        <a:p>
          <a:endParaRPr lang="el-GR"/>
        </a:p>
      </dgm:t>
    </dgm:pt>
    <dgm:pt modelId="{E959D784-9852-4080-971F-3BE2E535FD8C}" type="pres">
      <dgm:prSet presAssocID="{9387F4EB-0910-436D-AFBA-FDA62CC27CF5}" presName="rootConnector" presStyleLbl="node3" presStyleIdx="2" presStyleCnt="5"/>
      <dgm:spPr/>
      <dgm:t>
        <a:bodyPr/>
        <a:lstStyle/>
        <a:p>
          <a:endParaRPr lang="el-GR"/>
        </a:p>
      </dgm:t>
    </dgm:pt>
    <dgm:pt modelId="{E9A32381-49E1-4A94-89E2-4CB7A381E0C3}" type="pres">
      <dgm:prSet presAssocID="{9387F4EB-0910-436D-AFBA-FDA62CC27CF5}" presName="hierChild4" presStyleCnt="0"/>
      <dgm:spPr/>
    </dgm:pt>
    <dgm:pt modelId="{BDAAAE68-4F0A-478E-AFBE-DEA8E5656C23}" type="pres">
      <dgm:prSet presAssocID="{9387F4EB-0910-436D-AFBA-FDA62CC27CF5}" presName="hierChild5" presStyleCnt="0"/>
      <dgm:spPr/>
    </dgm:pt>
    <dgm:pt modelId="{981BC3FD-6D6A-42D9-B618-6C8A86566CBD}" type="pres">
      <dgm:prSet presAssocID="{38861203-DCB1-41E1-92E3-811494ED6BA1}" presName="hierChild5" presStyleCnt="0"/>
      <dgm:spPr/>
    </dgm:pt>
    <dgm:pt modelId="{79BDE095-1F64-4C27-9EC8-95F7A901E6BA}" type="pres">
      <dgm:prSet presAssocID="{4C91C271-B884-4D5F-B9AC-540914A8F9E7}" presName="Name35" presStyleLbl="parChTrans1D2" presStyleIdx="1" presStyleCnt="2"/>
      <dgm:spPr/>
      <dgm:t>
        <a:bodyPr/>
        <a:lstStyle/>
        <a:p>
          <a:endParaRPr lang="el-GR"/>
        </a:p>
      </dgm:t>
    </dgm:pt>
    <dgm:pt modelId="{B48EF36E-E098-4895-BD82-83917A9B4A32}" type="pres">
      <dgm:prSet presAssocID="{F952A6AF-DAAB-43C6-99AD-EA7A509E670F}" presName="hierRoot2" presStyleCnt="0">
        <dgm:presLayoutVars>
          <dgm:hierBranch/>
        </dgm:presLayoutVars>
      </dgm:prSet>
      <dgm:spPr/>
    </dgm:pt>
    <dgm:pt modelId="{B25B5BBC-3F77-4E6D-8C69-4E01CF118687}" type="pres">
      <dgm:prSet presAssocID="{F952A6AF-DAAB-43C6-99AD-EA7A509E670F}" presName="rootComposite" presStyleCnt="0"/>
      <dgm:spPr/>
    </dgm:pt>
    <dgm:pt modelId="{AFAEBE08-071F-4DEE-BAB2-57E4110935B8}" type="pres">
      <dgm:prSet presAssocID="{F952A6AF-DAAB-43C6-99AD-EA7A509E670F}" presName="rootText" presStyleLbl="node2" presStyleIdx="1" presStyleCnt="2">
        <dgm:presLayoutVars>
          <dgm:chPref val="3"/>
        </dgm:presLayoutVars>
      </dgm:prSet>
      <dgm:spPr/>
      <dgm:t>
        <a:bodyPr/>
        <a:lstStyle/>
        <a:p>
          <a:endParaRPr lang="el-GR"/>
        </a:p>
      </dgm:t>
    </dgm:pt>
    <dgm:pt modelId="{1260A50E-7E9C-4ADE-87CB-96CDF4367538}" type="pres">
      <dgm:prSet presAssocID="{F952A6AF-DAAB-43C6-99AD-EA7A509E670F}" presName="rootConnector" presStyleLbl="node2" presStyleIdx="1" presStyleCnt="2"/>
      <dgm:spPr/>
      <dgm:t>
        <a:bodyPr/>
        <a:lstStyle/>
        <a:p>
          <a:endParaRPr lang="el-GR"/>
        </a:p>
      </dgm:t>
    </dgm:pt>
    <dgm:pt modelId="{F8821198-18F1-4B33-9B14-75E7EBDF86C3}" type="pres">
      <dgm:prSet presAssocID="{F952A6AF-DAAB-43C6-99AD-EA7A509E670F}" presName="hierChild4" presStyleCnt="0"/>
      <dgm:spPr/>
    </dgm:pt>
    <dgm:pt modelId="{384B8E9E-868C-4D1C-B8B4-E7A512574C53}" type="pres">
      <dgm:prSet presAssocID="{AB4F437A-F148-4132-B8F8-0729C9BF1817}" presName="Name35" presStyleLbl="parChTrans1D3" presStyleIdx="3" presStyleCnt="5"/>
      <dgm:spPr/>
      <dgm:t>
        <a:bodyPr/>
        <a:lstStyle/>
        <a:p>
          <a:endParaRPr lang="el-GR"/>
        </a:p>
      </dgm:t>
    </dgm:pt>
    <dgm:pt modelId="{CDACF6C1-BEDD-4B54-8F04-87EE8EC9B96E}" type="pres">
      <dgm:prSet presAssocID="{BCB8D12C-304D-4F5A-BB2B-7D177136EAE9}" presName="hierRoot2" presStyleCnt="0">
        <dgm:presLayoutVars>
          <dgm:hierBranch val="r"/>
        </dgm:presLayoutVars>
      </dgm:prSet>
      <dgm:spPr/>
    </dgm:pt>
    <dgm:pt modelId="{A89D4473-F87E-49E4-B204-85582252B5B0}" type="pres">
      <dgm:prSet presAssocID="{BCB8D12C-304D-4F5A-BB2B-7D177136EAE9}" presName="rootComposite" presStyleCnt="0"/>
      <dgm:spPr/>
    </dgm:pt>
    <dgm:pt modelId="{59989E32-2AA1-4508-91E9-8F53DCCB72A7}" type="pres">
      <dgm:prSet presAssocID="{BCB8D12C-304D-4F5A-BB2B-7D177136EAE9}" presName="rootText" presStyleLbl="node3" presStyleIdx="3" presStyleCnt="5">
        <dgm:presLayoutVars>
          <dgm:chPref val="3"/>
        </dgm:presLayoutVars>
      </dgm:prSet>
      <dgm:spPr/>
      <dgm:t>
        <a:bodyPr/>
        <a:lstStyle/>
        <a:p>
          <a:endParaRPr lang="el-GR"/>
        </a:p>
      </dgm:t>
    </dgm:pt>
    <dgm:pt modelId="{B6FCF9F9-AD27-483E-963B-7385883E3827}" type="pres">
      <dgm:prSet presAssocID="{BCB8D12C-304D-4F5A-BB2B-7D177136EAE9}" presName="rootConnector" presStyleLbl="node3" presStyleIdx="3" presStyleCnt="5"/>
      <dgm:spPr/>
      <dgm:t>
        <a:bodyPr/>
        <a:lstStyle/>
        <a:p>
          <a:endParaRPr lang="el-GR"/>
        </a:p>
      </dgm:t>
    </dgm:pt>
    <dgm:pt modelId="{807836B0-EAEF-4927-8ED3-C0E027EE580E}" type="pres">
      <dgm:prSet presAssocID="{BCB8D12C-304D-4F5A-BB2B-7D177136EAE9}" presName="hierChild4" presStyleCnt="0"/>
      <dgm:spPr/>
    </dgm:pt>
    <dgm:pt modelId="{B7B48179-5AF7-486C-9AD7-028D7EF67B8F}" type="pres">
      <dgm:prSet presAssocID="{BCB8D12C-304D-4F5A-BB2B-7D177136EAE9}" presName="hierChild5" presStyleCnt="0"/>
      <dgm:spPr/>
    </dgm:pt>
    <dgm:pt modelId="{2D87D457-14DE-4FD1-B54E-3969E59DF519}" type="pres">
      <dgm:prSet presAssocID="{DA8DC4F8-E825-4986-977A-16F10641D25C}" presName="Name35" presStyleLbl="parChTrans1D3" presStyleIdx="4" presStyleCnt="5"/>
      <dgm:spPr/>
      <dgm:t>
        <a:bodyPr/>
        <a:lstStyle/>
        <a:p>
          <a:endParaRPr lang="el-GR"/>
        </a:p>
      </dgm:t>
    </dgm:pt>
    <dgm:pt modelId="{A44F4BE9-6DD3-44C2-95C1-BD94826BB6A7}" type="pres">
      <dgm:prSet presAssocID="{FD29BDA6-982A-4D5A-AB42-6A67D760C078}" presName="hierRoot2" presStyleCnt="0">
        <dgm:presLayoutVars>
          <dgm:hierBranch/>
        </dgm:presLayoutVars>
      </dgm:prSet>
      <dgm:spPr/>
    </dgm:pt>
    <dgm:pt modelId="{6A315D0B-167C-4900-B739-9C1B0EDCAEAB}" type="pres">
      <dgm:prSet presAssocID="{FD29BDA6-982A-4D5A-AB42-6A67D760C078}" presName="rootComposite" presStyleCnt="0"/>
      <dgm:spPr/>
    </dgm:pt>
    <dgm:pt modelId="{E7104F22-A0EC-41DD-ACD4-8F2C056E085A}" type="pres">
      <dgm:prSet presAssocID="{FD29BDA6-982A-4D5A-AB42-6A67D760C078}" presName="rootText" presStyleLbl="node3" presStyleIdx="4" presStyleCnt="5">
        <dgm:presLayoutVars>
          <dgm:chPref val="3"/>
        </dgm:presLayoutVars>
      </dgm:prSet>
      <dgm:spPr/>
      <dgm:t>
        <a:bodyPr/>
        <a:lstStyle/>
        <a:p>
          <a:endParaRPr lang="el-GR"/>
        </a:p>
      </dgm:t>
    </dgm:pt>
    <dgm:pt modelId="{7C543236-7EC0-40C6-B990-C3B273F61A72}" type="pres">
      <dgm:prSet presAssocID="{FD29BDA6-982A-4D5A-AB42-6A67D760C078}" presName="rootConnector" presStyleLbl="node3" presStyleIdx="4" presStyleCnt="5"/>
      <dgm:spPr/>
      <dgm:t>
        <a:bodyPr/>
        <a:lstStyle/>
        <a:p>
          <a:endParaRPr lang="el-GR"/>
        </a:p>
      </dgm:t>
    </dgm:pt>
    <dgm:pt modelId="{B320480C-A1F6-417D-B210-54914313E742}" type="pres">
      <dgm:prSet presAssocID="{FD29BDA6-982A-4D5A-AB42-6A67D760C078}" presName="hierChild4" presStyleCnt="0"/>
      <dgm:spPr/>
    </dgm:pt>
    <dgm:pt modelId="{27D5CE68-7A8D-48B3-8B7B-A468AE9F893C}" type="pres">
      <dgm:prSet presAssocID="{FD29BDA6-982A-4D5A-AB42-6A67D760C078}" presName="hierChild5" presStyleCnt="0"/>
      <dgm:spPr/>
    </dgm:pt>
    <dgm:pt modelId="{2EF7B6CE-B2E7-4367-9C45-A102D3C818B3}" type="pres">
      <dgm:prSet presAssocID="{F952A6AF-DAAB-43C6-99AD-EA7A509E670F}" presName="hierChild5" presStyleCnt="0"/>
      <dgm:spPr/>
    </dgm:pt>
    <dgm:pt modelId="{B4AB0047-D12F-479C-9CA7-FD2DF11930F8}" type="pres">
      <dgm:prSet presAssocID="{5E97BAD8-C6CD-4F71-9BEE-C247EEF146EC}" presName="hierChild3" presStyleCnt="0"/>
      <dgm:spPr/>
    </dgm:pt>
  </dgm:ptLst>
  <dgm:cxnLst>
    <dgm:cxn modelId="{49A41218-EC85-4A32-B4AA-170E83858BE8}" type="presOf" srcId="{9387F4EB-0910-436D-AFBA-FDA62CC27CF5}" destId="{E959D784-9852-4080-971F-3BE2E535FD8C}" srcOrd="1" destOrd="0" presId="urn:microsoft.com/office/officeart/2005/8/layout/orgChart1"/>
    <dgm:cxn modelId="{200FE5BB-03B6-4CC3-BCAC-61B4235E1D33}" type="presOf" srcId="{38861203-DCB1-41E1-92E3-811494ED6BA1}" destId="{B157B830-EFF3-475A-A2A7-8B9AFD2557C3}" srcOrd="1" destOrd="0" presId="urn:microsoft.com/office/officeart/2005/8/layout/orgChart1"/>
    <dgm:cxn modelId="{9BFA23E6-08A0-44F4-B5E8-9B92A13F02E2}" srcId="{38861203-DCB1-41E1-92E3-811494ED6BA1}" destId="{9387F4EB-0910-436D-AFBA-FDA62CC27CF5}" srcOrd="2" destOrd="0" parTransId="{BCDF4ED5-4B1F-4167-B916-73DE85770559}" sibTransId="{CEC297FC-1706-495C-9D0C-2FCBD1A1E922}"/>
    <dgm:cxn modelId="{D31A23D5-8010-447B-AEB3-46CB50BEECF3}" type="presOf" srcId="{35AC59AD-610E-406D-96BE-7436DA0C6905}" destId="{C3C033CA-A0B2-4E0F-891F-9BA843654A6D}" srcOrd="0" destOrd="0" presId="urn:microsoft.com/office/officeart/2005/8/layout/orgChart1"/>
    <dgm:cxn modelId="{36F12D13-9A14-4A3F-800E-F36E0406C717}" type="presOf" srcId="{38861203-DCB1-41E1-92E3-811494ED6BA1}" destId="{CAAF2578-2CC2-49EF-976D-B85740231BC6}" srcOrd="0" destOrd="0" presId="urn:microsoft.com/office/officeart/2005/8/layout/orgChart1"/>
    <dgm:cxn modelId="{266C7799-4E68-4B04-B29C-10184347EBBC}" type="presOf" srcId="{5E97BAD8-C6CD-4F71-9BEE-C247EEF146EC}" destId="{9828E6FF-767C-422D-938B-8CDFD5D20FDD}" srcOrd="1" destOrd="0" presId="urn:microsoft.com/office/officeart/2005/8/layout/orgChart1"/>
    <dgm:cxn modelId="{2A46FEF4-B8B9-4243-9F62-7EA48045777E}" type="presOf" srcId="{4C91C271-B884-4D5F-B9AC-540914A8F9E7}" destId="{79BDE095-1F64-4C27-9EC8-95F7A901E6BA}" srcOrd="0" destOrd="0" presId="urn:microsoft.com/office/officeart/2005/8/layout/orgChart1"/>
    <dgm:cxn modelId="{58B97C37-B4A5-4432-AB92-1BF7507AEB05}" type="presOf" srcId="{FD29BDA6-982A-4D5A-AB42-6A67D760C078}" destId="{E7104F22-A0EC-41DD-ACD4-8F2C056E085A}" srcOrd="0" destOrd="0" presId="urn:microsoft.com/office/officeart/2005/8/layout/orgChart1"/>
    <dgm:cxn modelId="{D587D892-66EF-4BDE-A968-A349B2709B75}" srcId="{EF91C49A-A8CE-46BE-AA8C-ACD76BDE1A60}" destId="{5E97BAD8-C6CD-4F71-9BEE-C247EEF146EC}" srcOrd="0" destOrd="0" parTransId="{C2C0760F-3756-440F-B5D2-932BDCB6916D}" sibTransId="{E6EE372C-5326-4E56-8053-86D79AAE6080}"/>
    <dgm:cxn modelId="{1DFCA012-8A1A-4C86-B82D-03C0772D87BB}" type="presOf" srcId="{9FB7ECC7-6DAE-4B34-AE26-D6C9F5346B96}" destId="{07FB1929-E5BA-4CF6-9575-999C4D5048AB}" srcOrd="0" destOrd="0" presId="urn:microsoft.com/office/officeart/2005/8/layout/orgChart1"/>
    <dgm:cxn modelId="{0249E36C-AB98-43D6-8619-9EB073CDFF6E}" type="presOf" srcId="{FD29BDA6-982A-4D5A-AB42-6A67D760C078}" destId="{7C543236-7EC0-40C6-B990-C3B273F61A72}" srcOrd="1" destOrd="0" presId="urn:microsoft.com/office/officeart/2005/8/layout/orgChart1"/>
    <dgm:cxn modelId="{48725219-E202-4752-BDA8-AEA0963749D5}" srcId="{5E97BAD8-C6CD-4F71-9BEE-C247EEF146EC}" destId="{F952A6AF-DAAB-43C6-99AD-EA7A509E670F}" srcOrd="1" destOrd="0" parTransId="{4C91C271-B884-4D5F-B9AC-540914A8F9E7}" sibTransId="{CDBB7AC3-FA5F-45D9-A411-C3FF5B2463A8}"/>
    <dgm:cxn modelId="{516753A0-FC1B-4523-A5A3-F6BF2F191D4B}" srcId="{F952A6AF-DAAB-43C6-99AD-EA7A509E670F}" destId="{FD29BDA6-982A-4D5A-AB42-6A67D760C078}" srcOrd="1" destOrd="0" parTransId="{DA8DC4F8-E825-4986-977A-16F10641D25C}" sibTransId="{64EF841C-EADD-41A7-B2A0-BA428FE8846A}"/>
    <dgm:cxn modelId="{1147B636-293F-4DA9-B591-C3A344B3B78B}" type="presOf" srcId="{5E97BAD8-C6CD-4F71-9BEE-C247EEF146EC}" destId="{D274F45C-FF4F-4727-A40D-5962E4709EB4}" srcOrd="0" destOrd="0" presId="urn:microsoft.com/office/officeart/2005/8/layout/orgChart1"/>
    <dgm:cxn modelId="{92D268A3-AEF6-4D26-B881-811EB4404344}" type="presOf" srcId="{2503D69F-4C1B-49F5-B178-AC02F8DC6D96}" destId="{90751D4F-F3E9-461C-9F8B-89ABAA9477A4}" srcOrd="0" destOrd="0" presId="urn:microsoft.com/office/officeart/2005/8/layout/orgChart1"/>
    <dgm:cxn modelId="{B2E364B5-FDD0-4442-AF53-D9F0ACF830E5}" type="presOf" srcId="{35AC59AD-610E-406D-96BE-7436DA0C6905}" destId="{72AB778C-12BB-4D3B-99B9-02CE2DEE9C05}" srcOrd="1" destOrd="0" presId="urn:microsoft.com/office/officeart/2005/8/layout/orgChart1"/>
    <dgm:cxn modelId="{D6FFCA23-3750-4E02-A689-C6AF9DE4FD58}" type="presOf" srcId="{AB4F437A-F148-4132-B8F8-0729C9BF1817}" destId="{384B8E9E-868C-4D1C-B8B4-E7A512574C53}" srcOrd="0" destOrd="0" presId="urn:microsoft.com/office/officeart/2005/8/layout/orgChart1"/>
    <dgm:cxn modelId="{FFE309C5-22E6-4569-BAEA-A31C2C1CF2FF}" type="presOf" srcId="{0263F09C-0121-418D-96B9-B564D83F70CB}" destId="{707EFF33-A624-49CB-90E8-AF3D2886E2BF}" srcOrd="0" destOrd="0" presId="urn:microsoft.com/office/officeart/2005/8/layout/orgChart1"/>
    <dgm:cxn modelId="{81E6C1D5-8807-43DE-BF01-55F9B5B7CD9A}" type="presOf" srcId="{BCDF4ED5-4B1F-4167-B916-73DE85770559}" destId="{91C40544-0A19-43A1-B253-1FAD15E6B38E}" srcOrd="0" destOrd="0" presId="urn:microsoft.com/office/officeart/2005/8/layout/orgChart1"/>
    <dgm:cxn modelId="{717106C9-2A6B-4527-83EF-912A97B4C577}" srcId="{5E97BAD8-C6CD-4F71-9BEE-C247EEF146EC}" destId="{38861203-DCB1-41E1-92E3-811494ED6BA1}" srcOrd="0" destOrd="0" parTransId="{B3282669-A988-40C3-913E-90A05016F802}" sibTransId="{48B61986-2459-4875-80E6-A2B06CA7A597}"/>
    <dgm:cxn modelId="{47A86221-2CBC-4D85-9EAB-F0F93C3BE960}" type="presOf" srcId="{F952A6AF-DAAB-43C6-99AD-EA7A509E670F}" destId="{1260A50E-7E9C-4ADE-87CB-96CDF4367538}" srcOrd="1" destOrd="0" presId="urn:microsoft.com/office/officeart/2005/8/layout/orgChart1"/>
    <dgm:cxn modelId="{0F4BAC39-F9EC-49E3-9D8F-D0EAD70B692D}" srcId="{38861203-DCB1-41E1-92E3-811494ED6BA1}" destId="{35AC59AD-610E-406D-96BE-7436DA0C6905}" srcOrd="0" destOrd="0" parTransId="{0263F09C-0121-418D-96B9-B564D83F70CB}" sibTransId="{E9459F77-7449-431E-AE8B-578D0E31FBD5}"/>
    <dgm:cxn modelId="{F4C26F9F-56AD-4B73-9003-B9A058216A80}" type="presOf" srcId="{F952A6AF-DAAB-43C6-99AD-EA7A509E670F}" destId="{AFAEBE08-071F-4DEE-BAB2-57E4110935B8}" srcOrd="0" destOrd="0" presId="urn:microsoft.com/office/officeart/2005/8/layout/orgChart1"/>
    <dgm:cxn modelId="{6EB4BAD5-7A17-4FE9-A7F7-2DA3FB43AD83}" type="presOf" srcId="{BCB8D12C-304D-4F5A-BB2B-7D177136EAE9}" destId="{B6FCF9F9-AD27-483E-963B-7385883E3827}" srcOrd="1" destOrd="0" presId="urn:microsoft.com/office/officeart/2005/8/layout/orgChart1"/>
    <dgm:cxn modelId="{E8B14A85-A2D3-44EB-B96F-34014DAA742A}" type="presOf" srcId="{DA8DC4F8-E825-4986-977A-16F10641D25C}" destId="{2D87D457-14DE-4FD1-B54E-3969E59DF519}" srcOrd="0" destOrd="0" presId="urn:microsoft.com/office/officeart/2005/8/layout/orgChart1"/>
    <dgm:cxn modelId="{43E72A98-0D95-404C-9E5F-4A3CA9C59931}" type="presOf" srcId="{BCB8D12C-304D-4F5A-BB2B-7D177136EAE9}" destId="{59989E32-2AA1-4508-91E9-8F53DCCB72A7}" srcOrd="0" destOrd="0" presId="urn:microsoft.com/office/officeart/2005/8/layout/orgChart1"/>
    <dgm:cxn modelId="{34C7594B-BB44-4899-8526-4F518C836498}" type="presOf" srcId="{9387F4EB-0910-436D-AFBA-FDA62CC27CF5}" destId="{C846A717-9FF5-4642-9AA5-2864C9310942}" srcOrd="0" destOrd="0" presId="urn:microsoft.com/office/officeart/2005/8/layout/orgChart1"/>
    <dgm:cxn modelId="{37C42453-378F-4612-A2A2-B6DE6930B74B}" type="presOf" srcId="{2503D69F-4C1B-49F5-B178-AC02F8DC6D96}" destId="{4AF6FE10-D186-4F6C-AC68-A25F2A750205}" srcOrd="1" destOrd="0" presId="urn:microsoft.com/office/officeart/2005/8/layout/orgChart1"/>
    <dgm:cxn modelId="{68D0AF85-529C-4A18-886D-B620F39E3314}" type="presOf" srcId="{EF91C49A-A8CE-46BE-AA8C-ACD76BDE1A60}" destId="{09D40F6A-A075-4600-9531-FB620ECBBC49}" srcOrd="0" destOrd="0" presId="urn:microsoft.com/office/officeart/2005/8/layout/orgChart1"/>
    <dgm:cxn modelId="{E5A5C79B-598C-42A5-92F9-49C05ABD3EB8}" type="presOf" srcId="{B3282669-A988-40C3-913E-90A05016F802}" destId="{38B21D9F-FF66-4544-BAE8-7A5D69184ACB}" srcOrd="0" destOrd="0" presId="urn:microsoft.com/office/officeart/2005/8/layout/orgChart1"/>
    <dgm:cxn modelId="{077E3784-BFC1-42CD-9166-1CDC30C643FA}" srcId="{38861203-DCB1-41E1-92E3-811494ED6BA1}" destId="{2503D69F-4C1B-49F5-B178-AC02F8DC6D96}" srcOrd="1" destOrd="0" parTransId="{9FB7ECC7-6DAE-4B34-AE26-D6C9F5346B96}" sibTransId="{6B498E91-25F1-42F2-BE37-9FA108BE9C83}"/>
    <dgm:cxn modelId="{0B107DA8-FAA7-43F8-BDE3-6D10ECE6E228}" srcId="{F952A6AF-DAAB-43C6-99AD-EA7A509E670F}" destId="{BCB8D12C-304D-4F5A-BB2B-7D177136EAE9}" srcOrd="0" destOrd="0" parTransId="{AB4F437A-F148-4132-B8F8-0729C9BF1817}" sibTransId="{BD21C3F6-1418-4900-89D6-FB4FD990C8A5}"/>
    <dgm:cxn modelId="{DAF54C74-B451-4AAA-A71B-44D7EEA457B9}" type="presParOf" srcId="{09D40F6A-A075-4600-9531-FB620ECBBC49}" destId="{6D7D48AD-C79A-40DD-A571-C493F1D9410F}" srcOrd="0" destOrd="0" presId="urn:microsoft.com/office/officeart/2005/8/layout/orgChart1"/>
    <dgm:cxn modelId="{D911CCBA-DDBB-4D1F-989D-BAAB7F43DA4E}" type="presParOf" srcId="{6D7D48AD-C79A-40DD-A571-C493F1D9410F}" destId="{5D2A1172-2B16-4085-8F25-5F9B0476FE5B}" srcOrd="0" destOrd="0" presId="urn:microsoft.com/office/officeart/2005/8/layout/orgChart1"/>
    <dgm:cxn modelId="{4BFE9CB0-C179-4327-BF52-21F86FB3D11B}" type="presParOf" srcId="{5D2A1172-2B16-4085-8F25-5F9B0476FE5B}" destId="{D274F45C-FF4F-4727-A40D-5962E4709EB4}" srcOrd="0" destOrd="0" presId="urn:microsoft.com/office/officeart/2005/8/layout/orgChart1"/>
    <dgm:cxn modelId="{CC130BA8-B5D3-4491-AD69-161EC7A6BFC1}" type="presParOf" srcId="{5D2A1172-2B16-4085-8F25-5F9B0476FE5B}" destId="{9828E6FF-767C-422D-938B-8CDFD5D20FDD}" srcOrd="1" destOrd="0" presId="urn:microsoft.com/office/officeart/2005/8/layout/orgChart1"/>
    <dgm:cxn modelId="{DB786378-2A4C-43BE-B884-671B3B05DAD4}" type="presParOf" srcId="{6D7D48AD-C79A-40DD-A571-C493F1D9410F}" destId="{D632E4C3-D5B4-4FFC-B47F-98905A045660}" srcOrd="1" destOrd="0" presId="urn:microsoft.com/office/officeart/2005/8/layout/orgChart1"/>
    <dgm:cxn modelId="{5F3A0DF7-8F4F-475B-8902-FC1EF0B8C317}" type="presParOf" srcId="{D632E4C3-D5B4-4FFC-B47F-98905A045660}" destId="{38B21D9F-FF66-4544-BAE8-7A5D69184ACB}" srcOrd="0" destOrd="0" presId="urn:microsoft.com/office/officeart/2005/8/layout/orgChart1"/>
    <dgm:cxn modelId="{75DF1A16-8D5B-4E24-8A5A-58DB87B6B4B8}" type="presParOf" srcId="{D632E4C3-D5B4-4FFC-B47F-98905A045660}" destId="{E295A45D-2BF2-4B67-8813-07605208D7D1}" srcOrd="1" destOrd="0" presId="urn:microsoft.com/office/officeart/2005/8/layout/orgChart1"/>
    <dgm:cxn modelId="{75F286A6-2662-4456-86C7-64E0763730BE}" type="presParOf" srcId="{E295A45D-2BF2-4B67-8813-07605208D7D1}" destId="{6C4A963A-C5DA-4B5A-A13F-C2E6C0D806DC}" srcOrd="0" destOrd="0" presId="urn:microsoft.com/office/officeart/2005/8/layout/orgChart1"/>
    <dgm:cxn modelId="{CC67BFF0-F3CE-48D9-BA89-071B9ACBCCFB}" type="presParOf" srcId="{6C4A963A-C5DA-4B5A-A13F-C2E6C0D806DC}" destId="{CAAF2578-2CC2-49EF-976D-B85740231BC6}" srcOrd="0" destOrd="0" presId="urn:microsoft.com/office/officeart/2005/8/layout/orgChart1"/>
    <dgm:cxn modelId="{573D59E7-1A0F-48B0-81E2-FDE36E9C6FCB}" type="presParOf" srcId="{6C4A963A-C5DA-4B5A-A13F-C2E6C0D806DC}" destId="{B157B830-EFF3-475A-A2A7-8B9AFD2557C3}" srcOrd="1" destOrd="0" presId="urn:microsoft.com/office/officeart/2005/8/layout/orgChart1"/>
    <dgm:cxn modelId="{521BF867-5D65-4E8D-B6A4-3C9FDA459B7B}" type="presParOf" srcId="{E295A45D-2BF2-4B67-8813-07605208D7D1}" destId="{568FA3FB-E47C-437E-B1D5-A0F8162FD177}" srcOrd="1" destOrd="0" presId="urn:microsoft.com/office/officeart/2005/8/layout/orgChart1"/>
    <dgm:cxn modelId="{DDA51BF8-4D47-41FC-8FD1-F8E3F5B3A76B}" type="presParOf" srcId="{568FA3FB-E47C-437E-B1D5-A0F8162FD177}" destId="{707EFF33-A624-49CB-90E8-AF3D2886E2BF}" srcOrd="0" destOrd="0" presId="urn:microsoft.com/office/officeart/2005/8/layout/orgChart1"/>
    <dgm:cxn modelId="{C998C92E-6EE7-43B9-B169-5365A00AC60D}" type="presParOf" srcId="{568FA3FB-E47C-437E-B1D5-A0F8162FD177}" destId="{092C41ED-793D-4FE7-894B-1A2B58FB4018}" srcOrd="1" destOrd="0" presId="urn:microsoft.com/office/officeart/2005/8/layout/orgChart1"/>
    <dgm:cxn modelId="{90745DAC-0101-4410-9C1F-6D66EEF8EE33}" type="presParOf" srcId="{092C41ED-793D-4FE7-894B-1A2B58FB4018}" destId="{3F08042D-2C16-445D-9C17-35559F4787FE}" srcOrd="0" destOrd="0" presId="urn:microsoft.com/office/officeart/2005/8/layout/orgChart1"/>
    <dgm:cxn modelId="{4336C34A-92BF-459D-B060-F8E17E768733}" type="presParOf" srcId="{3F08042D-2C16-445D-9C17-35559F4787FE}" destId="{C3C033CA-A0B2-4E0F-891F-9BA843654A6D}" srcOrd="0" destOrd="0" presId="urn:microsoft.com/office/officeart/2005/8/layout/orgChart1"/>
    <dgm:cxn modelId="{B50C921D-5454-419C-9B5C-06FAF7BB3D4A}" type="presParOf" srcId="{3F08042D-2C16-445D-9C17-35559F4787FE}" destId="{72AB778C-12BB-4D3B-99B9-02CE2DEE9C05}" srcOrd="1" destOrd="0" presId="urn:microsoft.com/office/officeart/2005/8/layout/orgChart1"/>
    <dgm:cxn modelId="{3479D0B8-BF5D-46E9-B225-9464AB318372}" type="presParOf" srcId="{092C41ED-793D-4FE7-894B-1A2B58FB4018}" destId="{02F10566-855B-4830-BF3C-17C0C4473785}" srcOrd="1" destOrd="0" presId="urn:microsoft.com/office/officeart/2005/8/layout/orgChart1"/>
    <dgm:cxn modelId="{FF035E58-2DAA-487D-A95E-FAE2A3DCE1C2}" type="presParOf" srcId="{092C41ED-793D-4FE7-894B-1A2B58FB4018}" destId="{3072D4B4-5DB4-4B89-B496-99BF0D0BC1C0}" srcOrd="2" destOrd="0" presId="urn:microsoft.com/office/officeart/2005/8/layout/orgChart1"/>
    <dgm:cxn modelId="{F6980D84-7762-4292-9B2D-E2EE7D98632D}" type="presParOf" srcId="{568FA3FB-E47C-437E-B1D5-A0F8162FD177}" destId="{07FB1929-E5BA-4CF6-9575-999C4D5048AB}" srcOrd="2" destOrd="0" presId="urn:microsoft.com/office/officeart/2005/8/layout/orgChart1"/>
    <dgm:cxn modelId="{D2F04E0A-D37A-4E5D-9705-F5E22F29EE85}" type="presParOf" srcId="{568FA3FB-E47C-437E-B1D5-A0F8162FD177}" destId="{9CCAD96E-8E35-4D48-A58B-A53FAA7D29A6}" srcOrd="3" destOrd="0" presId="urn:microsoft.com/office/officeart/2005/8/layout/orgChart1"/>
    <dgm:cxn modelId="{0975DEF0-D915-4076-A7CC-7ADB613C33C1}" type="presParOf" srcId="{9CCAD96E-8E35-4D48-A58B-A53FAA7D29A6}" destId="{864B3362-CF2E-4522-8142-7D41BCD5CAB9}" srcOrd="0" destOrd="0" presId="urn:microsoft.com/office/officeart/2005/8/layout/orgChart1"/>
    <dgm:cxn modelId="{C10E9487-1243-498A-A411-CA47BE5C88D6}" type="presParOf" srcId="{864B3362-CF2E-4522-8142-7D41BCD5CAB9}" destId="{90751D4F-F3E9-461C-9F8B-89ABAA9477A4}" srcOrd="0" destOrd="0" presId="urn:microsoft.com/office/officeart/2005/8/layout/orgChart1"/>
    <dgm:cxn modelId="{0DABC6A0-B015-4FB9-819A-0AA64438C382}" type="presParOf" srcId="{864B3362-CF2E-4522-8142-7D41BCD5CAB9}" destId="{4AF6FE10-D186-4F6C-AC68-A25F2A750205}" srcOrd="1" destOrd="0" presId="urn:microsoft.com/office/officeart/2005/8/layout/orgChart1"/>
    <dgm:cxn modelId="{DDFC7DA1-9D96-4A0B-9CCC-FE1332675AED}" type="presParOf" srcId="{9CCAD96E-8E35-4D48-A58B-A53FAA7D29A6}" destId="{38A626C7-2180-4047-9DF4-E9D2C8B0D098}" srcOrd="1" destOrd="0" presId="urn:microsoft.com/office/officeart/2005/8/layout/orgChart1"/>
    <dgm:cxn modelId="{4BFBC7E3-4DD2-4328-BFCA-D889DDAF1FC0}" type="presParOf" srcId="{9CCAD96E-8E35-4D48-A58B-A53FAA7D29A6}" destId="{EEB11BBC-4843-4834-B873-C26D0D775A2F}" srcOrd="2" destOrd="0" presId="urn:microsoft.com/office/officeart/2005/8/layout/orgChart1"/>
    <dgm:cxn modelId="{1926434E-A6BD-4761-8A57-ADEB9C6DAA00}" type="presParOf" srcId="{568FA3FB-E47C-437E-B1D5-A0F8162FD177}" destId="{91C40544-0A19-43A1-B253-1FAD15E6B38E}" srcOrd="4" destOrd="0" presId="urn:microsoft.com/office/officeart/2005/8/layout/orgChart1"/>
    <dgm:cxn modelId="{C9EFE6C1-43B7-4E67-B611-BE3B5C3568F8}" type="presParOf" srcId="{568FA3FB-E47C-437E-B1D5-A0F8162FD177}" destId="{F5BF276C-C008-4FB3-A73F-7AA98D3E0565}" srcOrd="5" destOrd="0" presId="urn:microsoft.com/office/officeart/2005/8/layout/orgChart1"/>
    <dgm:cxn modelId="{4144D569-2964-44ED-A601-2FA459AFD59D}" type="presParOf" srcId="{F5BF276C-C008-4FB3-A73F-7AA98D3E0565}" destId="{92C1E680-3358-4B66-B9D7-4EC2EC4DFAF6}" srcOrd="0" destOrd="0" presId="urn:microsoft.com/office/officeart/2005/8/layout/orgChart1"/>
    <dgm:cxn modelId="{0B9D6F5C-A802-4FD3-B984-91E97B0F7DA5}" type="presParOf" srcId="{92C1E680-3358-4B66-B9D7-4EC2EC4DFAF6}" destId="{C846A717-9FF5-4642-9AA5-2864C9310942}" srcOrd="0" destOrd="0" presId="urn:microsoft.com/office/officeart/2005/8/layout/orgChart1"/>
    <dgm:cxn modelId="{24CC340B-000C-4513-AFB6-C360545EEC8E}" type="presParOf" srcId="{92C1E680-3358-4B66-B9D7-4EC2EC4DFAF6}" destId="{E959D784-9852-4080-971F-3BE2E535FD8C}" srcOrd="1" destOrd="0" presId="urn:microsoft.com/office/officeart/2005/8/layout/orgChart1"/>
    <dgm:cxn modelId="{6FF7A4CD-C0CC-44CA-8116-A2FFDC74DBD7}" type="presParOf" srcId="{F5BF276C-C008-4FB3-A73F-7AA98D3E0565}" destId="{E9A32381-49E1-4A94-89E2-4CB7A381E0C3}" srcOrd="1" destOrd="0" presId="urn:microsoft.com/office/officeart/2005/8/layout/orgChart1"/>
    <dgm:cxn modelId="{D3D1593F-C4B4-4B6F-9B09-A46846A4002A}" type="presParOf" srcId="{F5BF276C-C008-4FB3-A73F-7AA98D3E0565}" destId="{BDAAAE68-4F0A-478E-AFBE-DEA8E5656C23}" srcOrd="2" destOrd="0" presId="urn:microsoft.com/office/officeart/2005/8/layout/orgChart1"/>
    <dgm:cxn modelId="{BF1EFDAB-BE0F-4E98-AABC-09309E6EF25D}" type="presParOf" srcId="{E295A45D-2BF2-4B67-8813-07605208D7D1}" destId="{981BC3FD-6D6A-42D9-B618-6C8A86566CBD}" srcOrd="2" destOrd="0" presId="urn:microsoft.com/office/officeart/2005/8/layout/orgChart1"/>
    <dgm:cxn modelId="{F9E54646-8353-4278-961B-6B4F3FDB422B}" type="presParOf" srcId="{D632E4C3-D5B4-4FFC-B47F-98905A045660}" destId="{79BDE095-1F64-4C27-9EC8-95F7A901E6BA}" srcOrd="2" destOrd="0" presId="urn:microsoft.com/office/officeart/2005/8/layout/orgChart1"/>
    <dgm:cxn modelId="{77184F51-7141-4ECA-B135-B279E2CC71EB}" type="presParOf" srcId="{D632E4C3-D5B4-4FFC-B47F-98905A045660}" destId="{B48EF36E-E098-4895-BD82-83917A9B4A32}" srcOrd="3" destOrd="0" presId="urn:microsoft.com/office/officeart/2005/8/layout/orgChart1"/>
    <dgm:cxn modelId="{FD4FF348-B86B-4867-A4CA-2123D2ECB04F}" type="presParOf" srcId="{B48EF36E-E098-4895-BD82-83917A9B4A32}" destId="{B25B5BBC-3F77-4E6D-8C69-4E01CF118687}" srcOrd="0" destOrd="0" presId="urn:microsoft.com/office/officeart/2005/8/layout/orgChart1"/>
    <dgm:cxn modelId="{1BA10BD9-3C58-4F31-8BE8-97DD2A757E9B}" type="presParOf" srcId="{B25B5BBC-3F77-4E6D-8C69-4E01CF118687}" destId="{AFAEBE08-071F-4DEE-BAB2-57E4110935B8}" srcOrd="0" destOrd="0" presId="urn:microsoft.com/office/officeart/2005/8/layout/orgChart1"/>
    <dgm:cxn modelId="{18F0E79A-F3EE-42E6-BE54-665E690E300A}" type="presParOf" srcId="{B25B5BBC-3F77-4E6D-8C69-4E01CF118687}" destId="{1260A50E-7E9C-4ADE-87CB-96CDF4367538}" srcOrd="1" destOrd="0" presId="urn:microsoft.com/office/officeart/2005/8/layout/orgChart1"/>
    <dgm:cxn modelId="{27DF4DD6-3DE5-49F9-9085-5A929F06C606}" type="presParOf" srcId="{B48EF36E-E098-4895-BD82-83917A9B4A32}" destId="{F8821198-18F1-4B33-9B14-75E7EBDF86C3}" srcOrd="1" destOrd="0" presId="urn:microsoft.com/office/officeart/2005/8/layout/orgChart1"/>
    <dgm:cxn modelId="{11427184-22BC-4F64-B313-0481836BCCC3}" type="presParOf" srcId="{F8821198-18F1-4B33-9B14-75E7EBDF86C3}" destId="{384B8E9E-868C-4D1C-B8B4-E7A512574C53}" srcOrd="0" destOrd="0" presId="urn:microsoft.com/office/officeart/2005/8/layout/orgChart1"/>
    <dgm:cxn modelId="{F9DEE013-9D9A-4A73-AF52-31986AF61A98}" type="presParOf" srcId="{F8821198-18F1-4B33-9B14-75E7EBDF86C3}" destId="{CDACF6C1-BEDD-4B54-8F04-87EE8EC9B96E}" srcOrd="1" destOrd="0" presId="urn:microsoft.com/office/officeart/2005/8/layout/orgChart1"/>
    <dgm:cxn modelId="{FC3DBC51-A107-4E0F-B7AF-35967098BE51}" type="presParOf" srcId="{CDACF6C1-BEDD-4B54-8F04-87EE8EC9B96E}" destId="{A89D4473-F87E-49E4-B204-85582252B5B0}" srcOrd="0" destOrd="0" presId="urn:microsoft.com/office/officeart/2005/8/layout/orgChart1"/>
    <dgm:cxn modelId="{42FD374D-8497-45D4-90BE-A25C641923F1}" type="presParOf" srcId="{A89D4473-F87E-49E4-B204-85582252B5B0}" destId="{59989E32-2AA1-4508-91E9-8F53DCCB72A7}" srcOrd="0" destOrd="0" presId="urn:microsoft.com/office/officeart/2005/8/layout/orgChart1"/>
    <dgm:cxn modelId="{0C1205E7-5CC7-4A3E-B090-B1A1D7EE45A8}" type="presParOf" srcId="{A89D4473-F87E-49E4-B204-85582252B5B0}" destId="{B6FCF9F9-AD27-483E-963B-7385883E3827}" srcOrd="1" destOrd="0" presId="urn:microsoft.com/office/officeart/2005/8/layout/orgChart1"/>
    <dgm:cxn modelId="{ECA340A1-C581-4190-A709-421DC42F495C}" type="presParOf" srcId="{CDACF6C1-BEDD-4B54-8F04-87EE8EC9B96E}" destId="{807836B0-EAEF-4927-8ED3-C0E027EE580E}" srcOrd="1" destOrd="0" presId="urn:microsoft.com/office/officeart/2005/8/layout/orgChart1"/>
    <dgm:cxn modelId="{834459CB-A99B-4736-AFAC-D824650C62F2}" type="presParOf" srcId="{CDACF6C1-BEDD-4B54-8F04-87EE8EC9B96E}" destId="{B7B48179-5AF7-486C-9AD7-028D7EF67B8F}" srcOrd="2" destOrd="0" presId="urn:microsoft.com/office/officeart/2005/8/layout/orgChart1"/>
    <dgm:cxn modelId="{6C1F784F-1F02-44C0-95CD-5C41C10C3240}" type="presParOf" srcId="{F8821198-18F1-4B33-9B14-75E7EBDF86C3}" destId="{2D87D457-14DE-4FD1-B54E-3969E59DF519}" srcOrd="2" destOrd="0" presId="urn:microsoft.com/office/officeart/2005/8/layout/orgChart1"/>
    <dgm:cxn modelId="{632532FF-852F-4946-AB20-6A488372CE85}" type="presParOf" srcId="{F8821198-18F1-4B33-9B14-75E7EBDF86C3}" destId="{A44F4BE9-6DD3-44C2-95C1-BD94826BB6A7}" srcOrd="3" destOrd="0" presId="urn:microsoft.com/office/officeart/2005/8/layout/orgChart1"/>
    <dgm:cxn modelId="{A624EE1F-8FA4-4444-BEA7-64153FA3F0E3}" type="presParOf" srcId="{A44F4BE9-6DD3-44C2-95C1-BD94826BB6A7}" destId="{6A315D0B-167C-4900-B739-9C1B0EDCAEAB}" srcOrd="0" destOrd="0" presId="urn:microsoft.com/office/officeart/2005/8/layout/orgChart1"/>
    <dgm:cxn modelId="{2BC1CB78-93CA-4BA1-9BAC-3449BE5DAF2B}" type="presParOf" srcId="{6A315D0B-167C-4900-B739-9C1B0EDCAEAB}" destId="{E7104F22-A0EC-41DD-ACD4-8F2C056E085A}" srcOrd="0" destOrd="0" presId="urn:microsoft.com/office/officeart/2005/8/layout/orgChart1"/>
    <dgm:cxn modelId="{E8D773D6-09CC-4C5D-8E73-793280533530}" type="presParOf" srcId="{6A315D0B-167C-4900-B739-9C1B0EDCAEAB}" destId="{7C543236-7EC0-40C6-B990-C3B273F61A72}" srcOrd="1" destOrd="0" presId="urn:microsoft.com/office/officeart/2005/8/layout/orgChart1"/>
    <dgm:cxn modelId="{3A7A3EF0-A8AF-45F1-842D-9BD940075EFC}" type="presParOf" srcId="{A44F4BE9-6DD3-44C2-95C1-BD94826BB6A7}" destId="{B320480C-A1F6-417D-B210-54914313E742}" srcOrd="1" destOrd="0" presId="urn:microsoft.com/office/officeart/2005/8/layout/orgChart1"/>
    <dgm:cxn modelId="{2DD41B4B-E9AF-467C-904E-7F1C5B044C41}" type="presParOf" srcId="{A44F4BE9-6DD3-44C2-95C1-BD94826BB6A7}" destId="{27D5CE68-7A8D-48B3-8B7B-A468AE9F893C}" srcOrd="2" destOrd="0" presId="urn:microsoft.com/office/officeart/2005/8/layout/orgChart1"/>
    <dgm:cxn modelId="{AE2A811D-F38E-41D7-9332-3006B8699F52}" type="presParOf" srcId="{B48EF36E-E098-4895-BD82-83917A9B4A32}" destId="{2EF7B6CE-B2E7-4367-9C45-A102D3C818B3}" srcOrd="2" destOrd="0" presId="urn:microsoft.com/office/officeart/2005/8/layout/orgChart1"/>
    <dgm:cxn modelId="{11A418C8-B44E-4AA6-A9E6-2BEF501E5DF7}" type="presParOf" srcId="{6D7D48AD-C79A-40DD-A571-C493F1D9410F}" destId="{B4AB0047-D12F-479C-9CA7-FD2DF11930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BED633-AF02-4EE5-ACCD-7157ECFF404A}" type="doc">
      <dgm:prSet loTypeId="urn:microsoft.com/office/officeart/2005/8/layout/orgChart1" loCatId="hierarchy" qsTypeId="urn:microsoft.com/office/officeart/2005/8/quickstyle/simple1" qsCatId="simple" csTypeId="urn:microsoft.com/office/officeart/2005/8/colors/accent1_2" csCatId="accent1"/>
      <dgm:spPr/>
    </dgm:pt>
    <dgm:pt modelId="{2F463487-32AA-44BC-9C6B-DD7333E37A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bg1"/>
              </a:solidFill>
              <a:effectLst/>
              <a:latin typeface="+mn-lt"/>
              <a:cs typeface="Arial" charset="0"/>
            </a:rPr>
            <a:t>ΑΞΙΕΣ</a:t>
          </a:r>
          <a:endParaRPr kumimoji="0" lang="el-GR" altLang="el-GR" b="0" i="0" u="none" strike="noStrike" cap="none" normalizeH="0" baseline="0" dirty="0" smtClean="0">
            <a:ln>
              <a:noFill/>
            </a:ln>
            <a:solidFill>
              <a:schemeClr val="bg1"/>
            </a:solidFill>
            <a:effectLst/>
            <a:latin typeface="+mn-lt"/>
            <a:cs typeface="Arial" charset="0"/>
          </a:endParaRPr>
        </a:p>
      </dgm:t>
    </dgm:pt>
    <dgm:pt modelId="{D47533F9-9546-4953-9A48-C6671F2EF056}" type="parTrans" cxnId="{BF876386-507C-4FCB-BFD5-CACD2D762E33}">
      <dgm:prSet/>
      <dgm:spPr/>
      <dgm:t>
        <a:bodyPr/>
        <a:lstStyle/>
        <a:p>
          <a:endParaRPr lang="el-GR">
            <a:solidFill>
              <a:schemeClr val="bg1"/>
            </a:solidFill>
            <a:latin typeface="+mn-lt"/>
          </a:endParaRPr>
        </a:p>
      </dgm:t>
    </dgm:pt>
    <dgm:pt modelId="{BBA790E7-302F-4B50-94B2-2BE540FE5053}" type="sibTrans" cxnId="{BF876386-507C-4FCB-BFD5-CACD2D762E33}">
      <dgm:prSet/>
      <dgm:spPr/>
      <dgm:t>
        <a:bodyPr/>
        <a:lstStyle/>
        <a:p>
          <a:endParaRPr lang="el-GR">
            <a:solidFill>
              <a:schemeClr val="bg1"/>
            </a:solidFill>
            <a:latin typeface="+mn-lt"/>
          </a:endParaRPr>
        </a:p>
      </dgm:t>
    </dgm:pt>
    <dgm:pt modelId="{E7ABE07D-B25A-4244-823C-EC70358C36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ΠΟΛΙΤΙΣΤΙΚΕΣ</a:t>
          </a:r>
        </a:p>
      </dgm:t>
    </dgm:pt>
    <dgm:pt modelId="{A19162F6-58E5-48F4-9215-647E3CC9A8D1}" type="parTrans" cxnId="{17F4E258-162F-499F-BBD2-8F63C46C9E84}">
      <dgm:prSet/>
      <dgm:spPr/>
      <dgm:t>
        <a:bodyPr/>
        <a:lstStyle/>
        <a:p>
          <a:endParaRPr lang="el-GR">
            <a:solidFill>
              <a:schemeClr val="bg1"/>
            </a:solidFill>
            <a:latin typeface="+mn-lt"/>
          </a:endParaRPr>
        </a:p>
      </dgm:t>
    </dgm:pt>
    <dgm:pt modelId="{77067B07-35D6-48D5-83F0-B7A0280A7BD4}" type="sibTrans" cxnId="{17F4E258-162F-499F-BBD2-8F63C46C9E84}">
      <dgm:prSet/>
      <dgm:spPr/>
      <dgm:t>
        <a:bodyPr/>
        <a:lstStyle/>
        <a:p>
          <a:endParaRPr lang="el-GR">
            <a:solidFill>
              <a:schemeClr val="bg1"/>
            </a:solidFill>
            <a:latin typeface="+mn-lt"/>
          </a:endParaRPr>
        </a:p>
      </dgm:t>
    </dgm:pt>
    <dgm:pt modelId="{30A57F32-1C81-41D1-B288-CF2975021E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Αξία αρχείου</a:t>
          </a:r>
          <a:endParaRPr kumimoji="0" lang="el-GR" altLang="el-GR" b="0" i="0" u="none" strike="noStrike" cap="none" normalizeH="0" baseline="0" smtClean="0">
            <a:ln>
              <a:noFill/>
            </a:ln>
            <a:solidFill>
              <a:schemeClr val="bg1"/>
            </a:solidFill>
            <a:effectLst/>
            <a:latin typeface="+mn-lt"/>
            <a:cs typeface="Arial" charset="0"/>
          </a:endParaRPr>
        </a:p>
      </dgm:t>
    </dgm:pt>
    <dgm:pt modelId="{0FD0A952-3E4F-45C1-A7A0-D4BAF6EE1C05}" type="parTrans" cxnId="{B32D837E-ADDE-4032-BD47-CE8780956122}">
      <dgm:prSet/>
      <dgm:spPr/>
      <dgm:t>
        <a:bodyPr/>
        <a:lstStyle/>
        <a:p>
          <a:endParaRPr lang="el-GR">
            <a:solidFill>
              <a:schemeClr val="bg1"/>
            </a:solidFill>
            <a:latin typeface="+mn-lt"/>
          </a:endParaRPr>
        </a:p>
      </dgm:t>
    </dgm:pt>
    <dgm:pt modelId="{BE7164C2-8A2C-430D-8944-223D4D0F2D54}" type="sibTrans" cxnId="{B32D837E-ADDE-4032-BD47-CE8780956122}">
      <dgm:prSet/>
      <dgm:spPr/>
      <dgm:t>
        <a:bodyPr/>
        <a:lstStyle/>
        <a:p>
          <a:endParaRPr lang="el-GR">
            <a:solidFill>
              <a:schemeClr val="bg1"/>
            </a:solidFill>
            <a:latin typeface="+mn-lt"/>
          </a:endParaRPr>
        </a:p>
      </dgm:t>
    </dgm:pt>
    <dgm:pt modelId="{57C92D81-BB2D-4402-9FDE-AB007483D4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Ιστορική αξία</a:t>
          </a:r>
          <a:endParaRPr kumimoji="0" lang="el-GR" altLang="el-GR" b="0" i="0" u="none" strike="noStrike" cap="none" normalizeH="0" baseline="0" smtClean="0">
            <a:ln>
              <a:noFill/>
            </a:ln>
            <a:solidFill>
              <a:schemeClr val="bg1"/>
            </a:solidFill>
            <a:effectLst/>
            <a:latin typeface="+mn-lt"/>
            <a:cs typeface="Arial" charset="0"/>
          </a:endParaRPr>
        </a:p>
      </dgm:t>
    </dgm:pt>
    <dgm:pt modelId="{6CB4266D-0A75-4DD4-B9F3-C6EFFD9BCD63}" type="parTrans" cxnId="{8EA0ABA0-1FB4-4BE1-B94D-03D64B01939C}">
      <dgm:prSet/>
      <dgm:spPr/>
      <dgm:t>
        <a:bodyPr/>
        <a:lstStyle/>
        <a:p>
          <a:endParaRPr lang="el-GR">
            <a:solidFill>
              <a:schemeClr val="bg1"/>
            </a:solidFill>
            <a:latin typeface="+mn-lt"/>
          </a:endParaRPr>
        </a:p>
      </dgm:t>
    </dgm:pt>
    <dgm:pt modelId="{3722AC63-1CBF-42F5-BD31-D4292E6E6D95}" type="sibTrans" cxnId="{8EA0ABA0-1FB4-4BE1-B94D-03D64B01939C}">
      <dgm:prSet/>
      <dgm:spPr/>
      <dgm:t>
        <a:bodyPr/>
        <a:lstStyle/>
        <a:p>
          <a:endParaRPr lang="el-GR">
            <a:solidFill>
              <a:schemeClr val="bg1"/>
            </a:solidFill>
            <a:latin typeface="+mn-lt"/>
          </a:endParaRPr>
        </a:p>
      </dgm:t>
    </dgm:pt>
    <dgm:pt modelId="{993EF987-935E-48E0-B9B2-22E8FB135C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Αρχαιολογική αξία</a:t>
          </a:r>
          <a:endParaRPr kumimoji="0" lang="el-GR" altLang="el-GR" b="0" i="0" u="none" strike="noStrike" cap="none" normalizeH="0" baseline="0" smtClean="0">
            <a:ln>
              <a:noFill/>
            </a:ln>
            <a:solidFill>
              <a:schemeClr val="bg1"/>
            </a:solidFill>
            <a:effectLst/>
            <a:latin typeface="+mn-lt"/>
            <a:cs typeface="Arial" charset="0"/>
          </a:endParaRPr>
        </a:p>
      </dgm:t>
    </dgm:pt>
    <dgm:pt modelId="{1104A11F-28B6-45FC-B99B-7CB041C56EDC}" type="parTrans" cxnId="{48B4169F-3104-42B6-9DB7-40E3BE9A6122}">
      <dgm:prSet/>
      <dgm:spPr/>
      <dgm:t>
        <a:bodyPr/>
        <a:lstStyle/>
        <a:p>
          <a:endParaRPr lang="el-GR">
            <a:solidFill>
              <a:schemeClr val="bg1"/>
            </a:solidFill>
            <a:latin typeface="+mn-lt"/>
          </a:endParaRPr>
        </a:p>
      </dgm:t>
    </dgm:pt>
    <dgm:pt modelId="{2E6183D5-F325-4DF1-9489-427637C3034F}" type="sibTrans" cxnId="{48B4169F-3104-42B6-9DB7-40E3BE9A6122}">
      <dgm:prSet/>
      <dgm:spPr/>
      <dgm:t>
        <a:bodyPr/>
        <a:lstStyle/>
        <a:p>
          <a:endParaRPr lang="el-GR">
            <a:solidFill>
              <a:schemeClr val="bg1"/>
            </a:solidFill>
            <a:latin typeface="+mn-lt"/>
          </a:endParaRPr>
        </a:p>
      </dgm:t>
    </dgm:pt>
    <dgm:pt modelId="{D78A40F5-5930-41ED-90E2-813F462AB7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Χρονολόγηση</a:t>
          </a:r>
        </a:p>
      </dgm:t>
    </dgm:pt>
    <dgm:pt modelId="{BD98FC1E-E1B4-4C6D-80C1-33D5A5D26ED4}" type="parTrans" cxnId="{40A655FB-DA0C-448F-A042-A5C19A1BC005}">
      <dgm:prSet/>
      <dgm:spPr/>
      <dgm:t>
        <a:bodyPr/>
        <a:lstStyle/>
        <a:p>
          <a:endParaRPr lang="el-GR">
            <a:solidFill>
              <a:schemeClr val="bg1"/>
            </a:solidFill>
            <a:latin typeface="+mn-lt"/>
          </a:endParaRPr>
        </a:p>
      </dgm:t>
    </dgm:pt>
    <dgm:pt modelId="{8B1785FD-90D4-4061-B019-918D69E379E6}" type="sibTrans" cxnId="{40A655FB-DA0C-448F-A042-A5C19A1BC005}">
      <dgm:prSet/>
      <dgm:spPr/>
      <dgm:t>
        <a:bodyPr/>
        <a:lstStyle/>
        <a:p>
          <a:endParaRPr lang="el-GR">
            <a:solidFill>
              <a:schemeClr val="bg1"/>
            </a:solidFill>
            <a:latin typeface="+mn-lt"/>
          </a:endParaRPr>
        </a:p>
      </dgm:t>
    </dgm:pt>
    <dgm:pt modelId="{138BD60D-76C3-4D4E-A3AB-D63CFABE49F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Σπανιότητα</a:t>
          </a:r>
        </a:p>
      </dgm:t>
    </dgm:pt>
    <dgm:pt modelId="{09770113-6C2D-4048-915E-42C74082E948}" type="parTrans" cxnId="{F9C7EC15-D07A-48BB-BB7A-A3A037A296CA}">
      <dgm:prSet/>
      <dgm:spPr/>
      <dgm:t>
        <a:bodyPr/>
        <a:lstStyle/>
        <a:p>
          <a:endParaRPr lang="el-GR">
            <a:solidFill>
              <a:schemeClr val="bg1"/>
            </a:solidFill>
            <a:latin typeface="+mn-lt"/>
          </a:endParaRPr>
        </a:p>
      </dgm:t>
    </dgm:pt>
    <dgm:pt modelId="{E3710990-1894-42B3-AB1E-95E07F87A05F}" type="sibTrans" cxnId="{F9C7EC15-D07A-48BB-BB7A-A3A037A296CA}">
      <dgm:prSet/>
      <dgm:spPr/>
      <dgm:t>
        <a:bodyPr/>
        <a:lstStyle/>
        <a:p>
          <a:endParaRPr lang="el-GR">
            <a:solidFill>
              <a:schemeClr val="bg1"/>
            </a:solidFill>
            <a:latin typeface="+mn-lt"/>
          </a:endParaRPr>
        </a:p>
      </dgm:t>
    </dgm:pt>
    <dgm:pt modelId="{569AB52D-3DE8-4538-9F65-61DF74A254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ΧΡΗΣΤΙΚΕΣ</a:t>
          </a:r>
        </a:p>
      </dgm:t>
    </dgm:pt>
    <dgm:pt modelId="{AD0A0D46-19C1-4547-898E-30AD8C437A43}" type="parTrans" cxnId="{DB4DAA22-76A0-4E31-B6A5-FF91B59901DF}">
      <dgm:prSet/>
      <dgm:spPr/>
      <dgm:t>
        <a:bodyPr/>
        <a:lstStyle/>
        <a:p>
          <a:endParaRPr lang="el-GR">
            <a:solidFill>
              <a:schemeClr val="bg1"/>
            </a:solidFill>
            <a:latin typeface="+mn-lt"/>
          </a:endParaRPr>
        </a:p>
      </dgm:t>
    </dgm:pt>
    <dgm:pt modelId="{3DDCEEE6-8CBE-456C-988B-3A72C4B74242}" type="sibTrans" cxnId="{DB4DAA22-76A0-4E31-B6A5-FF91B59901DF}">
      <dgm:prSet/>
      <dgm:spPr/>
      <dgm:t>
        <a:bodyPr/>
        <a:lstStyle/>
        <a:p>
          <a:endParaRPr lang="el-GR">
            <a:solidFill>
              <a:schemeClr val="bg1"/>
            </a:solidFill>
            <a:latin typeface="+mn-lt"/>
          </a:endParaRPr>
        </a:p>
      </dgm:t>
    </dgm:pt>
    <dgm:pt modelId="{B847015A-3AE7-4C5D-95D7-B8403054E7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dirty="0" smtClean="0">
              <a:ln>
                <a:noFill/>
              </a:ln>
              <a:solidFill>
                <a:schemeClr val="bg1"/>
              </a:solidFill>
              <a:effectLst/>
              <a:latin typeface="+mn-lt"/>
              <a:cs typeface="Arial" charset="0"/>
            </a:rPr>
            <a:t>Χρηστική αξία</a:t>
          </a:r>
          <a:endParaRPr kumimoji="0" lang="el-GR" altLang="el-GR" b="0" i="0" u="none" strike="noStrike" cap="none" normalizeH="0" baseline="0" dirty="0" smtClean="0">
            <a:ln>
              <a:noFill/>
            </a:ln>
            <a:solidFill>
              <a:schemeClr val="bg1"/>
            </a:solidFill>
            <a:effectLst/>
            <a:latin typeface="+mn-lt"/>
            <a:cs typeface="Arial" charset="0"/>
          </a:endParaRPr>
        </a:p>
      </dgm:t>
    </dgm:pt>
    <dgm:pt modelId="{75D61B14-C02D-47BF-904C-4F4F3F92B92C}" type="parTrans" cxnId="{D0F161F5-4C5A-4103-BF76-96DADE977CFE}">
      <dgm:prSet/>
      <dgm:spPr/>
      <dgm:t>
        <a:bodyPr/>
        <a:lstStyle/>
        <a:p>
          <a:endParaRPr lang="el-GR">
            <a:solidFill>
              <a:schemeClr val="bg1"/>
            </a:solidFill>
            <a:latin typeface="+mn-lt"/>
          </a:endParaRPr>
        </a:p>
      </dgm:t>
    </dgm:pt>
    <dgm:pt modelId="{616C46C8-CFB4-4AA8-A275-A3E1A70FCD1F}" type="sibTrans" cxnId="{D0F161F5-4C5A-4103-BF76-96DADE977CFE}">
      <dgm:prSet/>
      <dgm:spPr/>
      <dgm:t>
        <a:bodyPr/>
        <a:lstStyle/>
        <a:p>
          <a:endParaRPr lang="el-GR">
            <a:solidFill>
              <a:schemeClr val="bg1"/>
            </a:solidFill>
            <a:latin typeface="+mn-lt"/>
          </a:endParaRPr>
        </a:p>
      </dgm:t>
    </dgm:pt>
    <dgm:pt modelId="{EA075396-F779-447B-9D1E-CE1CE242C6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Πολιτική αξία</a:t>
          </a:r>
          <a:endParaRPr kumimoji="0" lang="el-GR" altLang="el-GR" b="0" i="0" u="none" strike="noStrike" cap="none" normalizeH="0" baseline="0" smtClean="0">
            <a:ln>
              <a:noFill/>
            </a:ln>
            <a:solidFill>
              <a:schemeClr val="bg1"/>
            </a:solidFill>
            <a:effectLst/>
            <a:latin typeface="+mn-lt"/>
            <a:cs typeface="Arial" charset="0"/>
          </a:endParaRPr>
        </a:p>
      </dgm:t>
    </dgm:pt>
    <dgm:pt modelId="{192D316F-8E34-49B4-BF41-04A267E82B01}" type="parTrans" cxnId="{45DACD4D-485D-4323-BD39-06323933B63D}">
      <dgm:prSet/>
      <dgm:spPr/>
      <dgm:t>
        <a:bodyPr/>
        <a:lstStyle/>
        <a:p>
          <a:endParaRPr lang="el-GR">
            <a:solidFill>
              <a:schemeClr val="bg1"/>
            </a:solidFill>
            <a:latin typeface="+mn-lt"/>
          </a:endParaRPr>
        </a:p>
      </dgm:t>
    </dgm:pt>
    <dgm:pt modelId="{9B776905-5452-4C22-A49E-ADD6A35A2D6B}" type="sibTrans" cxnId="{45DACD4D-485D-4323-BD39-06323933B63D}">
      <dgm:prSet/>
      <dgm:spPr/>
      <dgm:t>
        <a:bodyPr/>
        <a:lstStyle/>
        <a:p>
          <a:endParaRPr lang="el-GR">
            <a:solidFill>
              <a:schemeClr val="bg1"/>
            </a:solidFill>
            <a:latin typeface="+mn-lt"/>
          </a:endParaRPr>
        </a:p>
      </dgm:t>
    </dgm:pt>
    <dgm:pt modelId="{E95D3E49-3879-49DA-87AB-5D4579D5C6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Οικονομική αξία</a:t>
          </a:r>
          <a:endParaRPr kumimoji="0" lang="el-GR" altLang="el-GR" b="0" i="0" u="none" strike="noStrike" cap="none" normalizeH="0" baseline="0" smtClean="0">
            <a:ln>
              <a:noFill/>
            </a:ln>
            <a:solidFill>
              <a:schemeClr val="bg1"/>
            </a:solidFill>
            <a:effectLst/>
            <a:latin typeface="+mn-lt"/>
            <a:cs typeface="Arial" charset="0"/>
          </a:endParaRPr>
        </a:p>
      </dgm:t>
    </dgm:pt>
    <dgm:pt modelId="{88947821-B104-46C4-8901-4412B62E3D38}" type="parTrans" cxnId="{E9944416-5346-4035-BC54-B1CBCF81E977}">
      <dgm:prSet/>
      <dgm:spPr/>
      <dgm:t>
        <a:bodyPr/>
        <a:lstStyle/>
        <a:p>
          <a:endParaRPr lang="el-GR">
            <a:solidFill>
              <a:schemeClr val="bg1"/>
            </a:solidFill>
            <a:latin typeface="+mn-lt"/>
          </a:endParaRPr>
        </a:p>
      </dgm:t>
    </dgm:pt>
    <dgm:pt modelId="{903E9C5B-002B-41EB-8B80-5116E957D66E}" type="sibTrans" cxnId="{E9944416-5346-4035-BC54-B1CBCF81E977}">
      <dgm:prSet/>
      <dgm:spPr/>
      <dgm:t>
        <a:bodyPr/>
        <a:lstStyle/>
        <a:p>
          <a:endParaRPr lang="el-GR">
            <a:solidFill>
              <a:schemeClr val="bg1"/>
            </a:solidFill>
            <a:latin typeface="+mn-lt"/>
          </a:endParaRPr>
        </a:p>
      </dgm:t>
    </dgm:pt>
    <dgm:pt modelId="{8583526E-C911-4C90-8C9F-F3C61EF9AB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Κοινωνική αξία</a:t>
          </a:r>
          <a:endParaRPr kumimoji="0" lang="el-GR" altLang="el-GR" b="0" i="0" u="none" strike="noStrike" cap="none" normalizeH="0" baseline="0" smtClean="0">
            <a:ln>
              <a:noFill/>
            </a:ln>
            <a:solidFill>
              <a:schemeClr val="bg1"/>
            </a:solidFill>
            <a:effectLst/>
            <a:latin typeface="+mn-lt"/>
            <a:cs typeface="Arial" charset="0"/>
          </a:endParaRPr>
        </a:p>
      </dgm:t>
    </dgm:pt>
    <dgm:pt modelId="{7EF58EA2-6142-4078-8140-654E516B55C3}" type="parTrans" cxnId="{F50396D3-C103-4F8E-AE98-CED81CD4144B}">
      <dgm:prSet/>
      <dgm:spPr/>
      <dgm:t>
        <a:bodyPr/>
        <a:lstStyle/>
        <a:p>
          <a:endParaRPr lang="el-GR">
            <a:solidFill>
              <a:schemeClr val="bg1"/>
            </a:solidFill>
            <a:latin typeface="+mn-lt"/>
          </a:endParaRPr>
        </a:p>
      </dgm:t>
    </dgm:pt>
    <dgm:pt modelId="{D4A9D04B-D33C-471E-8B2E-F007CBF3E8C5}" type="sibTrans" cxnId="{F50396D3-C103-4F8E-AE98-CED81CD4144B}">
      <dgm:prSet/>
      <dgm:spPr/>
      <dgm:t>
        <a:bodyPr/>
        <a:lstStyle/>
        <a:p>
          <a:endParaRPr lang="el-GR">
            <a:solidFill>
              <a:schemeClr val="bg1"/>
            </a:solidFill>
            <a:latin typeface="+mn-lt"/>
          </a:endParaRPr>
        </a:p>
      </dgm:t>
    </dgm:pt>
    <dgm:pt modelId="{AFF7E134-BD0F-46D1-A402-069CEE1DCE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ΣΥΓΚΙΝΗΣΙΑΚΕΣ</a:t>
          </a:r>
        </a:p>
      </dgm:t>
    </dgm:pt>
    <dgm:pt modelId="{9DC7228A-9C89-4A51-92C6-79A109C8F985}" type="parTrans" cxnId="{78B08B35-B383-48A1-A50A-FAFB0048BA92}">
      <dgm:prSet/>
      <dgm:spPr/>
      <dgm:t>
        <a:bodyPr/>
        <a:lstStyle/>
        <a:p>
          <a:endParaRPr lang="el-GR">
            <a:solidFill>
              <a:schemeClr val="bg1"/>
            </a:solidFill>
            <a:latin typeface="+mn-lt"/>
          </a:endParaRPr>
        </a:p>
      </dgm:t>
    </dgm:pt>
    <dgm:pt modelId="{676D33D9-5A04-421A-8955-FCDC0C40FDDE}" type="sibTrans" cxnId="{78B08B35-B383-48A1-A50A-FAFB0048BA92}">
      <dgm:prSet/>
      <dgm:spPr/>
      <dgm:t>
        <a:bodyPr/>
        <a:lstStyle/>
        <a:p>
          <a:endParaRPr lang="el-GR">
            <a:solidFill>
              <a:schemeClr val="bg1"/>
            </a:solidFill>
            <a:latin typeface="+mn-lt"/>
          </a:endParaRPr>
        </a:p>
      </dgm:t>
    </dgm:pt>
    <dgm:pt modelId="{1B71A994-0742-435B-B915-356CEC6626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Θαυμασμός</a:t>
          </a:r>
          <a:endParaRPr kumimoji="0" lang="el-GR" altLang="el-GR" b="0" i="0" u="none" strike="noStrike" cap="none" normalizeH="0" baseline="0" smtClean="0">
            <a:ln>
              <a:noFill/>
            </a:ln>
            <a:solidFill>
              <a:schemeClr val="bg1"/>
            </a:solidFill>
            <a:effectLst/>
            <a:latin typeface="+mn-lt"/>
            <a:cs typeface="Arial" charset="0"/>
          </a:endParaRPr>
        </a:p>
      </dgm:t>
    </dgm:pt>
    <dgm:pt modelId="{76548914-15B6-4AD1-86F3-4BD2C0AAF824}" type="parTrans" cxnId="{2AB986F1-F1C5-4889-A144-23DEE596AB19}">
      <dgm:prSet/>
      <dgm:spPr/>
      <dgm:t>
        <a:bodyPr/>
        <a:lstStyle/>
        <a:p>
          <a:endParaRPr lang="el-GR">
            <a:solidFill>
              <a:schemeClr val="bg1"/>
            </a:solidFill>
            <a:latin typeface="+mn-lt"/>
          </a:endParaRPr>
        </a:p>
      </dgm:t>
    </dgm:pt>
    <dgm:pt modelId="{0734AC68-018C-42E5-BC6E-EB410C27FCB9}" type="sibTrans" cxnId="{2AB986F1-F1C5-4889-A144-23DEE596AB19}">
      <dgm:prSet/>
      <dgm:spPr/>
      <dgm:t>
        <a:bodyPr/>
        <a:lstStyle/>
        <a:p>
          <a:endParaRPr lang="el-GR">
            <a:solidFill>
              <a:schemeClr val="bg1"/>
            </a:solidFill>
            <a:latin typeface="+mn-lt"/>
          </a:endParaRPr>
        </a:p>
      </dgm:t>
    </dgm:pt>
    <dgm:pt modelId="{E83064A7-BD11-49B1-A73E-6911E6F6253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Ταυτότητα</a:t>
          </a:r>
          <a:endParaRPr kumimoji="0" lang="el-GR" altLang="el-GR" b="0" i="0" u="none" strike="noStrike" cap="none" normalizeH="0" baseline="0" smtClean="0">
            <a:ln>
              <a:noFill/>
            </a:ln>
            <a:solidFill>
              <a:schemeClr val="bg1"/>
            </a:solidFill>
            <a:effectLst/>
            <a:latin typeface="+mn-lt"/>
            <a:cs typeface="Arial" charset="0"/>
          </a:endParaRPr>
        </a:p>
      </dgm:t>
    </dgm:pt>
    <dgm:pt modelId="{B1317E53-DA4F-4721-918D-76E27363964C}" type="parTrans" cxnId="{24BA9A56-128D-41D4-A8B1-361BFD138D46}">
      <dgm:prSet/>
      <dgm:spPr/>
      <dgm:t>
        <a:bodyPr/>
        <a:lstStyle/>
        <a:p>
          <a:endParaRPr lang="el-GR">
            <a:solidFill>
              <a:schemeClr val="bg1"/>
            </a:solidFill>
            <a:latin typeface="+mn-lt"/>
          </a:endParaRPr>
        </a:p>
      </dgm:t>
    </dgm:pt>
    <dgm:pt modelId="{31591A34-B368-4B94-B0F2-751246F01960}" type="sibTrans" cxnId="{24BA9A56-128D-41D4-A8B1-361BFD138D46}">
      <dgm:prSet/>
      <dgm:spPr/>
      <dgm:t>
        <a:bodyPr/>
        <a:lstStyle/>
        <a:p>
          <a:endParaRPr lang="el-GR">
            <a:solidFill>
              <a:schemeClr val="bg1"/>
            </a:solidFill>
            <a:latin typeface="+mn-lt"/>
          </a:endParaRPr>
        </a:p>
      </dgm:t>
    </dgm:pt>
    <dgm:pt modelId="{AEBD1F27-C60D-4D22-ACBA-88D04B66BF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Ιστορική συνέχεια</a:t>
          </a:r>
          <a:endParaRPr kumimoji="0" lang="el-GR" altLang="el-GR" b="0" i="0" u="none" strike="noStrike" cap="none" normalizeH="0" baseline="0" smtClean="0">
            <a:ln>
              <a:noFill/>
            </a:ln>
            <a:solidFill>
              <a:schemeClr val="bg1"/>
            </a:solidFill>
            <a:effectLst/>
            <a:latin typeface="+mn-lt"/>
            <a:cs typeface="Arial" charset="0"/>
          </a:endParaRPr>
        </a:p>
      </dgm:t>
    </dgm:pt>
    <dgm:pt modelId="{341470D5-2D6C-4633-BF0C-260BE44D7335}" type="parTrans" cxnId="{3F2D9E5B-8F9A-45BD-990D-EA403E270DDC}">
      <dgm:prSet/>
      <dgm:spPr/>
      <dgm:t>
        <a:bodyPr/>
        <a:lstStyle/>
        <a:p>
          <a:endParaRPr lang="el-GR">
            <a:solidFill>
              <a:schemeClr val="bg1"/>
            </a:solidFill>
            <a:latin typeface="+mn-lt"/>
          </a:endParaRPr>
        </a:p>
      </dgm:t>
    </dgm:pt>
    <dgm:pt modelId="{2C4CD6FF-7CF6-4F6C-93E9-71D312DB36C4}" type="sibTrans" cxnId="{3F2D9E5B-8F9A-45BD-990D-EA403E270DDC}">
      <dgm:prSet/>
      <dgm:spPr/>
      <dgm:t>
        <a:bodyPr/>
        <a:lstStyle/>
        <a:p>
          <a:endParaRPr lang="el-GR">
            <a:solidFill>
              <a:schemeClr val="bg1"/>
            </a:solidFill>
            <a:latin typeface="+mn-lt"/>
          </a:endParaRPr>
        </a:p>
      </dgm:t>
    </dgm:pt>
    <dgm:pt modelId="{2A06F103-22B5-4E68-A3CA-1D30B6D395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Πνευματική</a:t>
          </a:r>
          <a:endParaRPr kumimoji="0" lang="el-GR" altLang="el-GR" b="0" i="0" u="none" strike="noStrike" cap="none" normalizeH="0" baseline="0" smtClean="0">
            <a:ln>
              <a:noFill/>
            </a:ln>
            <a:solidFill>
              <a:schemeClr val="bg1"/>
            </a:solidFill>
            <a:effectLst/>
            <a:latin typeface="+mn-lt"/>
            <a:cs typeface="Arial" charset="0"/>
          </a:endParaRPr>
        </a:p>
      </dgm:t>
    </dgm:pt>
    <dgm:pt modelId="{8E186260-8102-497B-B26F-FEE21B6FAD2C}" type="parTrans" cxnId="{482E694D-D586-413D-BC08-7CAC04794107}">
      <dgm:prSet/>
      <dgm:spPr/>
      <dgm:t>
        <a:bodyPr/>
        <a:lstStyle/>
        <a:p>
          <a:endParaRPr lang="el-GR">
            <a:solidFill>
              <a:schemeClr val="bg1"/>
            </a:solidFill>
            <a:latin typeface="+mn-lt"/>
          </a:endParaRPr>
        </a:p>
      </dgm:t>
    </dgm:pt>
    <dgm:pt modelId="{81742C49-64A0-4C44-89C5-9969F80D872B}" type="sibTrans" cxnId="{482E694D-D586-413D-BC08-7CAC04794107}">
      <dgm:prSet/>
      <dgm:spPr/>
      <dgm:t>
        <a:bodyPr/>
        <a:lstStyle/>
        <a:p>
          <a:endParaRPr lang="el-GR">
            <a:solidFill>
              <a:schemeClr val="bg1"/>
            </a:solidFill>
            <a:latin typeface="+mn-lt"/>
          </a:endParaRPr>
        </a:p>
      </dgm:t>
    </dgm:pt>
    <dgm:pt modelId="{FAC43389-C4A8-4A46-8DF4-41E55BA592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Θρησκευτική</a:t>
          </a:r>
          <a:endParaRPr kumimoji="0" lang="el-GR" altLang="el-GR" b="0" i="0" u="none" strike="noStrike" cap="none" normalizeH="0" baseline="0" smtClean="0">
            <a:ln>
              <a:noFill/>
            </a:ln>
            <a:solidFill>
              <a:schemeClr val="bg1"/>
            </a:solidFill>
            <a:effectLst/>
            <a:latin typeface="+mn-lt"/>
            <a:cs typeface="Arial" charset="0"/>
          </a:endParaRPr>
        </a:p>
      </dgm:t>
    </dgm:pt>
    <dgm:pt modelId="{7B932151-05C4-48CC-BF17-AAB29C8188DA}" type="parTrans" cxnId="{96D3CE61-916A-408C-9ADD-760D51EE5F49}">
      <dgm:prSet/>
      <dgm:spPr/>
      <dgm:t>
        <a:bodyPr/>
        <a:lstStyle/>
        <a:p>
          <a:endParaRPr lang="el-GR">
            <a:solidFill>
              <a:schemeClr val="bg1"/>
            </a:solidFill>
            <a:latin typeface="+mn-lt"/>
          </a:endParaRPr>
        </a:p>
      </dgm:t>
    </dgm:pt>
    <dgm:pt modelId="{3744AE15-990C-44CF-9109-F96E609F453B}" type="sibTrans" cxnId="{96D3CE61-916A-408C-9ADD-760D51EE5F49}">
      <dgm:prSet/>
      <dgm:spPr/>
      <dgm:t>
        <a:bodyPr/>
        <a:lstStyle/>
        <a:p>
          <a:endParaRPr lang="el-GR">
            <a:solidFill>
              <a:schemeClr val="bg1"/>
            </a:solidFill>
            <a:latin typeface="+mn-lt"/>
          </a:endParaRPr>
        </a:p>
      </dgm:t>
    </dgm:pt>
    <dgm:pt modelId="{9633EB21-78F8-4A91-AFBA-1D4223D33891}" type="pres">
      <dgm:prSet presAssocID="{3CBED633-AF02-4EE5-ACCD-7157ECFF404A}" presName="hierChild1" presStyleCnt="0">
        <dgm:presLayoutVars>
          <dgm:orgChart val="1"/>
          <dgm:chPref val="1"/>
          <dgm:dir/>
          <dgm:animOne val="branch"/>
          <dgm:animLvl val="lvl"/>
          <dgm:resizeHandles/>
        </dgm:presLayoutVars>
      </dgm:prSet>
      <dgm:spPr/>
    </dgm:pt>
    <dgm:pt modelId="{E5C1785D-2714-45ED-AFFD-BE3EE4C9A8C1}" type="pres">
      <dgm:prSet presAssocID="{2F463487-32AA-44BC-9C6B-DD7333E37A7C}" presName="hierRoot1" presStyleCnt="0">
        <dgm:presLayoutVars>
          <dgm:hierBranch/>
        </dgm:presLayoutVars>
      </dgm:prSet>
      <dgm:spPr/>
    </dgm:pt>
    <dgm:pt modelId="{9B86919B-B282-44D7-AFA7-FF69DB8D6346}" type="pres">
      <dgm:prSet presAssocID="{2F463487-32AA-44BC-9C6B-DD7333E37A7C}" presName="rootComposite1" presStyleCnt="0"/>
      <dgm:spPr/>
    </dgm:pt>
    <dgm:pt modelId="{FAED5119-13EC-4738-9A9C-12959F810A8F}" type="pres">
      <dgm:prSet presAssocID="{2F463487-32AA-44BC-9C6B-DD7333E37A7C}" presName="rootText1" presStyleLbl="node0" presStyleIdx="0" presStyleCnt="1">
        <dgm:presLayoutVars>
          <dgm:chPref val="3"/>
        </dgm:presLayoutVars>
      </dgm:prSet>
      <dgm:spPr/>
      <dgm:t>
        <a:bodyPr/>
        <a:lstStyle/>
        <a:p>
          <a:endParaRPr lang="el-GR"/>
        </a:p>
      </dgm:t>
    </dgm:pt>
    <dgm:pt modelId="{0FA443C4-F119-43DF-B0A3-00570B8BFC58}" type="pres">
      <dgm:prSet presAssocID="{2F463487-32AA-44BC-9C6B-DD7333E37A7C}" presName="rootConnector1" presStyleLbl="node1" presStyleIdx="0" presStyleCnt="0"/>
      <dgm:spPr/>
      <dgm:t>
        <a:bodyPr/>
        <a:lstStyle/>
        <a:p>
          <a:endParaRPr lang="el-GR"/>
        </a:p>
      </dgm:t>
    </dgm:pt>
    <dgm:pt modelId="{6355780C-B0DB-4703-B592-D00B689AC9FE}" type="pres">
      <dgm:prSet presAssocID="{2F463487-32AA-44BC-9C6B-DD7333E37A7C}" presName="hierChild2" presStyleCnt="0"/>
      <dgm:spPr/>
    </dgm:pt>
    <dgm:pt modelId="{15C79C71-EB2F-4B7E-8757-66C18BC499E6}" type="pres">
      <dgm:prSet presAssocID="{A19162F6-58E5-48F4-9215-647E3CC9A8D1}" presName="Name35" presStyleLbl="parChTrans1D2" presStyleIdx="0" presStyleCnt="3"/>
      <dgm:spPr/>
      <dgm:t>
        <a:bodyPr/>
        <a:lstStyle/>
        <a:p>
          <a:endParaRPr lang="el-GR"/>
        </a:p>
      </dgm:t>
    </dgm:pt>
    <dgm:pt modelId="{786E818B-824F-4EDB-8EE3-BDCF2B8A42EE}" type="pres">
      <dgm:prSet presAssocID="{E7ABE07D-B25A-4244-823C-EC70358C36BB}" presName="hierRoot2" presStyleCnt="0">
        <dgm:presLayoutVars>
          <dgm:hierBranch val="r"/>
        </dgm:presLayoutVars>
      </dgm:prSet>
      <dgm:spPr/>
    </dgm:pt>
    <dgm:pt modelId="{A2EF4395-DD5B-438E-B0CB-FC9B22C4CCA8}" type="pres">
      <dgm:prSet presAssocID="{E7ABE07D-B25A-4244-823C-EC70358C36BB}" presName="rootComposite" presStyleCnt="0"/>
      <dgm:spPr/>
    </dgm:pt>
    <dgm:pt modelId="{AA604847-4756-49A0-BC28-18D80249080F}" type="pres">
      <dgm:prSet presAssocID="{E7ABE07D-B25A-4244-823C-EC70358C36BB}" presName="rootText" presStyleLbl="node2" presStyleIdx="0" presStyleCnt="3">
        <dgm:presLayoutVars>
          <dgm:chPref val="3"/>
        </dgm:presLayoutVars>
      </dgm:prSet>
      <dgm:spPr/>
      <dgm:t>
        <a:bodyPr/>
        <a:lstStyle/>
        <a:p>
          <a:endParaRPr lang="el-GR"/>
        </a:p>
      </dgm:t>
    </dgm:pt>
    <dgm:pt modelId="{C686C095-38A1-4D15-92CC-071D0317115E}" type="pres">
      <dgm:prSet presAssocID="{E7ABE07D-B25A-4244-823C-EC70358C36BB}" presName="rootConnector" presStyleLbl="node2" presStyleIdx="0" presStyleCnt="3"/>
      <dgm:spPr/>
      <dgm:t>
        <a:bodyPr/>
        <a:lstStyle/>
        <a:p>
          <a:endParaRPr lang="el-GR"/>
        </a:p>
      </dgm:t>
    </dgm:pt>
    <dgm:pt modelId="{19E82A3D-6398-4D44-8340-C2759E323FB5}" type="pres">
      <dgm:prSet presAssocID="{E7ABE07D-B25A-4244-823C-EC70358C36BB}" presName="hierChild4" presStyleCnt="0"/>
      <dgm:spPr/>
    </dgm:pt>
    <dgm:pt modelId="{1B9FA265-3828-4177-B374-BAFC7B6A83AF}" type="pres">
      <dgm:prSet presAssocID="{0FD0A952-3E4F-45C1-A7A0-D4BAF6EE1C05}" presName="Name50" presStyleLbl="parChTrans1D3" presStyleIdx="0" presStyleCnt="12"/>
      <dgm:spPr/>
      <dgm:t>
        <a:bodyPr/>
        <a:lstStyle/>
        <a:p>
          <a:endParaRPr lang="el-GR"/>
        </a:p>
      </dgm:t>
    </dgm:pt>
    <dgm:pt modelId="{F4577B27-3463-4D13-9554-3429AE8D536F}" type="pres">
      <dgm:prSet presAssocID="{30A57F32-1C81-41D1-B288-CF2975021ED3}" presName="hierRoot2" presStyleCnt="0">
        <dgm:presLayoutVars>
          <dgm:hierBranch val="r"/>
        </dgm:presLayoutVars>
      </dgm:prSet>
      <dgm:spPr/>
    </dgm:pt>
    <dgm:pt modelId="{16B8C587-E811-4C94-8D80-A110CFD7E249}" type="pres">
      <dgm:prSet presAssocID="{30A57F32-1C81-41D1-B288-CF2975021ED3}" presName="rootComposite" presStyleCnt="0"/>
      <dgm:spPr/>
    </dgm:pt>
    <dgm:pt modelId="{38A71187-C8E6-4803-97D1-9A8B5EE976E9}" type="pres">
      <dgm:prSet presAssocID="{30A57F32-1C81-41D1-B288-CF2975021ED3}" presName="rootText" presStyleLbl="node3" presStyleIdx="0" presStyleCnt="12">
        <dgm:presLayoutVars>
          <dgm:chPref val="3"/>
        </dgm:presLayoutVars>
      </dgm:prSet>
      <dgm:spPr/>
      <dgm:t>
        <a:bodyPr/>
        <a:lstStyle/>
        <a:p>
          <a:endParaRPr lang="el-GR"/>
        </a:p>
      </dgm:t>
    </dgm:pt>
    <dgm:pt modelId="{7B24E7F8-89A4-438A-842A-D52A4C05D206}" type="pres">
      <dgm:prSet presAssocID="{30A57F32-1C81-41D1-B288-CF2975021ED3}" presName="rootConnector" presStyleLbl="node3" presStyleIdx="0" presStyleCnt="12"/>
      <dgm:spPr/>
      <dgm:t>
        <a:bodyPr/>
        <a:lstStyle/>
        <a:p>
          <a:endParaRPr lang="el-GR"/>
        </a:p>
      </dgm:t>
    </dgm:pt>
    <dgm:pt modelId="{8FF722EC-3B2C-469A-AA0B-0FD847DA0BA6}" type="pres">
      <dgm:prSet presAssocID="{30A57F32-1C81-41D1-B288-CF2975021ED3}" presName="hierChild4" presStyleCnt="0"/>
      <dgm:spPr/>
    </dgm:pt>
    <dgm:pt modelId="{36EE456F-FBCD-4D2B-B68B-22EA9416952D}" type="pres">
      <dgm:prSet presAssocID="{30A57F32-1C81-41D1-B288-CF2975021ED3}" presName="hierChild5" presStyleCnt="0"/>
      <dgm:spPr/>
    </dgm:pt>
    <dgm:pt modelId="{76DF3983-B5AE-4896-B783-299A4F5F9737}" type="pres">
      <dgm:prSet presAssocID="{6CB4266D-0A75-4DD4-B9F3-C6EFFD9BCD63}" presName="Name50" presStyleLbl="parChTrans1D3" presStyleIdx="1" presStyleCnt="12"/>
      <dgm:spPr/>
      <dgm:t>
        <a:bodyPr/>
        <a:lstStyle/>
        <a:p>
          <a:endParaRPr lang="el-GR"/>
        </a:p>
      </dgm:t>
    </dgm:pt>
    <dgm:pt modelId="{D6A498DB-FA92-486A-AF06-1E722513527D}" type="pres">
      <dgm:prSet presAssocID="{57C92D81-BB2D-4402-9FDE-AB007483D49E}" presName="hierRoot2" presStyleCnt="0">
        <dgm:presLayoutVars>
          <dgm:hierBranch val="r"/>
        </dgm:presLayoutVars>
      </dgm:prSet>
      <dgm:spPr/>
    </dgm:pt>
    <dgm:pt modelId="{1B19DECB-9E48-487B-999E-6C88EFA9A4EB}" type="pres">
      <dgm:prSet presAssocID="{57C92D81-BB2D-4402-9FDE-AB007483D49E}" presName="rootComposite" presStyleCnt="0"/>
      <dgm:spPr/>
    </dgm:pt>
    <dgm:pt modelId="{B464E61F-BAC9-4B16-871D-CC1032EF8B34}" type="pres">
      <dgm:prSet presAssocID="{57C92D81-BB2D-4402-9FDE-AB007483D49E}" presName="rootText" presStyleLbl="node3" presStyleIdx="1" presStyleCnt="12">
        <dgm:presLayoutVars>
          <dgm:chPref val="3"/>
        </dgm:presLayoutVars>
      </dgm:prSet>
      <dgm:spPr/>
      <dgm:t>
        <a:bodyPr/>
        <a:lstStyle/>
        <a:p>
          <a:endParaRPr lang="el-GR"/>
        </a:p>
      </dgm:t>
    </dgm:pt>
    <dgm:pt modelId="{E8AA0677-3D21-4FA8-8DC3-C80CCB256A7B}" type="pres">
      <dgm:prSet presAssocID="{57C92D81-BB2D-4402-9FDE-AB007483D49E}" presName="rootConnector" presStyleLbl="node3" presStyleIdx="1" presStyleCnt="12"/>
      <dgm:spPr/>
      <dgm:t>
        <a:bodyPr/>
        <a:lstStyle/>
        <a:p>
          <a:endParaRPr lang="el-GR"/>
        </a:p>
      </dgm:t>
    </dgm:pt>
    <dgm:pt modelId="{634BF0DB-B272-41D9-94D7-BBE39C181695}" type="pres">
      <dgm:prSet presAssocID="{57C92D81-BB2D-4402-9FDE-AB007483D49E}" presName="hierChild4" presStyleCnt="0"/>
      <dgm:spPr/>
    </dgm:pt>
    <dgm:pt modelId="{C2804CD0-5A3F-4955-8C2E-A38170132CF3}" type="pres">
      <dgm:prSet presAssocID="{57C92D81-BB2D-4402-9FDE-AB007483D49E}" presName="hierChild5" presStyleCnt="0"/>
      <dgm:spPr/>
    </dgm:pt>
    <dgm:pt modelId="{7C078E69-1191-4AFF-9050-18E5F9FE97FB}" type="pres">
      <dgm:prSet presAssocID="{1104A11F-28B6-45FC-B99B-7CB041C56EDC}" presName="Name50" presStyleLbl="parChTrans1D3" presStyleIdx="2" presStyleCnt="12"/>
      <dgm:spPr/>
      <dgm:t>
        <a:bodyPr/>
        <a:lstStyle/>
        <a:p>
          <a:endParaRPr lang="el-GR"/>
        </a:p>
      </dgm:t>
    </dgm:pt>
    <dgm:pt modelId="{A38ADD87-ACB9-4434-AED5-6EB561137C5D}" type="pres">
      <dgm:prSet presAssocID="{993EF987-935E-48E0-B9B2-22E8FB135C1D}" presName="hierRoot2" presStyleCnt="0">
        <dgm:presLayoutVars>
          <dgm:hierBranch/>
        </dgm:presLayoutVars>
      </dgm:prSet>
      <dgm:spPr/>
    </dgm:pt>
    <dgm:pt modelId="{FA0E63D9-B126-4881-AE40-254AB44737EF}" type="pres">
      <dgm:prSet presAssocID="{993EF987-935E-48E0-B9B2-22E8FB135C1D}" presName="rootComposite" presStyleCnt="0"/>
      <dgm:spPr/>
    </dgm:pt>
    <dgm:pt modelId="{58261DA1-079A-464C-8F54-195132618DE9}" type="pres">
      <dgm:prSet presAssocID="{993EF987-935E-48E0-B9B2-22E8FB135C1D}" presName="rootText" presStyleLbl="node3" presStyleIdx="2" presStyleCnt="12">
        <dgm:presLayoutVars>
          <dgm:chPref val="3"/>
        </dgm:presLayoutVars>
      </dgm:prSet>
      <dgm:spPr/>
      <dgm:t>
        <a:bodyPr/>
        <a:lstStyle/>
        <a:p>
          <a:endParaRPr lang="el-GR"/>
        </a:p>
      </dgm:t>
    </dgm:pt>
    <dgm:pt modelId="{239082D1-56EC-417D-836C-A652F2F9ADE5}" type="pres">
      <dgm:prSet presAssocID="{993EF987-935E-48E0-B9B2-22E8FB135C1D}" presName="rootConnector" presStyleLbl="node3" presStyleIdx="2" presStyleCnt="12"/>
      <dgm:spPr/>
      <dgm:t>
        <a:bodyPr/>
        <a:lstStyle/>
        <a:p>
          <a:endParaRPr lang="el-GR"/>
        </a:p>
      </dgm:t>
    </dgm:pt>
    <dgm:pt modelId="{0CFB659A-5AE5-4970-AC7E-FA03EB5A8174}" type="pres">
      <dgm:prSet presAssocID="{993EF987-935E-48E0-B9B2-22E8FB135C1D}" presName="hierChild4" presStyleCnt="0"/>
      <dgm:spPr/>
    </dgm:pt>
    <dgm:pt modelId="{BC9C2778-A633-4A16-9639-9ED4DFF98EF5}" type="pres">
      <dgm:prSet presAssocID="{BD98FC1E-E1B4-4C6D-80C1-33D5A5D26ED4}" presName="Name35" presStyleLbl="parChTrans1D4" presStyleIdx="0" presStyleCnt="2"/>
      <dgm:spPr/>
      <dgm:t>
        <a:bodyPr/>
        <a:lstStyle/>
        <a:p>
          <a:endParaRPr lang="el-GR"/>
        </a:p>
      </dgm:t>
    </dgm:pt>
    <dgm:pt modelId="{32CEAA68-4C4D-466C-94DB-FA842DCAE98A}" type="pres">
      <dgm:prSet presAssocID="{D78A40F5-5930-41ED-90E2-813F462AB764}" presName="hierRoot2" presStyleCnt="0">
        <dgm:presLayoutVars>
          <dgm:hierBranch val="r"/>
        </dgm:presLayoutVars>
      </dgm:prSet>
      <dgm:spPr/>
    </dgm:pt>
    <dgm:pt modelId="{7B492319-5340-42C3-AD5B-78BC0A1EC226}" type="pres">
      <dgm:prSet presAssocID="{D78A40F5-5930-41ED-90E2-813F462AB764}" presName="rootComposite" presStyleCnt="0"/>
      <dgm:spPr/>
    </dgm:pt>
    <dgm:pt modelId="{08A340D7-0D8F-4E00-A56B-F0B8EADFED0C}" type="pres">
      <dgm:prSet presAssocID="{D78A40F5-5930-41ED-90E2-813F462AB764}" presName="rootText" presStyleLbl="node4" presStyleIdx="0" presStyleCnt="2">
        <dgm:presLayoutVars>
          <dgm:chPref val="3"/>
        </dgm:presLayoutVars>
      </dgm:prSet>
      <dgm:spPr/>
      <dgm:t>
        <a:bodyPr/>
        <a:lstStyle/>
        <a:p>
          <a:endParaRPr lang="el-GR"/>
        </a:p>
      </dgm:t>
    </dgm:pt>
    <dgm:pt modelId="{5608672B-E96B-420C-B5F4-B101E021587C}" type="pres">
      <dgm:prSet presAssocID="{D78A40F5-5930-41ED-90E2-813F462AB764}" presName="rootConnector" presStyleLbl="node4" presStyleIdx="0" presStyleCnt="2"/>
      <dgm:spPr/>
      <dgm:t>
        <a:bodyPr/>
        <a:lstStyle/>
        <a:p>
          <a:endParaRPr lang="el-GR"/>
        </a:p>
      </dgm:t>
    </dgm:pt>
    <dgm:pt modelId="{5F2B3059-3FC3-4E1A-AB2F-834A39668AAF}" type="pres">
      <dgm:prSet presAssocID="{D78A40F5-5930-41ED-90E2-813F462AB764}" presName="hierChild4" presStyleCnt="0"/>
      <dgm:spPr/>
    </dgm:pt>
    <dgm:pt modelId="{20AF9581-AB8B-461A-AD3E-CDA4FC56C8EE}" type="pres">
      <dgm:prSet presAssocID="{D78A40F5-5930-41ED-90E2-813F462AB764}" presName="hierChild5" presStyleCnt="0"/>
      <dgm:spPr/>
    </dgm:pt>
    <dgm:pt modelId="{1A3EE60F-BDC2-4116-87D5-4A972A1F7003}" type="pres">
      <dgm:prSet presAssocID="{09770113-6C2D-4048-915E-42C74082E948}" presName="Name35" presStyleLbl="parChTrans1D4" presStyleIdx="1" presStyleCnt="2"/>
      <dgm:spPr/>
      <dgm:t>
        <a:bodyPr/>
        <a:lstStyle/>
        <a:p>
          <a:endParaRPr lang="el-GR"/>
        </a:p>
      </dgm:t>
    </dgm:pt>
    <dgm:pt modelId="{740EC507-4152-422A-A539-FEE3B3ED7447}" type="pres">
      <dgm:prSet presAssocID="{138BD60D-76C3-4D4E-A3AB-D63CFABE49FB}" presName="hierRoot2" presStyleCnt="0">
        <dgm:presLayoutVars>
          <dgm:hierBranch/>
        </dgm:presLayoutVars>
      </dgm:prSet>
      <dgm:spPr/>
    </dgm:pt>
    <dgm:pt modelId="{2B7D24AB-8A7B-48B5-8DA3-CF41FC721EF5}" type="pres">
      <dgm:prSet presAssocID="{138BD60D-76C3-4D4E-A3AB-D63CFABE49FB}" presName="rootComposite" presStyleCnt="0"/>
      <dgm:spPr/>
    </dgm:pt>
    <dgm:pt modelId="{C5C0B8C2-BE90-4CEA-9C78-9AC883446D92}" type="pres">
      <dgm:prSet presAssocID="{138BD60D-76C3-4D4E-A3AB-D63CFABE49FB}" presName="rootText" presStyleLbl="node4" presStyleIdx="1" presStyleCnt="2">
        <dgm:presLayoutVars>
          <dgm:chPref val="3"/>
        </dgm:presLayoutVars>
      </dgm:prSet>
      <dgm:spPr/>
      <dgm:t>
        <a:bodyPr/>
        <a:lstStyle/>
        <a:p>
          <a:endParaRPr lang="el-GR"/>
        </a:p>
      </dgm:t>
    </dgm:pt>
    <dgm:pt modelId="{DEE8DFAD-5D5A-49A0-AB47-0B61CA887026}" type="pres">
      <dgm:prSet presAssocID="{138BD60D-76C3-4D4E-A3AB-D63CFABE49FB}" presName="rootConnector" presStyleLbl="node4" presStyleIdx="1" presStyleCnt="2"/>
      <dgm:spPr/>
      <dgm:t>
        <a:bodyPr/>
        <a:lstStyle/>
        <a:p>
          <a:endParaRPr lang="el-GR"/>
        </a:p>
      </dgm:t>
    </dgm:pt>
    <dgm:pt modelId="{9AB64B2A-2994-4E22-A797-3B76DDD59114}" type="pres">
      <dgm:prSet presAssocID="{138BD60D-76C3-4D4E-A3AB-D63CFABE49FB}" presName="hierChild4" presStyleCnt="0"/>
      <dgm:spPr/>
    </dgm:pt>
    <dgm:pt modelId="{A7500C34-8D16-40DF-9A4A-C83762AB4BF5}" type="pres">
      <dgm:prSet presAssocID="{138BD60D-76C3-4D4E-A3AB-D63CFABE49FB}" presName="hierChild5" presStyleCnt="0"/>
      <dgm:spPr/>
    </dgm:pt>
    <dgm:pt modelId="{6102DED8-C4C7-42FE-84ED-C98839A56A92}" type="pres">
      <dgm:prSet presAssocID="{993EF987-935E-48E0-B9B2-22E8FB135C1D}" presName="hierChild5" presStyleCnt="0"/>
      <dgm:spPr/>
    </dgm:pt>
    <dgm:pt modelId="{EC001F4D-D049-47D0-9441-DFC0B8A3BE1C}" type="pres">
      <dgm:prSet presAssocID="{E7ABE07D-B25A-4244-823C-EC70358C36BB}" presName="hierChild5" presStyleCnt="0"/>
      <dgm:spPr/>
    </dgm:pt>
    <dgm:pt modelId="{55FAFDF3-4C1B-4775-8DDF-D9577191393D}" type="pres">
      <dgm:prSet presAssocID="{AD0A0D46-19C1-4547-898E-30AD8C437A43}" presName="Name35" presStyleLbl="parChTrans1D2" presStyleIdx="1" presStyleCnt="3"/>
      <dgm:spPr/>
      <dgm:t>
        <a:bodyPr/>
        <a:lstStyle/>
        <a:p>
          <a:endParaRPr lang="el-GR"/>
        </a:p>
      </dgm:t>
    </dgm:pt>
    <dgm:pt modelId="{4780C6A1-4016-4969-BA5C-24675F1D2417}" type="pres">
      <dgm:prSet presAssocID="{569AB52D-3DE8-4538-9F65-61DF74A254D2}" presName="hierRoot2" presStyleCnt="0">
        <dgm:presLayoutVars>
          <dgm:hierBranch val="r"/>
        </dgm:presLayoutVars>
      </dgm:prSet>
      <dgm:spPr/>
    </dgm:pt>
    <dgm:pt modelId="{BAC6CAB3-6476-4010-BA29-BCC3C3212CFA}" type="pres">
      <dgm:prSet presAssocID="{569AB52D-3DE8-4538-9F65-61DF74A254D2}" presName="rootComposite" presStyleCnt="0"/>
      <dgm:spPr/>
    </dgm:pt>
    <dgm:pt modelId="{942939BC-3D45-484F-9589-7C530CB01B75}" type="pres">
      <dgm:prSet presAssocID="{569AB52D-3DE8-4538-9F65-61DF74A254D2}" presName="rootText" presStyleLbl="node2" presStyleIdx="1" presStyleCnt="3">
        <dgm:presLayoutVars>
          <dgm:chPref val="3"/>
        </dgm:presLayoutVars>
      </dgm:prSet>
      <dgm:spPr/>
      <dgm:t>
        <a:bodyPr/>
        <a:lstStyle/>
        <a:p>
          <a:endParaRPr lang="el-GR"/>
        </a:p>
      </dgm:t>
    </dgm:pt>
    <dgm:pt modelId="{11AC06F0-1A90-468E-AFD2-2CBADA708331}" type="pres">
      <dgm:prSet presAssocID="{569AB52D-3DE8-4538-9F65-61DF74A254D2}" presName="rootConnector" presStyleLbl="node2" presStyleIdx="1" presStyleCnt="3"/>
      <dgm:spPr/>
      <dgm:t>
        <a:bodyPr/>
        <a:lstStyle/>
        <a:p>
          <a:endParaRPr lang="el-GR"/>
        </a:p>
      </dgm:t>
    </dgm:pt>
    <dgm:pt modelId="{0663EB2A-8200-43F5-A2F8-AE86FF52AAA3}" type="pres">
      <dgm:prSet presAssocID="{569AB52D-3DE8-4538-9F65-61DF74A254D2}" presName="hierChild4" presStyleCnt="0"/>
      <dgm:spPr/>
    </dgm:pt>
    <dgm:pt modelId="{F3D4FDDC-6203-43C1-B48E-6E51D336E91A}" type="pres">
      <dgm:prSet presAssocID="{75D61B14-C02D-47BF-904C-4F4F3F92B92C}" presName="Name50" presStyleLbl="parChTrans1D3" presStyleIdx="3" presStyleCnt="12"/>
      <dgm:spPr/>
      <dgm:t>
        <a:bodyPr/>
        <a:lstStyle/>
        <a:p>
          <a:endParaRPr lang="el-GR"/>
        </a:p>
      </dgm:t>
    </dgm:pt>
    <dgm:pt modelId="{BCE224C8-F4CD-464C-826A-0B43B7C8A825}" type="pres">
      <dgm:prSet presAssocID="{B847015A-3AE7-4C5D-95D7-B8403054E71B}" presName="hierRoot2" presStyleCnt="0">
        <dgm:presLayoutVars>
          <dgm:hierBranch val="r"/>
        </dgm:presLayoutVars>
      </dgm:prSet>
      <dgm:spPr/>
    </dgm:pt>
    <dgm:pt modelId="{A872AC07-E3A9-48B7-BEF0-FF7C3D41DCE4}" type="pres">
      <dgm:prSet presAssocID="{B847015A-3AE7-4C5D-95D7-B8403054E71B}" presName="rootComposite" presStyleCnt="0"/>
      <dgm:spPr/>
    </dgm:pt>
    <dgm:pt modelId="{D29FD8DA-5075-4BE0-9E3F-9F3365F0CEA5}" type="pres">
      <dgm:prSet presAssocID="{B847015A-3AE7-4C5D-95D7-B8403054E71B}" presName="rootText" presStyleLbl="node3" presStyleIdx="3" presStyleCnt="12">
        <dgm:presLayoutVars>
          <dgm:chPref val="3"/>
        </dgm:presLayoutVars>
      </dgm:prSet>
      <dgm:spPr/>
      <dgm:t>
        <a:bodyPr/>
        <a:lstStyle/>
        <a:p>
          <a:endParaRPr lang="el-GR"/>
        </a:p>
      </dgm:t>
    </dgm:pt>
    <dgm:pt modelId="{C1DF399F-866F-4DF9-A6FE-96D9986978BF}" type="pres">
      <dgm:prSet presAssocID="{B847015A-3AE7-4C5D-95D7-B8403054E71B}" presName="rootConnector" presStyleLbl="node3" presStyleIdx="3" presStyleCnt="12"/>
      <dgm:spPr/>
      <dgm:t>
        <a:bodyPr/>
        <a:lstStyle/>
        <a:p>
          <a:endParaRPr lang="el-GR"/>
        </a:p>
      </dgm:t>
    </dgm:pt>
    <dgm:pt modelId="{A5BF62F0-CC54-43E8-8EE5-2579BAA5D4EA}" type="pres">
      <dgm:prSet presAssocID="{B847015A-3AE7-4C5D-95D7-B8403054E71B}" presName="hierChild4" presStyleCnt="0"/>
      <dgm:spPr/>
    </dgm:pt>
    <dgm:pt modelId="{9F70BF7C-9137-4AB0-9759-A7FF2C49BA20}" type="pres">
      <dgm:prSet presAssocID="{B847015A-3AE7-4C5D-95D7-B8403054E71B}" presName="hierChild5" presStyleCnt="0"/>
      <dgm:spPr/>
    </dgm:pt>
    <dgm:pt modelId="{C0BF6204-DD1C-4EFB-9086-00D9F8937B45}" type="pres">
      <dgm:prSet presAssocID="{192D316F-8E34-49B4-BF41-04A267E82B01}" presName="Name50" presStyleLbl="parChTrans1D3" presStyleIdx="4" presStyleCnt="12"/>
      <dgm:spPr/>
      <dgm:t>
        <a:bodyPr/>
        <a:lstStyle/>
        <a:p>
          <a:endParaRPr lang="el-GR"/>
        </a:p>
      </dgm:t>
    </dgm:pt>
    <dgm:pt modelId="{E65E4690-8153-4355-AADE-53214ECFCA7A}" type="pres">
      <dgm:prSet presAssocID="{EA075396-F779-447B-9D1E-CE1CE242C6CC}" presName="hierRoot2" presStyleCnt="0">
        <dgm:presLayoutVars>
          <dgm:hierBranch val="r"/>
        </dgm:presLayoutVars>
      </dgm:prSet>
      <dgm:spPr/>
    </dgm:pt>
    <dgm:pt modelId="{43001A1A-F548-4D78-BB05-8BF8CC03EC09}" type="pres">
      <dgm:prSet presAssocID="{EA075396-F779-447B-9D1E-CE1CE242C6CC}" presName="rootComposite" presStyleCnt="0"/>
      <dgm:spPr/>
    </dgm:pt>
    <dgm:pt modelId="{0E3AB456-DF1A-4860-9824-02666855AE67}" type="pres">
      <dgm:prSet presAssocID="{EA075396-F779-447B-9D1E-CE1CE242C6CC}" presName="rootText" presStyleLbl="node3" presStyleIdx="4" presStyleCnt="12">
        <dgm:presLayoutVars>
          <dgm:chPref val="3"/>
        </dgm:presLayoutVars>
      </dgm:prSet>
      <dgm:spPr/>
      <dgm:t>
        <a:bodyPr/>
        <a:lstStyle/>
        <a:p>
          <a:endParaRPr lang="el-GR"/>
        </a:p>
      </dgm:t>
    </dgm:pt>
    <dgm:pt modelId="{042697A9-D285-4323-84CD-D79DD275B3BF}" type="pres">
      <dgm:prSet presAssocID="{EA075396-F779-447B-9D1E-CE1CE242C6CC}" presName="rootConnector" presStyleLbl="node3" presStyleIdx="4" presStyleCnt="12"/>
      <dgm:spPr/>
      <dgm:t>
        <a:bodyPr/>
        <a:lstStyle/>
        <a:p>
          <a:endParaRPr lang="el-GR"/>
        </a:p>
      </dgm:t>
    </dgm:pt>
    <dgm:pt modelId="{660EDA7A-A181-4047-A832-2AD753AF1105}" type="pres">
      <dgm:prSet presAssocID="{EA075396-F779-447B-9D1E-CE1CE242C6CC}" presName="hierChild4" presStyleCnt="0"/>
      <dgm:spPr/>
    </dgm:pt>
    <dgm:pt modelId="{E5D8F201-2685-4B40-BC17-29184FFCFBF2}" type="pres">
      <dgm:prSet presAssocID="{EA075396-F779-447B-9D1E-CE1CE242C6CC}" presName="hierChild5" presStyleCnt="0"/>
      <dgm:spPr/>
    </dgm:pt>
    <dgm:pt modelId="{6E216C9A-1DCB-42B5-B358-7B5ED2715E15}" type="pres">
      <dgm:prSet presAssocID="{88947821-B104-46C4-8901-4412B62E3D38}" presName="Name50" presStyleLbl="parChTrans1D3" presStyleIdx="5" presStyleCnt="12"/>
      <dgm:spPr/>
      <dgm:t>
        <a:bodyPr/>
        <a:lstStyle/>
        <a:p>
          <a:endParaRPr lang="el-GR"/>
        </a:p>
      </dgm:t>
    </dgm:pt>
    <dgm:pt modelId="{B4E375F1-CFCC-4232-AFE1-467EBD0A8BC0}" type="pres">
      <dgm:prSet presAssocID="{E95D3E49-3879-49DA-87AB-5D4579D5C6C0}" presName="hierRoot2" presStyleCnt="0">
        <dgm:presLayoutVars>
          <dgm:hierBranch val="r"/>
        </dgm:presLayoutVars>
      </dgm:prSet>
      <dgm:spPr/>
    </dgm:pt>
    <dgm:pt modelId="{EB6DA221-C286-40C3-BCD2-FD3346A25444}" type="pres">
      <dgm:prSet presAssocID="{E95D3E49-3879-49DA-87AB-5D4579D5C6C0}" presName="rootComposite" presStyleCnt="0"/>
      <dgm:spPr/>
    </dgm:pt>
    <dgm:pt modelId="{EB3FE2CB-ACD1-4C79-86B5-B9ECAC69D5FC}" type="pres">
      <dgm:prSet presAssocID="{E95D3E49-3879-49DA-87AB-5D4579D5C6C0}" presName="rootText" presStyleLbl="node3" presStyleIdx="5" presStyleCnt="12">
        <dgm:presLayoutVars>
          <dgm:chPref val="3"/>
        </dgm:presLayoutVars>
      </dgm:prSet>
      <dgm:spPr/>
      <dgm:t>
        <a:bodyPr/>
        <a:lstStyle/>
        <a:p>
          <a:endParaRPr lang="el-GR"/>
        </a:p>
      </dgm:t>
    </dgm:pt>
    <dgm:pt modelId="{81F24696-7BBC-402E-8D05-E362ED210BB7}" type="pres">
      <dgm:prSet presAssocID="{E95D3E49-3879-49DA-87AB-5D4579D5C6C0}" presName="rootConnector" presStyleLbl="node3" presStyleIdx="5" presStyleCnt="12"/>
      <dgm:spPr/>
      <dgm:t>
        <a:bodyPr/>
        <a:lstStyle/>
        <a:p>
          <a:endParaRPr lang="el-GR"/>
        </a:p>
      </dgm:t>
    </dgm:pt>
    <dgm:pt modelId="{4368E50C-6C00-44F0-99C3-D262F27F4292}" type="pres">
      <dgm:prSet presAssocID="{E95D3E49-3879-49DA-87AB-5D4579D5C6C0}" presName="hierChild4" presStyleCnt="0"/>
      <dgm:spPr/>
    </dgm:pt>
    <dgm:pt modelId="{3E532A95-F531-4365-9758-8E0AA49F9A24}" type="pres">
      <dgm:prSet presAssocID="{E95D3E49-3879-49DA-87AB-5D4579D5C6C0}" presName="hierChild5" presStyleCnt="0"/>
      <dgm:spPr/>
    </dgm:pt>
    <dgm:pt modelId="{664A2B5B-C76D-4B2A-B966-0A04EC42DB23}" type="pres">
      <dgm:prSet presAssocID="{7EF58EA2-6142-4078-8140-654E516B55C3}" presName="Name50" presStyleLbl="parChTrans1D3" presStyleIdx="6" presStyleCnt="12"/>
      <dgm:spPr/>
      <dgm:t>
        <a:bodyPr/>
        <a:lstStyle/>
        <a:p>
          <a:endParaRPr lang="el-GR"/>
        </a:p>
      </dgm:t>
    </dgm:pt>
    <dgm:pt modelId="{461B8B20-CB16-45CF-A167-5F1BAA340344}" type="pres">
      <dgm:prSet presAssocID="{8583526E-C911-4C90-8C9F-F3C61EF9AB28}" presName="hierRoot2" presStyleCnt="0">
        <dgm:presLayoutVars>
          <dgm:hierBranch val="r"/>
        </dgm:presLayoutVars>
      </dgm:prSet>
      <dgm:spPr/>
    </dgm:pt>
    <dgm:pt modelId="{5D4B75FA-3753-47B7-A8F8-BEE78B25BBCA}" type="pres">
      <dgm:prSet presAssocID="{8583526E-C911-4C90-8C9F-F3C61EF9AB28}" presName="rootComposite" presStyleCnt="0"/>
      <dgm:spPr/>
    </dgm:pt>
    <dgm:pt modelId="{07E2FA07-F10E-4738-A520-9CE45370FAA8}" type="pres">
      <dgm:prSet presAssocID="{8583526E-C911-4C90-8C9F-F3C61EF9AB28}" presName="rootText" presStyleLbl="node3" presStyleIdx="6" presStyleCnt="12">
        <dgm:presLayoutVars>
          <dgm:chPref val="3"/>
        </dgm:presLayoutVars>
      </dgm:prSet>
      <dgm:spPr/>
      <dgm:t>
        <a:bodyPr/>
        <a:lstStyle/>
        <a:p>
          <a:endParaRPr lang="el-GR"/>
        </a:p>
      </dgm:t>
    </dgm:pt>
    <dgm:pt modelId="{D316A1DF-3EAB-444E-8A5A-87B8E830D15A}" type="pres">
      <dgm:prSet presAssocID="{8583526E-C911-4C90-8C9F-F3C61EF9AB28}" presName="rootConnector" presStyleLbl="node3" presStyleIdx="6" presStyleCnt="12"/>
      <dgm:spPr/>
      <dgm:t>
        <a:bodyPr/>
        <a:lstStyle/>
        <a:p>
          <a:endParaRPr lang="el-GR"/>
        </a:p>
      </dgm:t>
    </dgm:pt>
    <dgm:pt modelId="{FD5F26BD-E3F4-47E6-92C4-9E318FAEA0DC}" type="pres">
      <dgm:prSet presAssocID="{8583526E-C911-4C90-8C9F-F3C61EF9AB28}" presName="hierChild4" presStyleCnt="0"/>
      <dgm:spPr/>
    </dgm:pt>
    <dgm:pt modelId="{FB8506C1-FC20-427F-9506-5C65A37092BD}" type="pres">
      <dgm:prSet presAssocID="{8583526E-C911-4C90-8C9F-F3C61EF9AB28}" presName="hierChild5" presStyleCnt="0"/>
      <dgm:spPr/>
    </dgm:pt>
    <dgm:pt modelId="{BFCA4BEA-8964-42FA-B684-2A7A4E40A15D}" type="pres">
      <dgm:prSet presAssocID="{569AB52D-3DE8-4538-9F65-61DF74A254D2}" presName="hierChild5" presStyleCnt="0"/>
      <dgm:spPr/>
    </dgm:pt>
    <dgm:pt modelId="{5FE3A188-ADBF-40B4-90BF-CCE8C86CB379}" type="pres">
      <dgm:prSet presAssocID="{9DC7228A-9C89-4A51-92C6-79A109C8F985}" presName="Name35" presStyleLbl="parChTrans1D2" presStyleIdx="2" presStyleCnt="3"/>
      <dgm:spPr/>
      <dgm:t>
        <a:bodyPr/>
        <a:lstStyle/>
        <a:p>
          <a:endParaRPr lang="el-GR"/>
        </a:p>
      </dgm:t>
    </dgm:pt>
    <dgm:pt modelId="{B56529B1-12F1-47A1-8C5C-FB3A6A7F5654}" type="pres">
      <dgm:prSet presAssocID="{AFF7E134-BD0F-46D1-A402-069CEE1DCEEE}" presName="hierRoot2" presStyleCnt="0">
        <dgm:presLayoutVars>
          <dgm:hierBranch val="r"/>
        </dgm:presLayoutVars>
      </dgm:prSet>
      <dgm:spPr/>
    </dgm:pt>
    <dgm:pt modelId="{A4FF7B81-9DF1-4CDC-9DE1-CF4E2759930E}" type="pres">
      <dgm:prSet presAssocID="{AFF7E134-BD0F-46D1-A402-069CEE1DCEEE}" presName="rootComposite" presStyleCnt="0"/>
      <dgm:spPr/>
    </dgm:pt>
    <dgm:pt modelId="{D6CD8F5D-4A37-47C7-BECC-83BB1EB9568B}" type="pres">
      <dgm:prSet presAssocID="{AFF7E134-BD0F-46D1-A402-069CEE1DCEEE}" presName="rootText" presStyleLbl="node2" presStyleIdx="2" presStyleCnt="3">
        <dgm:presLayoutVars>
          <dgm:chPref val="3"/>
        </dgm:presLayoutVars>
      </dgm:prSet>
      <dgm:spPr/>
      <dgm:t>
        <a:bodyPr/>
        <a:lstStyle/>
        <a:p>
          <a:endParaRPr lang="el-GR"/>
        </a:p>
      </dgm:t>
    </dgm:pt>
    <dgm:pt modelId="{97A645F2-1414-43D8-812B-46347FD44245}" type="pres">
      <dgm:prSet presAssocID="{AFF7E134-BD0F-46D1-A402-069CEE1DCEEE}" presName="rootConnector" presStyleLbl="node2" presStyleIdx="2" presStyleCnt="3"/>
      <dgm:spPr/>
      <dgm:t>
        <a:bodyPr/>
        <a:lstStyle/>
        <a:p>
          <a:endParaRPr lang="el-GR"/>
        </a:p>
      </dgm:t>
    </dgm:pt>
    <dgm:pt modelId="{1D62A19C-3189-4DB2-A2AA-EEDFEF69EF98}" type="pres">
      <dgm:prSet presAssocID="{AFF7E134-BD0F-46D1-A402-069CEE1DCEEE}" presName="hierChild4" presStyleCnt="0"/>
      <dgm:spPr/>
    </dgm:pt>
    <dgm:pt modelId="{DD51346F-0523-4A36-AA07-C1281D61CDD3}" type="pres">
      <dgm:prSet presAssocID="{76548914-15B6-4AD1-86F3-4BD2C0AAF824}" presName="Name50" presStyleLbl="parChTrans1D3" presStyleIdx="7" presStyleCnt="12"/>
      <dgm:spPr/>
      <dgm:t>
        <a:bodyPr/>
        <a:lstStyle/>
        <a:p>
          <a:endParaRPr lang="el-GR"/>
        </a:p>
      </dgm:t>
    </dgm:pt>
    <dgm:pt modelId="{CF17D97C-0631-49BD-8D59-B69BFA82F042}" type="pres">
      <dgm:prSet presAssocID="{1B71A994-0742-435B-B915-356CEC662653}" presName="hierRoot2" presStyleCnt="0">
        <dgm:presLayoutVars>
          <dgm:hierBranch val="r"/>
        </dgm:presLayoutVars>
      </dgm:prSet>
      <dgm:spPr/>
    </dgm:pt>
    <dgm:pt modelId="{801136F5-E829-4F2D-BB00-A3F712F0B317}" type="pres">
      <dgm:prSet presAssocID="{1B71A994-0742-435B-B915-356CEC662653}" presName="rootComposite" presStyleCnt="0"/>
      <dgm:spPr/>
    </dgm:pt>
    <dgm:pt modelId="{2176BA69-E304-47DE-9BC5-91B49DD8EFFA}" type="pres">
      <dgm:prSet presAssocID="{1B71A994-0742-435B-B915-356CEC662653}" presName="rootText" presStyleLbl="node3" presStyleIdx="7" presStyleCnt="12">
        <dgm:presLayoutVars>
          <dgm:chPref val="3"/>
        </dgm:presLayoutVars>
      </dgm:prSet>
      <dgm:spPr/>
      <dgm:t>
        <a:bodyPr/>
        <a:lstStyle/>
        <a:p>
          <a:endParaRPr lang="el-GR"/>
        </a:p>
      </dgm:t>
    </dgm:pt>
    <dgm:pt modelId="{3AE962FA-F817-4C1F-9167-BBA667B7B4C2}" type="pres">
      <dgm:prSet presAssocID="{1B71A994-0742-435B-B915-356CEC662653}" presName="rootConnector" presStyleLbl="node3" presStyleIdx="7" presStyleCnt="12"/>
      <dgm:spPr/>
      <dgm:t>
        <a:bodyPr/>
        <a:lstStyle/>
        <a:p>
          <a:endParaRPr lang="el-GR"/>
        </a:p>
      </dgm:t>
    </dgm:pt>
    <dgm:pt modelId="{F6D321CA-E82C-4608-9333-DEEF1B96E930}" type="pres">
      <dgm:prSet presAssocID="{1B71A994-0742-435B-B915-356CEC662653}" presName="hierChild4" presStyleCnt="0"/>
      <dgm:spPr/>
    </dgm:pt>
    <dgm:pt modelId="{16E83E07-FD09-4FDB-A65A-7FFB4AAF6696}" type="pres">
      <dgm:prSet presAssocID="{1B71A994-0742-435B-B915-356CEC662653}" presName="hierChild5" presStyleCnt="0"/>
      <dgm:spPr/>
    </dgm:pt>
    <dgm:pt modelId="{4061877C-35BC-4C07-947A-1CD119ECCBEB}" type="pres">
      <dgm:prSet presAssocID="{B1317E53-DA4F-4721-918D-76E27363964C}" presName="Name50" presStyleLbl="parChTrans1D3" presStyleIdx="8" presStyleCnt="12"/>
      <dgm:spPr/>
      <dgm:t>
        <a:bodyPr/>
        <a:lstStyle/>
        <a:p>
          <a:endParaRPr lang="el-GR"/>
        </a:p>
      </dgm:t>
    </dgm:pt>
    <dgm:pt modelId="{735337A5-A0D1-491E-8482-B4707426193E}" type="pres">
      <dgm:prSet presAssocID="{E83064A7-BD11-49B1-A73E-6911E6F6253F}" presName="hierRoot2" presStyleCnt="0">
        <dgm:presLayoutVars>
          <dgm:hierBranch val="r"/>
        </dgm:presLayoutVars>
      </dgm:prSet>
      <dgm:spPr/>
    </dgm:pt>
    <dgm:pt modelId="{49D8528D-E841-4468-A26B-8564E36E38BA}" type="pres">
      <dgm:prSet presAssocID="{E83064A7-BD11-49B1-A73E-6911E6F6253F}" presName="rootComposite" presStyleCnt="0"/>
      <dgm:spPr/>
    </dgm:pt>
    <dgm:pt modelId="{07EA63FF-03D6-4712-BAF8-755791743DF5}" type="pres">
      <dgm:prSet presAssocID="{E83064A7-BD11-49B1-A73E-6911E6F6253F}" presName="rootText" presStyleLbl="node3" presStyleIdx="8" presStyleCnt="12">
        <dgm:presLayoutVars>
          <dgm:chPref val="3"/>
        </dgm:presLayoutVars>
      </dgm:prSet>
      <dgm:spPr/>
      <dgm:t>
        <a:bodyPr/>
        <a:lstStyle/>
        <a:p>
          <a:endParaRPr lang="el-GR"/>
        </a:p>
      </dgm:t>
    </dgm:pt>
    <dgm:pt modelId="{5830FEFF-7D28-40B3-BE82-9F8D98691430}" type="pres">
      <dgm:prSet presAssocID="{E83064A7-BD11-49B1-A73E-6911E6F6253F}" presName="rootConnector" presStyleLbl="node3" presStyleIdx="8" presStyleCnt="12"/>
      <dgm:spPr/>
      <dgm:t>
        <a:bodyPr/>
        <a:lstStyle/>
        <a:p>
          <a:endParaRPr lang="el-GR"/>
        </a:p>
      </dgm:t>
    </dgm:pt>
    <dgm:pt modelId="{6C473EFB-816A-48B0-8A3F-4C501FA62C8B}" type="pres">
      <dgm:prSet presAssocID="{E83064A7-BD11-49B1-A73E-6911E6F6253F}" presName="hierChild4" presStyleCnt="0"/>
      <dgm:spPr/>
    </dgm:pt>
    <dgm:pt modelId="{74CE2B8F-398E-43CB-977E-20C111884B3B}" type="pres">
      <dgm:prSet presAssocID="{E83064A7-BD11-49B1-A73E-6911E6F6253F}" presName="hierChild5" presStyleCnt="0"/>
      <dgm:spPr/>
    </dgm:pt>
    <dgm:pt modelId="{F3CE8457-5AD0-4D77-BEF2-AFA6CB113DB1}" type="pres">
      <dgm:prSet presAssocID="{341470D5-2D6C-4633-BF0C-260BE44D7335}" presName="Name50" presStyleLbl="parChTrans1D3" presStyleIdx="9" presStyleCnt="12"/>
      <dgm:spPr/>
      <dgm:t>
        <a:bodyPr/>
        <a:lstStyle/>
        <a:p>
          <a:endParaRPr lang="el-GR"/>
        </a:p>
      </dgm:t>
    </dgm:pt>
    <dgm:pt modelId="{505F33F2-C60A-46EB-ABFE-15F8B38EA207}" type="pres">
      <dgm:prSet presAssocID="{AEBD1F27-C60D-4D22-ACBA-88D04B66BF4C}" presName="hierRoot2" presStyleCnt="0">
        <dgm:presLayoutVars>
          <dgm:hierBranch val="r"/>
        </dgm:presLayoutVars>
      </dgm:prSet>
      <dgm:spPr/>
    </dgm:pt>
    <dgm:pt modelId="{9B778A92-9029-4610-B588-F112EDF703D1}" type="pres">
      <dgm:prSet presAssocID="{AEBD1F27-C60D-4D22-ACBA-88D04B66BF4C}" presName="rootComposite" presStyleCnt="0"/>
      <dgm:spPr/>
    </dgm:pt>
    <dgm:pt modelId="{76D18650-0E42-4C62-9AC0-7D81A71C77C8}" type="pres">
      <dgm:prSet presAssocID="{AEBD1F27-C60D-4D22-ACBA-88D04B66BF4C}" presName="rootText" presStyleLbl="node3" presStyleIdx="9" presStyleCnt="12">
        <dgm:presLayoutVars>
          <dgm:chPref val="3"/>
        </dgm:presLayoutVars>
      </dgm:prSet>
      <dgm:spPr/>
      <dgm:t>
        <a:bodyPr/>
        <a:lstStyle/>
        <a:p>
          <a:endParaRPr lang="el-GR"/>
        </a:p>
      </dgm:t>
    </dgm:pt>
    <dgm:pt modelId="{A72735E6-4CAE-4FBA-B8FF-810F7B5FC411}" type="pres">
      <dgm:prSet presAssocID="{AEBD1F27-C60D-4D22-ACBA-88D04B66BF4C}" presName="rootConnector" presStyleLbl="node3" presStyleIdx="9" presStyleCnt="12"/>
      <dgm:spPr/>
      <dgm:t>
        <a:bodyPr/>
        <a:lstStyle/>
        <a:p>
          <a:endParaRPr lang="el-GR"/>
        </a:p>
      </dgm:t>
    </dgm:pt>
    <dgm:pt modelId="{D9A3E530-111F-4FBB-8918-1BC6D7E0FF1D}" type="pres">
      <dgm:prSet presAssocID="{AEBD1F27-C60D-4D22-ACBA-88D04B66BF4C}" presName="hierChild4" presStyleCnt="0"/>
      <dgm:spPr/>
    </dgm:pt>
    <dgm:pt modelId="{458783A2-4DA8-4AC1-88BD-C15267C0446A}" type="pres">
      <dgm:prSet presAssocID="{AEBD1F27-C60D-4D22-ACBA-88D04B66BF4C}" presName="hierChild5" presStyleCnt="0"/>
      <dgm:spPr/>
    </dgm:pt>
    <dgm:pt modelId="{7BC1E7FC-32EE-4B5A-AB23-77F90BAE4693}" type="pres">
      <dgm:prSet presAssocID="{8E186260-8102-497B-B26F-FEE21B6FAD2C}" presName="Name50" presStyleLbl="parChTrans1D3" presStyleIdx="10" presStyleCnt="12"/>
      <dgm:spPr/>
      <dgm:t>
        <a:bodyPr/>
        <a:lstStyle/>
        <a:p>
          <a:endParaRPr lang="el-GR"/>
        </a:p>
      </dgm:t>
    </dgm:pt>
    <dgm:pt modelId="{3F10D54E-A6C3-4818-BD1E-B5662C91001B}" type="pres">
      <dgm:prSet presAssocID="{2A06F103-22B5-4E68-A3CA-1D30B6D3952D}" presName="hierRoot2" presStyleCnt="0">
        <dgm:presLayoutVars>
          <dgm:hierBranch val="r"/>
        </dgm:presLayoutVars>
      </dgm:prSet>
      <dgm:spPr/>
    </dgm:pt>
    <dgm:pt modelId="{F4FECF68-04E8-4322-9DB6-059920A8C1BD}" type="pres">
      <dgm:prSet presAssocID="{2A06F103-22B5-4E68-A3CA-1D30B6D3952D}" presName="rootComposite" presStyleCnt="0"/>
      <dgm:spPr/>
    </dgm:pt>
    <dgm:pt modelId="{7DC38CB1-A640-4FC6-A1EE-5C870052F034}" type="pres">
      <dgm:prSet presAssocID="{2A06F103-22B5-4E68-A3CA-1D30B6D3952D}" presName="rootText" presStyleLbl="node3" presStyleIdx="10" presStyleCnt="12">
        <dgm:presLayoutVars>
          <dgm:chPref val="3"/>
        </dgm:presLayoutVars>
      </dgm:prSet>
      <dgm:spPr/>
      <dgm:t>
        <a:bodyPr/>
        <a:lstStyle/>
        <a:p>
          <a:endParaRPr lang="el-GR"/>
        </a:p>
      </dgm:t>
    </dgm:pt>
    <dgm:pt modelId="{7545D049-7D31-4F8E-A420-85E085358E40}" type="pres">
      <dgm:prSet presAssocID="{2A06F103-22B5-4E68-A3CA-1D30B6D3952D}" presName="rootConnector" presStyleLbl="node3" presStyleIdx="10" presStyleCnt="12"/>
      <dgm:spPr/>
      <dgm:t>
        <a:bodyPr/>
        <a:lstStyle/>
        <a:p>
          <a:endParaRPr lang="el-GR"/>
        </a:p>
      </dgm:t>
    </dgm:pt>
    <dgm:pt modelId="{474CEFE7-EA52-46A3-B34B-CDA63CB9DFDF}" type="pres">
      <dgm:prSet presAssocID="{2A06F103-22B5-4E68-A3CA-1D30B6D3952D}" presName="hierChild4" presStyleCnt="0"/>
      <dgm:spPr/>
    </dgm:pt>
    <dgm:pt modelId="{E236ACDC-2A1A-44A0-A068-D325ECDC0517}" type="pres">
      <dgm:prSet presAssocID="{2A06F103-22B5-4E68-A3CA-1D30B6D3952D}" presName="hierChild5" presStyleCnt="0"/>
      <dgm:spPr/>
    </dgm:pt>
    <dgm:pt modelId="{F121424C-D375-4F7B-B01A-8F32CB85DA97}" type="pres">
      <dgm:prSet presAssocID="{7B932151-05C4-48CC-BF17-AAB29C8188DA}" presName="Name50" presStyleLbl="parChTrans1D3" presStyleIdx="11" presStyleCnt="12"/>
      <dgm:spPr/>
      <dgm:t>
        <a:bodyPr/>
        <a:lstStyle/>
        <a:p>
          <a:endParaRPr lang="el-GR"/>
        </a:p>
      </dgm:t>
    </dgm:pt>
    <dgm:pt modelId="{551EEDD2-47EC-4F9B-8573-D684624E8F36}" type="pres">
      <dgm:prSet presAssocID="{FAC43389-C4A8-4A46-8DF4-41E55BA59245}" presName="hierRoot2" presStyleCnt="0">
        <dgm:presLayoutVars>
          <dgm:hierBranch val="r"/>
        </dgm:presLayoutVars>
      </dgm:prSet>
      <dgm:spPr/>
    </dgm:pt>
    <dgm:pt modelId="{3A2234DC-B827-4CB2-B1DD-CEB38D360332}" type="pres">
      <dgm:prSet presAssocID="{FAC43389-C4A8-4A46-8DF4-41E55BA59245}" presName="rootComposite" presStyleCnt="0"/>
      <dgm:spPr/>
    </dgm:pt>
    <dgm:pt modelId="{67777889-D1D4-4697-A195-C066679DD47C}" type="pres">
      <dgm:prSet presAssocID="{FAC43389-C4A8-4A46-8DF4-41E55BA59245}" presName="rootText" presStyleLbl="node3" presStyleIdx="11" presStyleCnt="12">
        <dgm:presLayoutVars>
          <dgm:chPref val="3"/>
        </dgm:presLayoutVars>
      </dgm:prSet>
      <dgm:spPr/>
      <dgm:t>
        <a:bodyPr/>
        <a:lstStyle/>
        <a:p>
          <a:endParaRPr lang="el-GR"/>
        </a:p>
      </dgm:t>
    </dgm:pt>
    <dgm:pt modelId="{EBBA405A-0B6F-4CCB-8559-FFD1A70472AA}" type="pres">
      <dgm:prSet presAssocID="{FAC43389-C4A8-4A46-8DF4-41E55BA59245}" presName="rootConnector" presStyleLbl="node3" presStyleIdx="11" presStyleCnt="12"/>
      <dgm:spPr/>
      <dgm:t>
        <a:bodyPr/>
        <a:lstStyle/>
        <a:p>
          <a:endParaRPr lang="el-GR"/>
        </a:p>
      </dgm:t>
    </dgm:pt>
    <dgm:pt modelId="{5A7920D8-38A2-4907-AA90-9A565F3D6560}" type="pres">
      <dgm:prSet presAssocID="{FAC43389-C4A8-4A46-8DF4-41E55BA59245}" presName="hierChild4" presStyleCnt="0"/>
      <dgm:spPr/>
    </dgm:pt>
    <dgm:pt modelId="{7DD6C1BA-72D8-4195-A30B-78F4F17CC75B}" type="pres">
      <dgm:prSet presAssocID="{FAC43389-C4A8-4A46-8DF4-41E55BA59245}" presName="hierChild5" presStyleCnt="0"/>
      <dgm:spPr/>
    </dgm:pt>
    <dgm:pt modelId="{5D0018E8-6921-4360-BF87-1EABA7FA1DB4}" type="pres">
      <dgm:prSet presAssocID="{AFF7E134-BD0F-46D1-A402-069CEE1DCEEE}" presName="hierChild5" presStyleCnt="0"/>
      <dgm:spPr/>
    </dgm:pt>
    <dgm:pt modelId="{EF7BAAE7-023D-4745-A6A1-65E64AF43C8F}" type="pres">
      <dgm:prSet presAssocID="{2F463487-32AA-44BC-9C6B-DD7333E37A7C}" presName="hierChild3" presStyleCnt="0"/>
      <dgm:spPr/>
    </dgm:pt>
  </dgm:ptLst>
  <dgm:cxnLst>
    <dgm:cxn modelId="{30F216B1-243E-4E89-BCA6-30762F636A26}" type="presOf" srcId="{75D61B14-C02D-47BF-904C-4F4F3F92B92C}" destId="{F3D4FDDC-6203-43C1-B48E-6E51D336E91A}" srcOrd="0" destOrd="0" presId="urn:microsoft.com/office/officeart/2005/8/layout/orgChart1"/>
    <dgm:cxn modelId="{81551842-8A40-4BA9-8E5D-306CFEDA767D}" type="presOf" srcId="{2A06F103-22B5-4E68-A3CA-1D30B6D3952D}" destId="{7545D049-7D31-4F8E-A420-85E085358E40}" srcOrd="1" destOrd="0" presId="urn:microsoft.com/office/officeart/2005/8/layout/orgChart1"/>
    <dgm:cxn modelId="{352001E6-E779-4635-9CBB-07A0811B9F41}" type="presOf" srcId="{993EF987-935E-48E0-B9B2-22E8FB135C1D}" destId="{58261DA1-079A-464C-8F54-195132618DE9}" srcOrd="0" destOrd="0" presId="urn:microsoft.com/office/officeart/2005/8/layout/orgChart1"/>
    <dgm:cxn modelId="{EB26F329-ED9C-4686-AC6A-0A3C4D465F9C}" type="presOf" srcId="{1B71A994-0742-435B-B915-356CEC662653}" destId="{3AE962FA-F817-4C1F-9167-BBA667B7B4C2}" srcOrd="1" destOrd="0" presId="urn:microsoft.com/office/officeart/2005/8/layout/orgChart1"/>
    <dgm:cxn modelId="{7351B3C7-8A8A-4180-AC36-362C01421F86}" type="presOf" srcId="{192D316F-8E34-49B4-BF41-04A267E82B01}" destId="{C0BF6204-DD1C-4EFB-9086-00D9F8937B45}" srcOrd="0" destOrd="0" presId="urn:microsoft.com/office/officeart/2005/8/layout/orgChart1"/>
    <dgm:cxn modelId="{45DACD4D-485D-4323-BD39-06323933B63D}" srcId="{569AB52D-3DE8-4538-9F65-61DF74A254D2}" destId="{EA075396-F779-447B-9D1E-CE1CE242C6CC}" srcOrd="1" destOrd="0" parTransId="{192D316F-8E34-49B4-BF41-04A267E82B01}" sibTransId="{9B776905-5452-4C22-A49E-ADD6A35A2D6B}"/>
    <dgm:cxn modelId="{6BDDD6D5-7453-48BD-9471-46B9AB203E60}" type="presOf" srcId="{3CBED633-AF02-4EE5-ACCD-7157ECFF404A}" destId="{9633EB21-78F8-4A91-AFBA-1D4223D33891}" srcOrd="0" destOrd="0" presId="urn:microsoft.com/office/officeart/2005/8/layout/orgChart1"/>
    <dgm:cxn modelId="{8F6D5300-C0E1-46ED-914F-ABA900CD45E3}" type="presOf" srcId="{76548914-15B6-4AD1-86F3-4BD2C0AAF824}" destId="{DD51346F-0523-4A36-AA07-C1281D61CDD3}" srcOrd="0" destOrd="0" presId="urn:microsoft.com/office/officeart/2005/8/layout/orgChart1"/>
    <dgm:cxn modelId="{CA4B5A84-C5BC-4D81-BF45-AB36A22AC787}" type="presOf" srcId="{30A57F32-1C81-41D1-B288-CF2975021ED3}" destId="{7B24E7F8-89A4-438A-842A-D52A4C05D206}" srcOrd="1" destOrd="0" presId="urn:microsoft.com/office/officeart/2005/8/layout/orgChart1"/>
    <dgm:cxn modelId="{B32D837E-ADDE-4032-BD47-CE8780956122}" srcId="{E7ABE07D-B25A-4244-823C-EC70358C36BB}" destId="{30A57F32-1C81-41D1-B288-CF2975021ED3}" srcOrd="0" destOrd="0" parTransId="{0FD0A952-3E4F-45C1-A7A0-D4BAF6EE1C05}" sibTransId="{BE7164C2-8A2C-430D-8944-223D4D0F2D54}"/>
    <dgm:cxn modelId="{EF7B6E6E-946A-4834-AA29-CBE3AA6A1375}" type="presOf" srcId="{BD98FC1E-E1B4-4C6D-80C1-33D5A5D26ED4}" destId="{BC9C2778-A633-4A16-9639-9ED4DFF98EF5}" srcOrd="0" destOrd="0" presId="urn:microsoft.com/office/officeart/2005/8/layout/orgChart1"/>
    <dgm:cxn modelId="{60902F7C-B8EC-42EB-A9A3-BBC6A7DC7AFE}" type="presOf" srcId="{6CB4266D-0A75-4DD4-B9F3-C6EFFD9BCD63}" destId="{76DF3983-B5AE-4896-B783-299A4F5F9737}" srcOrd="0" destOrd="0" presId="urn:microsoft.com/office/officeart/2005/8/layout/orgChart1"/>
    <dgm:cxn modelId="{0EEA5501-E73F-499C-9C3E-D7771EFEA771}" type="presOf" srcId="{569AB52D-3DE8-4538-9F65-61DF74A254D2}" destId="{11AC06F0-1A90-468E-AFD2-2CBADA708331}" srcOrd="1" destOrd="0" presId="urn:microsoft.com/office/officeart/2005/8/layout/orgChart1"/>
    <dgm:cxn modelId="{047FDD4E-D87E-4D82-AB0E-4DDBE02FF526}" type="presOf" srcId="{0FD0A952-3E4F-45C1-A7A0-D4BAF6EE1C05}" destId="{1B9FA265-3828-4177-B374-BAFC7B6A83AF}" srcOrd="0" destOrd="0" presId="urn:microsoft.com/office/officeart/2005/8/layout/orgChart1"/>
    <dgm:cxn modelId="{148286F3-5A00-4BD2-A2F6-4588ED50870C}" type="presOf" srcId="{B847015A-3AE7-4C5D-95D7-B8403054E71B}" destId="{C1DF399F-866F-4DF9-A6FE-96D9986978BF}" srcOrd="1" destOrd="0" presId="urn:microsoft.com/office/officeart/2005/8/layout/orgChart1"/>
    <dgm:cxn modelId="{3203FC05-4326-4132-A7CA-43F36E11C622}" type="presOf" srcId="{8E186260-8102-497B-B26F-FEE21B6FAD2C}" destId="{7BC1E7FC-32EE-4B5A-AB23-77F90BAE4693}" srcOrd="0" destOrd="0" presId="urn:microsoft.com/office/officeart/2005/8/layout/orgChart1"/>
    <dgm:cxn modelId="{C789C70B-AB9E-45B5-8120-D8965742122A}" type="presOf" srcId="{57C92D81-BB2D-4402-9FDE-AB007483D49E}" destId="{E8AA0677-3D21-4FA8-8DC3-C80CCB256A7B}" srcOrd="1" destOrd="0" presId="urn:microsoft.com/office/officeart/2005/8/layout/orgChart1"/>
    <dgm:cxn modelId="{E9944416-5346-4035-BC54-B1CBCF81E977}" srcId="{569AB52D-3DE8-4538-9F65-61DF74A254D2}" destId="{E95D3E49-3879-49DA-87AB-5D4579D5C6C0}" srcOrd="2" destOrd="0" parTransId="{88947821-B104-46C4-8901-4412B62E3D38}" sibTransId="{903E9C5B-002B-41EB-8B80-5116E957D66E}"/>
    <dgm:cxn modelId="{8EA0ABA0-1FB4-4BE1-B94D-03D64B01939C}" srcId="{E7ABE07D-B25A-4244-823C-EC70358C36BB}" destId="{57C92D81-BB2D-4402-9FDE-AB007483D49E}" srcOrd="1" destOrd="0" parTransId="{6CB4266D-0A75-4DD4-B9F3-C6EFFD9BCD63}" sibTransId="{3722AC63-1CBF-42F5-BD31-D4292E6E6D95}"/>
    <dgm:cxn modelId="{3A42E9FF-E6C3-4BBF-8AC0-592C3782A381}" type="presOf" srcId="{EA075396-F779-447B-9D1E-CE1CE242C6CC}" destId="{042697A9-D285-4323-84CD-D79DD275B3BF}" srcOrd="1" destOrd="0" presId="urn:microsoft.com/office/officeart/2005/8/layout/orgChart1"/>
    <dgm:cxn modelId="{F695E6CD-6DF6-46FB-B056-48F886AC778E}" type="presOf" srcId="{30A57F32-1C81-41D1-B288-CF2975021ED3}" destId="{38A71187-C8E6-4803-97D1-9A8B5EE976E9}" srcOrd="0" destOrd="0" presId="urn:microsoft.com/office/officeart/2005/8/layout/orgChart1"/>
    <dgm:cxn modelId="{482E694D-D586-413D-BC08-7CAC04794107}" srcId="{AFF7E134-BD0F-46D1-A402-069CEE1DCEEE}" destId="{2A06F103-22B5-4E68-A3CA-1D30B6D3952D}" srcOrd="3" destOrd="0" parTransId="{8E186260-8102-497B-B26F-FEE21B6FAD2C}" sibTransId="{81742C49-64A0-4C44-89C5-9969F80D872B}"/>
    <dgm:cxn modelId="{2AB986F1-F1C5-4889-A144-23DEE596AB19}" srcId="{AFF7E134-BD0F-46D1-A402-069CEE1DCEEE}" destId="{1B71A994-0742-435B-B915-356CEC662653}" srcOrd="0" destOrd="0" parTransId="{76548914-15B6-4AD1-86F3-4BD2C0AAF824}" sibTransId="{0734AC68-018C-42E5-BC6E-EB410C27FCB9}"/>
    <dgm:cxn modelId="{B95C1E03-47B2-44D2-B94E-7D291A1FBD30}" type="presOf" srcId="{2F463487-32AA-44BC-9C6B-DD7333E37A7C}" destId="{0FA443C4-F119-43DF-B0A3-00570B8BFC58}" srcOrd="1" destOrd="0" presId="urn:microsoft.com/office/officeart/2005/8/layout/orgChart1"/>
    <dgm:cxn modelId="{2135E527-1171-4D93-B6E1-9268E9339BAB}" type="presOf" srcId="{AD0A0D46-19C1-4547-898E-30AD8C437A43}" destId="{55FAFDF3-4C1B-4775-8DDF-D9577191393D}" srcOrd="0" destOrd="0" presId="urn:microsoft.com/office/officeart/2005/8/layout/orgChart1"/>
    <dgm:cxn modelId="{F96FE5E0-25B6-4427-96B3-AABC07CEB2C2}" type="presOf" srcId="{1B71A994-0742-435B-B915-356CEC662653}" destId="{2176BA69-E304-47DE-9BC5-91B49DD8EFFA}" srcOrd="0" destOrd="0" presId="urn:microsoft.com/office/officeart/2005/8/layout/orgChart1"/>
    <dgm:cxn modelId="{D0F161F5-4C5A-4103-BF76-96DADE977CFE}" srcId="{569AB52D-3DE8-4538-9F65-61DF74A254D2}" destId="{B847015A-3AE7-4C5D-95D7-B8403054E71B}" srcOrd="0" destOrd="0" parTransId="{75D61B14-C02D-47BF-904C-4F4F3F92B92C}" sibTransId="{616C46C8-CFB4-4AA8-A275-A3E1A70FCD1F}"/>
    <dgm:cxn modelId="{82845CBC-F60C-4704-902F-EF5CA18EBA04}" type="presOf" srcId="{FAC43389-C4A8-4A46-8DF4-41E55BA59245}" destId="{EBBA405A-0B6F-4CCB-8559-FFD1A70472AA}" srcOrd="1" destOrd="0" presId="urn:microsoft.com/office/officeart/2005/8/layout/orgChart1"/>
    <dgm:cxn modelId="{F95A9F16-878A-4435-8962-29289C894DC9}" type="presOf" srcId="{AEBD1F27-C60D-4D22-ACBA-88D04B66BF4C}" destId="{A72735E6-4CAE-4FBA-B8FF-810F7B5FC411}" srcOrd="1" destOrd="0" presId="urn:microsoft.com/office/officeart/2005/8/layout/orgChart1"/>
    <dgm:cxn modelId="{0CB492AC-D51B-4348-ABDE-B8404263989A}" type="presOf" srcId="{569AB52D-3DE8-4538-9F65-61DF74A254D2}" destId="{942939BC-3D45-484F-9589-7C530CB01B75}" srcOrd="0" destOrd="0" presId="urn:microsoft.com/office/officeart/2005/8/layout/orgChart1"/>
    <dgm:cxn modelId="{9E78B5B0-D4A6-4D12-A6B6-AC38B3D7B4FD}" type="presOf" srcId="{EA075396-F779-447B-9D1E-CE1CE242C6CC}" destId="{0E3AB456-DF1A-4860-9824-02666855AE67}" srcOrd="0" destOrd="0" presId="urn:microsoft.com/office/officeart/2005/8/layout/orgChart1"/>
    <dgm:cxn modelId="{3571F090-99B9-4B90-A934-9361158A929C}" type="presOf" srcId="{09770113-6C2D-4048-915E-42C74082E948}" destId="{1A3EE60F-BDC2-4116-87D5-4A972A1F7003}" srcOrd="0" destOrd="0" presId="urn:microsoft.com/office/officeart/2005/8/layout/orgChart1"/>
    <dgm:cxn modelId="{24BA9A56-128D-41D4-A8B1-361BFD138D46}" srcId="{AFF7E134-BD0F-46D1-A402-069CEE1DCEEE}" destId="{E83064A7-BD11-49B1-A73E-6911E6F6253F}" srcOrd="1" destOrd="0" parTransId="{B1317E53-DA4F-4721-918D-76E27363964C}" sibTransId="{31591A34-B368-4B94-B0F2-751246F01960}"/>
    <dgm:cxn modelId="{F89F94DC-B3E8-46AD-95D5-D758CFFA7440}" type="presOf" srcId="{8583526E-C911-4C90-8C9F-F3C61EF9AB28}" destId="{D316A1DF-3EAB-444E-8A5A-87B8E830D15A}" srcOrd="1" destOrd="0" presId="urn:microsoft.com/office/officeart/2005/8/layout/orgChart1"/>
    <dgm:cxn modelId="{FB35FC6C-1FEF-4846-B62D-70FFE1954174}" type="presOf" srcId="{138BD60D-76C3-4D4E-A3AB-D63CFABE49FB}" destId="{C5C0B8C2-BE90-4CEA-9C78-9AC883446D92}" srcOrd="0" destOrd="0" presId="urn:microsoft.com/office/officeart/2005/8/layout/orgChart1"/>
    <dgm:cxn modelId="{40A655FB-DA0C-448F-A042-A5C19A1BC005}" srcId="{993EF987-935E-48E0-B9B2-22E8FB135C1D}" destId="{D78A40F5-5930-41ED-90E2-813F462AB764}" srcOrd="0" destOrd="0" parTransId="{BD98FC1E-E1B4-4C6D-80C1-33D5A5D26ED4}" sibTransId="{8B1785FD-90D4-4061-B019-918D69E379E6}"/>
    <dgm:cxn modelId="{278ABF8B-45D3-49CD-B5A2-13010296A06E}" type="presOf" srcId="{E95D3E49-3879-49DA-87AB-5D4579D5C6C0}" destId="{81F24696-7BBC-402E-8D05-E362ED210BB7}" srcOrd="1" destOrd="0" presId="urn:microsoft.com/office/officeart/2005/8/layout/orgChart1"/>
    <dgm:cxn modelId="{B3A8E14E-ED80-449A-966B-D15737EE102E}" type="presOf" srcId="{8583526E-C911-4C90-8C9F-F3C61EF9AB28}" destId="{07E2FA07-F10E-4738-A520-9CE45370FAA8}" srcOrd="0" destOrd="0" presId="urn:microsoft.com/office/officeart/2005/8/layout/orgChart1"/>
    <dgm:cxn modelId="{1C8B8DDF-B958-444D-B70C-C28924A87EDA}" type="presOf" srcId="{993EF987-935E-48E0-B9B2-22E8FB135C1D}" destId="{239082D1-56EC-417D-836C-A652F2F9ADE5}" srcOrd="1" destOrd="0" presId="urn:microsoft.com/office/officeart/2005/8/layout/orgChart1"/>
    <dgm:cxn modelId="{48B4169F-3104-42B6-9DB7-40E3BE9A6122}" srcId="{E7ABE07D-B25A-4244-823C-EC70358C36BB}" destId="{993EF987-935E-48E0-B9B2-22E8FB135C1D}" srcOrd="2" destOrd="0" parTransId="{1104A11F-28B6-45FC-B99B-7CB041C56EDC}" sibTransId="{2E6183D5-F325-4DF1-9489-427637C3034F}"/>
    <dgm:cxn modelId="{96D3CE61-916A-408C-9ADD-760D51EE5F49}" srcId="{AFF7E134-BD0F-46D1-A402-069CEE1DCEEE}" destId="{FAC43389-C4A8-4A46-8DF4-41E55BA59245}" srcOrd="4" destOrd="0" parTransId="{7B932151-05C4-48CC-BF17-AAB29C8188DA}" sibTransId="{3744AE15-990C-44CF-9109-F96E609F453B}"/>
    <dgm:cxn modelId="{8E94ACE5-A6BF-4755-9F20-E6861BB49F2C}" type="presOf" srcId="{D78A40F5-5930-41ED-90E2-813F462AB764}" destId="{08A340D7-0D8F-4E00-A56B-F0B8EADFED0C}" srcOrd="0" destOrd="0" presId="urn:microsoft.com/office/officeart/2005/8/layout/orgChart1"/>
    <dgm:cxn modelId="{28F991B8-38B8-44B4-A3E2-C579624C315D}" type="presOf" srcId="{B1317E53-DA4F-4721-918D-76E27363964C}" destId="{4061877C-35BC-4C07-947A-1CD119ECCBEB}" srcOrd="0" destOrd="0" presId="urn:microsoft.com/office/officeart/2005/8/layout/orgChart1"/>
    <dgm:cxn modelId="{EAE76C0E-1812-431B-8622-F9BC4670F8D0}" type="presOf" srcId="{2A06F103-22B5-4E68-A3CA-1D30B6D3952D}" destId="{7DC38CB1-A640-4FC6-A1EE-5C870052F034}" srcOrd="0" destOrd="0" presId="urn:microsoft.com/office/officeart/2005/8/layout/orgChart1"/>
    <dgm:cxn modelId="{F50396D3-C103-4F8E-AE98-CED81CD4144B}" srcId="{569AB52D-3DE8-4538-9F65-61DF74A254D2}" destId="{8583526E-C911-4C90-8C9F-F3C61EF9AB28}" srcOrd="3" destOrd="0" parTransId="{7EF58EA2-6142-4078-8140-654E516B55C3}" sibTransId="{D4A9D04B-D33C-471E-8B2E-F007CBF3E8C5}"/>
    <dgm:cxn modelId="{78B08B35-B383-48A1-A50A-FAFB0048BA92}" srcId="{2F463487-32AA-44BC-9C6B-DD7333E37A7C}" destId="{AFF7E134-BD0F-46D1-A402-069CEE1DCEEE}" srcOrd="2" destOrd="0" parTransId="{9DC7228A-9C89-4A51-92C6-79A109C8F985}" sibTransId="{676D33D9-5A04-421A-8955-FCDC0C40FDDE}"/>
    <dgm:cxn modelId="{4A3D8325-AA23-49DD-97A8-1B32E7794BB0}" type="presOf" srcId="{88947821-B104-46C4-8901-4412B62E3D38}" destId="{6E216C9A-1DCB-42B5-B358-7B5ED2715E15}" srcOrd="0" destOrd="0" presId="urn:microsoft.com/office/officeart/2005/8/layout/orgChart1"/>
    <dgm:cxn modelId="{18E9B728-AE13-47EF-A2B6-3EBAB902DE8B}" type="presOf" srcId="{FAC43389-C4A8-4A46-8DF4-41E55BA59245}" destId="{67777889-D1D4-4697-A195-C066679DD47C}" srcOrd="0" destOrd="0" presId="urn:microsoft.com/office/officeart/2005/8/layout/orgChart1"/>
    <dgm:cxn modelId="{EAB9AEFD-DECD-4F55-B651-735533579623}" type="presOf" srcId="{E7ABE07D-B25A-4244-823C-EC70358C36BB}" destId="{C686C095-38A1-4D15-92CC-071D0317115E}" srcOrd="1" destOrd="0" presId="urn:microsoft.com/office/officeart/2005/8/layout/orgChart1"/>
    <dgm:cxn modelId="{2C976EA7-A58D-466D-8DE5-54163EE19096}" type="presOf" srcId="{7B932151-05C4-48CC-BF17-AAB29C8188DA}" destId="{F121424C-D375-4F7B-B01A-8F32CB85DA97}" srcOrd="0" destOrd="0" presId="urn:microsoft.com/office/officeart/2005/8/layout/orgChart1"/>
    <dgm:cxn modelId="{6F3797B9-FCAB-4AAF-8CCF-28F3A4C47CF4}" type="presOf" srcId="{A19162F6-58E5-48F4-9215-647E3CC9A8D1}" destId="{15C79C71-EB2F-4B7E-8757-66C18BC499E6}" srcOrd="0" destOrd="0" presId="urn:microsoft.com/office/officeart/2005/8/layout/orgChart1"/>
    <dgm:cxn modelId="{3F2D9E5B-8F9A-45BD-990D-EA403E270DDC}" srcId="{AFF7E134-BD0F-46D1-A402-069CEE1DCEEE}" destId="{AEBD1F27-C60D-4D22-ACBA-88D04B66BF4C}" srcOrd="2" destOrd="0" parTransId="{341470D5-2D6C-4633-BF0C-260BE44D7335}" sibTransId="{2C4CD6FF-7CF6-4F6C-93E9-71D312DB36C4}"/>
    <dgm:cxn modelId="{258F5E25-5816-4572-AE7C-65D538252BB6}" type="presOf" srcId="{57C92D81-BB2D-4402-9FDE-AB007483D49E}" destId="{B464E61F-BAC9-4B16-871D-CC1032EF8B34}" srcOrd="0" destOrd="0" presId="urn:microsoft.com/office/officeart/2005/8/layout/orgChart1"/>
    <dgm:cxn modelId="{EDE5B20E-7A7F-486D-B0EA-82A11A077686}" type="presOf" srcId="{E7ABE07D-B25A-4244-823C-EC70358C36BB}" destId="{AA604847-4756-49A0-BC28-18D80249080F}" srcOrd="0" destOrd="0" presId="urn:microsoft.com/office/officeart/2005/8/layout/orgChart1"/>
    <dgm:cxn modelId="{5503B4E8-758B-48DD-83AB-3EAF6FB1C24D}" type="presOf" srcId="{138BD60D-76C3-4D4E-A3AB-D63CFABE49FB}" destId="{DEE8DFAD-5D5A-49A0-AB47-0B61CA887026}" srcOrd="1" destOrd="0" presId="urn:microsoft.com/office/officeart/2005/8/layout/orgChart1"/>
    <dgm:cxn modelId="{FE191132-B4A6-4121-A279-4409EDA42605}" type="presOf" srcId="{341470D5-2D6C-4633-BF0C-260BE44D7335}" destId="{F3CE8457-5AD0-4D77-BEF2-AFA6CB113DB1}" srcOrd="0" destOrd="0" presId="urn:microsoft.com/office/officeart/2005/8/layout/orgChart1"/>
    <dgm:cxn modelId="{82E04D4E-9F41-4479-932A-FA012EE7D14D}" type="presOf" srcId="{AFF7E134-BD0F-46D1-A402-069CEE1DCEEE}" destId="{97A645F2-1414-43D8-812B-46347FD44245}" srcOrd="1" destOrd="0" presId="urn:microsoft.com/office/officeart/2005/8/layout/orgChart1"/>
    <dgm:cxn modelId="{817994D4-551A-49F3-B78F-1F393D0D23F2}" type="presOf" srcId="{9DC7228A-9C89-4A51-92C6-79A109C8F985}" destId="{5FE3A188-ADBF-40B4-90BF-CCE8C86CB379}" srcOrd="0" destOrd="0" presId="urn:microsoft.com/office/officeart/2005/8/layout/orgChart1"/>
    <dgm:cxn modelId="{D3BBF73D-6506-41C2-8490-1E8588AE4BE6}" type="presOf" srcId="{AFF7E134-BD0F-46D1-A402-069CEE1DCEEE}" destId="{D6CD8F5D-4A37-47C7-BECC-83BB1EB9568B}" srcOrd="0" destOrd="0" presId="urn:microsoft.com/office/officeart/2005/8/layout/orgChart1"/>
    <dgm:cxn modelId="{00E84395-A57C-4DE4-833C-3B4469DAE1BB}" type="presOf" srcId="{AEBD1F27-C60D-4D22-ACBA-88D04B66BF4C}" destId="{76D18650-0E42-4C62-9AC0-7D81A71C77C8}" srcOrd="0" destOrd="0" presId="urn:microsoft.com/office/officeart/2005/8/layout/orgChart1"/>
    <dgm:cxn modelId="{9B9812ED-B6C3-4C1D-84D1-47944901AD1D}" type="presOf" srcId="{E95D3E49-3879-49DA-87AB-5D4579D5C6C0}" destId="{EB3FE2CB-ACD1-4C79-86B5-B9ECAC69D5FC}" srcOrd="0" destOrd="0" presId="urn:microsoft.com/office/officeart/2005/8/layout/orgChart1"/>
    <dgm:cxn modelId="{873E79C5-DEE9-40F0-B66A-8A681C8470D1}" type="presOf" srcId="{B847015A-3AE7-4C5D-95D7-B8403054E71B}" destId="{D29FD8DA-5075-4BE0-9E3F-9F3365F0CEA5}" srcOrd="0" destOrd="0" presId="urn:microsoft.com/office/officeart/2005/8/layout/orgChart1"/>
    <dgm:cxn modelId="{F9C7EC15-D07A-48BB-BB7A-A3A037A296CA}" srcId="{993EF987-935E-48E0-B9B2-22E8FB135C1D}" destId="{138BD60D-76C3-4D4E-A3AB-D63CFABE49FB}" srcOrd="1" destOrd="0" parTransId="{09770113-6C2D-4048-915E-42C74082E948}" sibTransId="{E3710990-1894-42B3-AB1E-95E07F87A05F}"/>
    <dgm:cxn modelId="{BF876386-507C-4FCB-BFD5-CACD2D762E33}" srcId="{3CBED633-AF02-4EE5-ACCD-7157ECFF404A}" destId="{2F463487-32AA-44BC-9C6B-DD7333E37A7C}" srcOrd="0" destOrd="0" parTransId="{D47533F9-9546-4953-9A48-C6671F2EF056}" sibTransId="{BBA790E7-302F-4B50-94B2-2BE540FE5053}"/>
    <dgm:cxn modelId="{CACB96EB-7960-49B9-97A3-4711D84F5266}" type="presOf" srcId="{D78A40F5-5930-41ED-90E2-813F462AB764}" destId="{5608672B-E96B-420C-B5F4-B101E021587C}" srcOrd="1" destOrd="0" presId="urn:microsoft.com/office/officeart/2005/8/layout/orgChart1"/>
    <dgm:cxn modelId="{17F4E258-162F-499F-BBD2-8F63C46C9E84}" srcId="{2F463487-32AA-44BC-9C6B-DD7333E37A7C}" destId="{E7ABE07D-B25A-4244-823C-EC70358C36BB}" srcOrd="0" destOrd="0" parTransId="{A19162F6-58E5-48F4-9215-647E3CC9A8D1}" sibTransId="{77067B07-35D6-48D5-83F0-B7A0280A7BD4}"/>
    <dgm:cxn modelId="{B0CFAC4E-3FAE-45F1-ADAA-76495053654A}" type="presOf" srcId="{E83064A7-BD11-49B1-A73E-6911E6F6253F}" destId="{07EA63FF-03D6-4712-BAF8-755791743DF5}" srcOrd="0" destOrd="0" presId="urn:microsoft.com/office/officeart/2005/8/layout/orgChart1"/>
    <dgm:cxn modelId="{61949B6D-58C7-4EA0-A34A-BFE68D2F8D60}" type="presOf" srcId="{2F463487-32AA-44BC-9C6B-DD7333E37A7C}" destId="{FAED5119-13EC-4738-9A9C-12959F810A8F}" srcOrd="0" destOrd="0" presId="urn:microsoft.com/office/officeart/2005/8/layout/orgChart1"/>
    <dgm:cxn modelId="{DB4DAA22-76A0-4E31-B6A5-FF91B59901DF}" srcId="{2F463487-32AA-44BC-9C6B-DD7333E37A7C}" destId="{569AB52D-3DE8-4538-9F65-61DF74A254D2}" srcOrd="1" destOrd="0" parTransId="{AD0A0D46-19C1-4547-898E-30AD8C437A43}" sibTransId="{3DDCEEE6-8CBE-456C-988B-3A72C4B74242}"/>
    <dgm:cxn modelId="{6F44584A-D4AD-4A29-B76D-D25428837589}" type="presOf" srcId="{7EF58EA2-6142-4078-8140-654E516B55C3}" destId="{664A2B5B-C76D-4B2A-B966-0A04EC42DB23}" srcOrd="0" destOrd="0" presId="urn:microsoft.com/office/officeart/2005/8/layout/orgChart1"/>
    <dgm:cxn modelId="{A013C261-2AE6-4663-A279-8BCE9A3BA8EC}" type="presOf" srcId="{E83064A7-BD11-49B1-A73E-6911E6F6253F}" destId="{5830FEFF-7D28-40B3-BE82-9F8D98691430}" srcOrd="1" destOrd="0" presId="urn:microsoft.com/office/officeart/2005/8/layout/orgChart1"/>
    <dgm:cxn modelId="{D4EA7211-B527-432C-9EF2-349B19A9E175}" type="presOf" srcId="{1104A11F-28B6-45FC-B99B-7CB041C56EDC}" destId="{7C078E69-1191-4AFF-9050-18E5F9FE97FB}" srcOrd="0" destOrd="0" presId="urn:microsoft.com/office/officeart/2005/8/layout/orgChart1"/>
    <dgm:cxn modelId="{EB133F6C-7B13-499F-8C52-A25E9AABDFE1}" type="presParOf" srcId="{9633EB21-78F8-4A91-AFBA-1D4223D33891}" destId="{E5C1785D-2714-45ED-AFFD-BE3EE4C9A8C1}" srcOrd="0" destOrd="0" presId="urn:microsoft.com/office/officeart/2005/8/layout/orgChart1"/>
    <dgm:cxn modelId="{E9FD6F7C-A510-481A-87D2-52DB56C6591C}" type="presParOf" srcId="{E5C1785D-2714-45ED-AFFD-BE3EE4C9A8C1}" destId="{9B86919B-B282-44D7-AFA7-FF69DB8D6346}" srcOrd="0" destOrd="0" presId="urn:microsoft.com/office/officeart/2005/8/layout/orgChart1"/>
    <dgm:cxn modelId="{877A623B-6490-4154-8FDF-F989298BD5C5}" type="presParOf" srcId="{9B86919B-B282-44D7-AFA7-FF69DB8D6346}" destId="{FAED5119-13EC-4738-9A9C-12959F810A8F}" srcOrd="0" destOrd="0" presId="urn:microsoft.com/office/officeart/2005/8/layout/orgChart1"/>
    <dgm:cxn modelId="{509EF987-CDEC-42CE-A16B-4C1B5DED3876}" type="presParOf" srcId="{9B86919B-B282-44D7-AFA7-FF69DB8D6346}" destId="{0FA443C4-F119-43DF-B0A3-00570B8BFC58}" srcOrd="1" destOrd="0" presId="urn:microsoft.com/office/officeart/2005/8/layout/orgChart1"/>
    <dgm:cxn modelId="{5FFBF94C-5B01-4CBC-A502-1A3D0BE8C914}" type="presParOf" srcId="{E5C1785D-2714-45ED-AFFD-BE3EE4C9A8C1}" destId="{6355780C-B0DB-4703-B592-D00B689AC9FE}" srcOrd="1" destOrd="0" presId="urn:microsoft.com/office/officeart/2005/8/layout/orgChart1"/>
    <dgm:cxn modelId="{31972143-FE64-4847-A919-C2ECA3C6ECED}" type="presParOf" srcId="{6355780C-B0DB-4703-B592-D00B689AC9FE}" destId="{15C79C71-EB2F-4B7E-8757-66C18BC499E6}" srcOrd="0" destOrd="0" presId="urn:microsoft.com/office/officeart/2005/8/layout/orgChart1"/>
    <dgm:cxn modelId="{399CD6BC-CD1D-421B-AEE6-AA6374CC733F}" type="presParOf" srcId="{6355780C-B0DB-4703-B592-D00B689AC9FE}" destId="{786E818B-824F-4EDB-8EE3-BDCF2B8A42EE}" srcOrd="1" destOrd="0" presId="urn:microsoft.com/office/officeart/2005/8/layout/orgChart1"/>
    <dgm:cxn modelId="{F6C593B7-7A31-492A-9FF3-F0AC475C9185}" type="presParOf" srcId="{786E818B-824F-4EDB-8EE3-BDCF2B8A42EE}" destId="{A2EF4395-DD5B-438E-B0CB-FC9B22C4CCA8}" srcOrd="0" destOrd="0" presId="urn:microsoft.com/office/officeart/2005/8/layout/orgChart1"/>
    <dgm:cxn modelId="{D8661F53-1B43-4677-ACE4-4DE561B25B43}" type="presParOf" srcId="{A2EF4395-DD5B-438E-B0CB-FC9B22C4CCA8}" destId="{AA604847-4756-49A0-BC28-18D80249080F}" srcOrd="0" destOrd="0" presId="urn:microsoft.com/office/officeart/2005/8/layout/orgChart1"/>
    <dgm:cxn modelId="{11636615-14AD-41E2-81AE-5D6DE826F214}" type="presParOf" srcId="{A2EF4395-DD5B-438E-B0CB-FC9B22C4CCA8}" destId="{C686C095-38A1-4D15-92CC-071D0317115E}" srcOrd="1" destOrd="0" presId="urn:microsoft.com/office/officeart/2005/8/layout/orgChart1"/>
    <dgm:cxn modelId="{0018DF86-F279-4920-9B7A-BAC974C9F688}" type="presParOf" srcId="{786E818B-824F-4EDB-8EE3-BDCF2B8A42EE}" destId="{19E82A3D-6398-4D44-8340-C2759E323FB5}" srcOrd="1" destOrd="0" presId="urn:microsoft.com/office/officeart/2005/8/layout/orgChart1"/>
    <dgm:cxn modelId="{D4C115FB-F1DF-46FB-8CAA-E5487C43E1D1}" type="presParOf" srcId="{19E82A3D-6398-4D44-8340-C2759E323FB5}" destId="{1B9FA265-3828-4177-B374-BAFC7B6A83AF}" srcOrd="0" destOrd="0" presId="urn:microsoft.com/office/officeart/2005/8/layout/orgChart1"/>
    <dgm:cxn modelId="{AEC73C43-36CD-4021-98A7-5E4D6726127B}" type="presParOf" srcId="{19E82A3D-6398-4D44-8340-C2759E323FB5}" destId="{F4577B27-3463-4D13-9554-3429AE8D536F}" srcOrd="1" destOrd="0" presId="urn:microsoft.com/office/officeart/2005/8/layout/orgChart1"/>
    <dgm:cxn modelId="{6590CE1D-58D4-4B0E-A87B-37BFF1D0E7C5}" type="presParOf" srcId="{F4577B27-3463-4D13-9554-3429AE8D536F}" destId="{16B8C587-E811-4C94-8D80-A110CFD7E249}" srcOrd="0" destOrd="0" presId="urn:microsoft.com/office/officeart/2005/8/layout/orgChart1"/>
    <dgm:cxn modelId="{9191FB97-1CFD-46F7-88C3-A1CBD2C8A5F0}" type="presParOf" srcId="{16B8C587-E811-4C94-8D80-A110CFD7E249}" destId="{38A71187-C8E6-4803-97D1-9A8B5EE976E9}" srcOrd="0" destOrd="0" presId="urn:microsoft.com/office/officeart/2005/8/layout/orgChart1"/>
    <dgm:cxn modelId="{F2BFBEF1-59BA-47B4-A6C5-43C57CDD543E}" type="presParOf" srcId="{16B8C587-E811-4C94-8D80-A110CFD7E249}" destId="{7B24E7F8-89A4-438A-842A-D52A4C05D206}" srcOrd="1" destOrd="0" presId="urn:microsoft.com/office/officeart/2005/8/layout/orgChart1"/>
    <dgm:cxn modelId="{B3C3A757-E41F-4880-AFB5-CA65526E7544}" type="presParOf" srcId="{F4577B27-3463-4D13-9554-3429AE8D536F}" destId="{8FF722EC-3B2C-469A-AA0B-0FD847DA0BA6}" srcOrd="1" destOrd="0" presId="urn:microsoft.com/office/officeart/2005/8/layout/orgChart1"/>
    <dgm:cxn modelId="{A24B5270-2D55-4F26-94C4-E6BA2C876B43}" type="presParOf" srcId="{F4577B27-3463-4D13-9554-3429AE8D536F}" destId="{36EE456F-FBCD-4D2B-B68B-22EA9416952D}" srcOrd="2" destOrd="0" presId="urn:microsoft.com/office/officeart/2005/8/layout/orgChart1"/>
    <dgm:cxn modelId="{315CAC0F-0F9D-4A57-BCF7-EB2224E81283}" type="presParOf" srcId="{19E82A3D-6398-4D44-8340-C2759E323FB5}" destId="{76DF3983-B5AE-4896-B783-299A4F5F9737}" srcOrd="2" destOrd="0" presId="urn:microsoft.com/office/officeart/2005/8/layout/orgChart1"/>
    <dgm:cxn modelId="{7F7A31CC-BFE2-4E22-9315-FE52F6B04A32}" type="presParOf" srcId="{19E82A3D-6398-4D44-8340-C2759E323FB5}" destId="{D6A498DB-FA92-486A-AF06-1E722513527D}" srcOrd="3" destOrd="0" presId="urn:microsoft.com/office/officeart/2005/8/layout/orgChart1"/>
    <dgm:cxn modelId="{78683321-FDE3-49B2-A6B3-0F57B8991CB6}" type="presParOf" srcId="{D6A498DB-FA92-486A-AF06-1E722513527D}" destId="{1B19DECB-9E48-487B-999E-6C88EFA9A4EB}" srcOrd="0" destOrd="0" presId="urn:microsoft.com/office/officeart/2005/8/layout/orgChart1"/>
    <dgm:cxn modelId="{DA5BDF72-77F2-4139-B68B-13249A7FB509}" type="presParOf" srcId="{1B19DECB-9E48-487B-999E-6C88EFA9A4EB}" destId="{B464E61F-BAC9-4B16-871D-CC1032EF8B34}" srcOrd="0" destOrd="0" presId="urn:microsoft.com/office/officeart/2005/8/layout/orgChart1"/>
    <dgm:cxn modelId="{16B340E0-04BB-4A23-91A0-5FC35BF05679}" type="presParOf" srcId="{1B19DECB-9E48-487B-999E-6C88EFA9A4EB}" destId="{E8AA0677-3D21-4FA8-8DC3-C80CCB256A7B}" srcOrd="1" destOrd="0" presId="urn:microsoft.com/office/officeart/2005/8/layout/orgChart1"/>
    <dgm:cxn modelId="{BD3B62ED-512C-4047-BEEB-289BE95DFE3A}" type="presParOf" srcId="{D6A498DB-FA92-486A-AF06-1E722513527D}" destId="{634BF0DB-B272-41D9-94D7-BBE39C181695}" srcOrd="1" destOrd="0" presId="urn:microsoft.com/office/officeart/2005/8/layout/orgChart1"/>
    <dgm:cxn modelId="{8EA7F8B8-4D4F-4181-A0B6-8657DD2DDF24}" type="presParOf" srcId="{D6A498DB-FA92-486A-AF06-1E722513527D}" destId="{C2804CD0-5A3F-4955-8C2E-A38170132CF3}" srcOrd="2" destOrd="0" presId="urn:microsoft.com/office/officeart/2005/8/layout/orgChart1"/>
    <dgm:cxn modelId="{7D7C71B6-466B-4D4F-9A09-A8B9CE73E05C}" type="presParOf" srcId="{19E82A3D-6398-4D44-8340-C2759E323FB5}" destId="{7C078E69-1191-4AFF-9050-18E5F9FE97FB}" srcOrd="4" destOrd="0" presId="urn:microsoft.com/office/officeart/2005/8/layout/orgChart1"/>
    <dgm:cxn modelId="{10269406-8469-4A88-95C7-EC7FBBA13547}" type="presParOf" srcId="{19E82A3D-6398-4D44-8340-C2759E323FB5}" destId="{A38ADD87-ACB9-4434-AED5-6EB561137C5D}" srcOrd="5" destOrd="0" presId="urn:microsoft.com/office/officeart/2005/8/layout/orgChart1"/>
    <dgm:cxn modelId="{CB6D97BD-7C90-4402-B32A-C6CEC485FFB3}" type="presParOf" srcId="{A38ADD87-ACB9-4434-AED5-6EB561137C5D}" destId="{FA0E63D9-B126-4881-AE40-254AB44737EF}" srcOrd="0" destOrd="0" presId="urn:microsoft.com/office/officeart/2005/8/layout/orgChart1"/>
    <dgm:cxn modelId="{47157BF9-EF4A-485C-A848-2FC892481B22}" type="presParOf" srcId="{FA0E63D9-B126-4881-AE40-254AB44737EF}" destId="{58261DA1-079A-464C-8F54-195132618DE9}" srcOrd="0" destOrd="0" presId="urn:microsoft.com/office/officeart/2005/8/layout/orgChart1"/>
    <dgm:cxn modelId="{841E5AE1-3DDA-4EB1-A128-B8C7DC3B689F}" type="presParOf" srcId="{FA0E63D9-B126-4881-AE40-254AB44737EF}" destId="{239082D1-56EC-417D-836C-A652F2F9ADE5}" srcOrd="1" destOrd="0" presId="urn:microsoft.com/office/officeart/2005/8/layout/orgChart1"/>
    <dgm:cxn modelId="{9047177D-66BC-43E9-9595-CCC583BCBC9D}" type="presParOf" srcId="{A38ADD87-ACB9-4434-AED5-6EB561137C5D}" destId="{0CFB659A-5AE5-4970-AC7E-FA03EB5A8174}" srcOrd="1" destOrd="0" presId="urn:microsoft.com/office/officeart/2005/8/layout/orgChart1"/>
    <dgm:cxn modelId="{2386C46C-A48F-4E2B-BA50-4261280CC640}" type="presParOf" srcId="{0CFB659A-5AE5-4970-AC7E-FA03EB5A8174}" destId="{BC9C2778-A633-4A16-9639-9ED4DFF98EF5}" srcOrd="0" destOrd="0" presId="urn:microsoft.com/office/officeart/2005/8/layout/orgChart1"/>
    <dgm:cxn modelId="{70FF0C96-26FE-47A9-BEA7-F1263DDD4395}" type="presParOf" srcId="{0CFB659A-5AE5-4970-AC7E-FA03EB5A8174}" destId="{32CEAA68-4C4D-466C-94DB-FA842DCAE98A}" srcOrd="1" destOrd="0" presId="urn:microsoft.com/office/officeart/2005/8/layout/orgChart1"/>
    <dgm:cxn modelId="{DC6C0006-20E1-4637-BCE4-27DF0452B422}" type="presParOf" srcId="{32CEAA68-4C4D-466C-94DB-FA842DCAE98A}" destId="{7B492319-5340-42C3-AD5B-78BC0A1EC226}" srcOrd="0" destOrd="0" presId="urn:microsoft.com/office/officeart/2005/8/layout/orgChart1"/>
    <dgm:cxn modelId="{06886EBE-FFA8-4D0C-8F68-21582DD71B39}" type="presParOf" srcId="{7B492319-5340-42C3-AD5B-78BC0A1EC226}" destId="{08A340D7-0D8F-4E00-A56B-F0B8EADFED0C}" srcOrd="0" destOrd="0" presId="urn:microsoft.com/office/officeart/2005/8/layout/orgChart1"/>
    <dgm:cxn modelId="{90884A2E-4B5A-414A-9201-DA0C6562C61F}" type="presParOf" srcId="{7B492319-5340-42C3-AD5B-78BC0A1EC226}" destId="{5608672B-E96B-420C-B5F4-B101E021587C}" srcOrd="1" destOrd="0" presId="urn:microsoft.com/office/officeart/2005/8/layout/orgChart1"/>
    <dgm:cxn modelId="{27F97EF2-D5B6-4956-970A-7C7A9F325CFE}" type="presParOf" srcId="{32CEAA68-4C4D-466C-94DB-FA842DCAE98A}" destId="{5F2B3059-3FC3-4E1A-AB2F-834A39668AAF}" srcOrd="1" destOrd="0" presId="urn:microsoft.com/office/officeart/2005/8/layout/orgChart1"/>
    <dgm:cxn modelId="{C8EADED3-54CA-4A15-B2CA-A87B97196E9F}" type="presParOf" srcId="{32CEAA68-4C4D-466C-94DB-FA842DCAE98A}" destId="{20AF9581-AB8B-461A-AD3E-CDA4FC56C8EE}" srcOrd="2" destOrd="0" presId="urn:microsoft.com/office/officeart/2005/8/layout/orgChart1"/>
    <dgm:cxn modelId="{E2EB2205-A699-48E2-BCFA-A5C01C056311}" type="presParOf" srcId="{0CFB659A-5AE5-4970-AC7E-FA03EB5A8174}" destId="{1A3EE60F-BDC2-4116-87D5-4A972A1F7003}" srcOrd="2" destOrd="0" presId="urn:microsoft.com/office/officeart/2005/8/layout/orgChart1"/>
    <dgm:cxn modelId="{BEE7C15F-3B92-410E-A85E-B8F27B6604B1}" type="presParOf" srcId="{0CFB659A-5AE5-4970-AC7E-FA03EB5A8174}" destId="{740EC507-4152-422A-A539-FEE3B3ED7447}" srcOrd="3" destOrd="0" presId="urn:microsoft.com/office/officeart/2005/8/layout/orgChart1"/>
    <dgm:cxn modelId="{C8AF4C54-456F-47D3-9548-15AEFC159418}" type="presParOf" srcId="{740EC507-4152-422A-A539-FEE3B3ED7447}" destId="{2B7D24AB-8A7B-48B5-8DA3-CF41FC721EF5}" srcOrd="0" destOrd="0" presId="urn:microsoft.com/office/officeart/2005/8/layout/orgChart1"/>
    <dgm:cxn modelId="{C3DF66B2-3898-465A-82A1-8F692C726F50}" type="presParOf" srcId="{2B7D24AB-8A7B-48B5-8DA3-CF41FC721EF5}" destId="{C5C0B8C2-BE90-4CEA-9C78-9AC883446D92}" srcOrd="0" destOrd="0" presId="urn:microsoft.com/office/officeart/2005/8/layout/orgChart1"/>
    <dgm:cxn modelId="{D79CD682-B0E5-4CA9-A96E-55229436B6F2}" type="presParOf" srcId="{2B7D24AB-8A7B-48B5-8DA3-CF41FC721EF5}" destId="{DEE8DFAD-5D5A-49A0-AB47-0B61CA887026}" srcOrd="1" destOrd="0" presId="urn:microsoft.com/office/officeart/2005/8/layout/orgChart1"/>
    <dgm:cxn modelId="{E69D3784-779C-4D3B-B300-8B03DC7E546E}" type="presParOf" srcId="{740EC507-4152-422A-A539-FEE3B3ED7447}" destId="{9AB64B2A-2994-4E22-A797-3B76DDD59114}" srcOrd="1" destOrd="0" presId="urn:microsoft.com/office/officeart/2005/8/layout/orgChart1"/>
    <dgm:cxn modelId="{727F7CC1-72B7-4B55-9E7C-9088C82F51BC}" type="presParOf" srcId="{740EC507-4152-422A-A539-FEE3B3ED7447}" destId="{A7500C34-8D16-40DF-9A4A-C83762AB4BF5}" srcOrd="2" destOrd="0" presId="urn:microsoft.com/office/officeart/2005/8/layout/orgChart1"/>
    <dgm:cxn modelId="{97FD0A58-67AF-4DA8-8179-C1E9BE0B3286}" type="presParOf" srcId="{A38ADD87-ACB9-4434-AED5-6EB561137C5D}" destId="{6102DED8-C4C7-42FE-84ED-C98839A56A92}" srcOrd="2" destOrd="0" presId="urn:microsoft.com/office/officeart/2005/8/layout/orgChart1"/>
    <dgm:cxn modelId="{849DE62F-5F41-455E-A1C5-75E1161D1B6E}" type="presParOf" srcId="{786E818B-824F-4EDB-8EE3-BDCF2B8A42EE}" destId="{EC001F4D-D049-47D0-9441-DFC0B8A3BE1C}" srcOrd="2" destOrd="0" presId="urn:microsoft.com/office/officeart/2005/8/layout/orgChart1"/>
    <dgm:cxn modelId="{E72A47B8-E8C5-424F-A059-F64A7F74E07C}" type="presParOf" srcId="{6355780C-B0DB-4703-B592-D00B689AC9FE}" destId="{55FAFDF3-4C1B-4775-8DDF-D9577191393D}" srcOrd="2" destOrd="0" presId="urn:microsoft.com/office/officeart/2005/8/layout/orgChart1"/>
    <dgm:cxn modelId="{D0B169DB-8F3C-4B0D-85B5-8A087B414B89}" type="presParOf" srcId="{6355780C-B0DB-4703-B592-D00B689AC9FE}" destId="{4780C6A1-4016-4969-BA5C-24675F1D2417}" srcOrd="3" destOrd="0" presId="urn:microsoft.com/office/officeart/2005/8/layout/orgChart1"/>
    <dgm:cxn modelId="{0700F41F-074E-4457-A48C-1D2C485270AC}" type="presParOf" srcId="{4780C6A1-4016-4969-BA5C-24675F1D2417}" destId="{BAC6CAB3-6476-4010-BA29-BCC3C3212CFA}" srcOrd="0" destOrd="0" presId="urn:microsoft.com/office/officeart/2005/8/layout/orgChart1"/>
    <dgm:cxn modelId="{1531046E-632B-4CDF-918F-13A94C9B28B4}" type="presParOf" srcId="{BAC6CAB3-6476-4010-BA29-BCC3C3212CFA}" destId="{942939BC-3D45-484F-9589-7C530CB01B75}" srcOrd="0" destOrd="0" presId="urn:microsoft.com/office/officeart/2005/8/layout/orgChart1"/>
    <dgm:cxn modelId="{E3E7EDC8-8399-46F0-B842-827F11900651}" type="presParOf" srcId="{BAC6CAB3-6476-4010-BA29-BCC3C3212CFA}" destId="{11AC06F0-1A90-468E-AFD2-2CBADA708331}" srcOrd="1" destOrd="0" presId="urn:microsoft.com/office/officeart/2005/8/layout/orgChart1"/>
    <dgm:cxn modelId="{5F22638D-5BFF-4081-9CE6-A707885398A5}" type="presParOf" srcId="{4780C6A1-4016-4969-BA5C-24675F1D2417}" destId="{0663EB2A-8200-43F5-A2F8-AE86FF52AAA3}" srcOrd="1" destOrd="0" presId="urn:microsoft.com/office/officeart/2005/8/layout/orgChart1"/>
    <dgm:cxn modelId="{E6D8762B-FEAE-43CA-8A9F-A28E47DA1059}" type="presParOf" srcId="{0663EB2A-8200-43F5-A2F8-AE86FF52AAA3}" destId="{F3D4FDDC-6203-43C1-B48E-6E51D336E91A}" srcOrd="0" destOrd="0" presId="urn:microsoft.com/office/officeart/2005/8/layout/orgChart1"/>
    <dgm:cxn modelId="{A87FA9E3-13A7-48B7-A179-918CB62A7B4A}" type="presParOf" srcId="{0663EB2A-8200-43F5-A2F8-AE86FF52AAA3}" destId="{BCE224C8-F4CD-464C-826A-0B43B7C8A825}" srcOrd="1" destOrd="0" presId="urn:microsoft.com/office/officeart/2005/8/layout/orgChart1"/>
    <dgm:cxn modelId="{14B43A61-D463-4257-8EA6-B9AD96CEB2A0}" type="presParOf" srcId="{BCE224C8-F4CD-464C-826A-0B43B7C8A825}" destId="{A872AC07-E3A9-48B7-BEF0-FF7C3D41DCE4}" srcOrd="0" destOrd="0" presId="urn:microsoft.com/office/officeart/2005/8/layout/orgChart1"/>
    <dgm:cxn modelId="{AF18E93D-D3A4-49DD-B61B-1FAC0494E86A}" type="presParOf" srcId="{A872AC07-E3A9-48B7-BEF0-FF7C3D41DCE4}" destId="{D29FD8DA-5075-4BE0-9E3F-9F3365F0CEA5}" srcOrd="0" destOrd="0" presId="urn:microsoft.com/office/officeart/2005/8/layout/orgChart1"/>
    <dgm:cxn modelId="{59F0D1FD-75DD-4D78-842C-7DC293B05DDD}" type="presParOf" srcId="{A872AC07-E3A9-48B7-BEF0-FF7C3D41DCE4}" destId="{C1DF399F-866F-4DF9-A6FE-96D9986978BF}" srcOrd="1" destOrd="0" presId="urn:microsoft.com/office/officeart/2005/8/layout/orgChart1"/>
    <dgm:cxn modelId="{7B180256-9941-4A61-9511-70E76333EA32}" type="presParOf" srcId="{BCE224C8-F4CD-464C-826A-0B43B7C8A825}" destId="{A5BF62F0-CC54-43E8-8EE5-2579BAA5D4EA}" srcOrd="1" destOrd="0" presId="urn:microsoft.com/office/officeart/2005/8/layout/orgChart1"/>
    <dgm:cxn modelId="{970B59A8-54AE-4F5C-9A86-A99C896EE617}" type="presParOf" srcId="{BCE224C8-F4CD-464C-826A-0B43B7C8A825}" destId="{9F70BF7C-9137-4AB0-9759-A7FF2C49BA20}" srcOrd="2" destOrd="0" presId="urn:microsoft.com/office/officeart/2005/8/layout/orgChart1"/>
    <dgm:cxn modelId="{BA3981EC-5A47-43B3-9D9C-39983CFB28E3}" type="presParOf" srcId="{0663EB2A-8200-43F5-A2F8-AE86FF52AAA3}" destId="{C0BF6204-DD1C-4EFB-9086-00D9F8937B45}" srcOrd="2" destOrd="0" presId="urn:microsoft.com/office/officeart/2005/8/layout/orgChart1"/>
    <dgm:cxn modelId="{0324059E-1DDC-4CE2-A017-5A4F6C1B288F}" type="presParOf" srcId="{0663EB2A-8200-43F5-A2F8-AE86FF52AAA3}" destId="{E65E4690-8153-4355-AADE-53214ECFCA7A}" srcOrd="3" destOrd="0" presId="urn:microsoft.com/office/officeart/2005/8/layout/orgChart1"/>
    <dgm:cxn modelId="{90177415-6AF9-47D5-99DB-61DE7A161100}" type="presParOf" srcId="{E65E4690-8153-4355-AADE-53214ECFCA7A}" destId="{43001A1A-F548-4D78-BB05-8BF8CC03EC09}" srcOrd="0" destOrd="0" presId="urn:microsoft.com/office/officeart/2005/8/layout/orgChart1"/>
    <dgm:cxn modelId="{5C2D14D3-385D-4088-A6FB-806193C7D144}" type="presParOf" srcId="{43001A1A-F548-4D78-BB05-8BF8CC03EC09}" destId="{0E3AB456-DF1A-4860-9824-02666855AE67}" srcOrd="0" destOrd="0" presId="urn:microsoft.com/office/officeart/2005/8/layout/orgChart1"/>
    <dgm:cxn modelId="{74C2B686-064A-427A-968E-8885E1896525}" type="presParOf" srcId="{43001A1A-F548-4D78-BB05-8BF8CC03EC09}" destId="{042697A9-D285-4323-84CD-D79DD275B3BF}" srcOrd="1" destOrd="0" presId="urn:microsoft.com/office/officeart/2005/8/layout/orgChart1"/>
    <dgm:cxn modelId="{1A63C782-DEE6-4412-BC4D-601853362DFE}" type="presParOf" srcId="{E65E4690-8153-4355-AADE-53214ECFCA7A}" destId="{660EDA7A-A181-4047-A832-2AD753AF1105}" srcOrd="1" destOrd="0" presId="urn:microsoft.com/office/officeart/2005/8/layout/orgChart1"/>
    <dgm:cxn modelId="{0287C832-B64C-4CD8-A846-13ED6DAE700F}" type="presParOf" srcId="{E65E4690-8153-4355-AADE-53214ECFCA7A}" destId="{E5D8F201-2685-4B40-BC17-29184FFCFBF2}" srcOrd="2" destOrd="0" presId="urn:microsoft.com/office/officeart/2005/8/layout/orgChart1"/>
    <dgm:cxn modelId="{FF90DA06-65DF-425F-8F7F-0FABEED70A3E}" type="presParOf" srcId="{0663EB2A-8200-43F5-A2F8-AE86FF52AAA3}" destId="{6E216C9A-1DCB-42B5-B358-7B5ED2715E15}" srcOrd="4" destOrd="0" presId="urn:microsoft.com/office/officeart/2005/8/layout/orgChart1"/>
    <dgm:cxn modelId="{A4CF6C7E-0F8D-4A7E-A6C1-A6249AA76E5A}" type="presParOf" srcId="{0663EB2A-8200-43F5-A2F8-AE86FF52AAA3}" destId="{B4E375F1-CFCC-4232-AFE1-467EBD0A8BC0}" srcOrd="5" destOrd="0" presId="urn:microsoft.com/office/officeart/2005/8/layout/orgChart1"/>
    <dgm:cxn modelId="{E683096F-ABDB-435B-BEC0-1AF6D9EA6003}" type="presParOf" srcId="{B4E375F1-CFCC-4232-AFE1-467EBD0A8BC0}" destId="{EB6DA221-C286-40C3-BCD2-FD3346A25444}" srcOrd="0" destOrd="0" presId="urn:microsoft.com/office/officeart/2005/8/layout/orgChart1"/>
    <dgm:cxn modelId="{FA9432E6-C484-433B-B75A-06493F7A64FB}" type="presParOf" srcId="{EB6DA221-C286-40C3-BCD2-FD3346A25444}" destId="{EB3FE2CB-ACD1-4C79-86B5-B9ECAC69D5FC}" srcOrd="0" destOrd="0" presId="urn:microsoft.com/office/officeart/2005/8/layout/orgChart1"/>
    <dgm:cxn modelId="{CF6E74E0-F069-46A9-B1B1-990306CB0FA3}" type="presParOf" srcId="{EB6DA221-C286-40C3-BCD2-FD3346A25444}" destId="{81F24696-7BBC-402E-8D05-E362ED210BB7}" srcOrd="1" destOrd="0" presId="urn:microsoft.com/office/officeart/2005/8/layout/orgChart1"/>
    <dgm:cxn modelId="{A8650CB4-5434-4115-B6E3-1D9C23864344}" type="presParOf" srcId="{B4E375F1-CFCC-4232-AFE1-467EBD0A8BC0}" destId="{4368E50C-6C00-44F0-99C3-D262F27F4292}" srcOrd="1" destOrd="0" presId="urn:microsoft.com/office/officeart/2005/8/layout/orgChart1"/>
    <dgm:cxn modelId="{C90BC593-E5CF-4398-8117-509B8DF84DE9}" type="presParOf" srcId="{B4E375F1-CFCC-4232-AFE1-467EBD0A8BC0}" destId="{3E532A95-F531-4365-9758-8E0AA49F9A24}" srcOrd="2" destOrd="0" presId="urn:microsoft.com/office/officeart/2005/8/layout/orgChart1"/>
    <dgm:cxn modelId="{B1291C87-0EA6-4673-85AB-954BA28B2CA6}" type="presParOf" srcId="{0663EB2A-8200-43F5-A2F8-AE86FF52AAA3}" destId="{664A2B5B-C76D-4B2A-B966-0A04EC42DB23}" srcOrd="6" destOrd="0" presId="urn:microsoft.com/office/officeart/2005/8/layout/orgChart1"/>
    <dgm:cxn modelId="{03B38E75-E834-47A5-B372-01806F67C952}" type="presParOf" srcId="{0663EB2A-8200-43F5-A2F8-AE86FF52AAA3}" destId="{461B8B20-CB16-45CF-A167-5F1BAA340344}" srcOrd="7" destOrd="0" presId="urn:microsoft.com/office/officeart/2005/8/layout/orgChart1"/>
    <dgm:cxn modelId="{30F20DA8-0BED-45C5-B02B-8B36CD87A04E}" type="presParOf" srcId="{461B8B20-CB16-45CF-A167-5F1BAA340344}" destId="{5D4B75FA-3753-47B7-A8F8-BEE78B25BBCA}" srcOrd="0" destOrd="0" presId="urn:microsoft.com/office/officeart/2005/8/layout/orgChart1"/>
    <dgm:cxn modelId="{F223ADD1-279B-4465-9E19-1E9D589B611B}" type="presParOf" srcId="{5D4B75FA-3753-47B7-A8F8-BEE78B25BBCA}" destId="{07E2FA07-F10E-4738-A520-9CE45370FAA8}" srcOrd="0" destOrd="0" presId="urn:microsoft.com/office/officeart/2005/8/layout/orgChart1"/>
    <dgm:cxn modelId="{54987D90-85EE-428B-8FD9-0723D96C63E9}" type="presParOf" srcId="{5D4B75FA-3753-47B7-A8F8-BEE78B25BBCA}" destId="{D316A1DF-3EAB-444E-8A5A-87B8E830D15A}" srcOrd="1" destOrd="0" presId="urn:microsoft.com/office/officeart/2005/8/layout/orgChart1"/>
    <dgm:cxn modelId="{F904FA01-0547-4050-A69F-34BAB19A31D7}" type="presParOf" srcId="{461B8B20-CB16-45CF-A167-5F1BAA340344}" destId="{FD5F26BD-E3F4-47E6-92C4-9E318FAEA0DC}" srcOrd="1" destOrd="0" presId="urn:microsoft.com/office/officeart/2005/8/layout/orgChart1"/>
    <dgm:cxn modelId="{AB49A788-1F20-4C42-9663-1C63E6C2E52A}" type="presParOf" srcId="{461B8B20-CB16-45CF-A167-5F1BAA340344}" destId="{FB8506C1-FC20-427F-9506-5C65A37092BD}" srcOrd="2" destOrd="0" presId="urn:microsoft.com/office/officeart/2005/8/layout/orgChart1"/>
    <dgm:cxn modelId="{46F6A487-9AC2-41DF-AA60-A172467C7F89}" type="presParOf" srcId="{4780C6A1-4016-4969-BA5C-24675F1D2417}" destId="{BFCA4BEA-8964-42FA-B684-2A7A4E40A15D}" srcOrd="2" destOrd="0" presId="urn:microsoft.com/office/officeart/2005/8/layout/orgChart1"/>
    <dgm:cxn modelId="{49359F5B-7621-47BE-A4AD-039384FF7016}" type="presParOf" srcId="{6355780C-B0DB-4703-B592-D00B689AC9FE}" destId="{5FE3A188-ADBF-40B4-90BF-CCE8C86CB379}" srcOrd="4" destOrd="0" presId="urn:microsoft.com/office/officeart/2005/8/layout/orgChart1"/>
    <dgm:cxn modelId="{5CFF1F7E-5E47-4937-9F1B-35A7A792B643}" type="presParOf" srcId="{6355780C-B0DB-4703-B592-D00B689AC9FE}" destId="{B56529B1-12F1-47A1-8C5C-FB3A6A7F5654}" srcOrd="5" destOrd="0" presId="urn:microsoft.com/office/officeart/2005/8/layout/orgChart1"/>
    <dgm:cxn modelId="{07F6CCCE-E700-45A3-8095-386829A35F09}" type="presParOf" srcId="{B56529B1-12F1-47A1-8C5C-FB3A6A7F5654}" destId="{A4FF7B81-9DF1-4CDC-9DE1-CF4E2759930E}" srcOrd="0" destOrd="0" presId="urn:microsoft.com/office/officeart/2005/8/layout/orgChart1"/>
    <dgm:cxn modelId="{9971D16F-9059-472E-A537-3A56DCA4269C}" type="presParOf" srcId="{A4FF7B81-9DF1-4CDC-9DE1-CF4E2759930E}" destId="{D6CD8F5D-4A37-47C7-BECC-83BB1EB9568B}" srcOrd="0" destOrd="0" presId="urn:microsoft.com/office/officeart/2005/8/layout/orgChart1"/>
    <dgm:cxn modelId="{6AF293BC-DAC4-4AC7-ABB1-FB97FD0B914D}" type="presParOf" srcId="{A4FF7B81-9DF1-4CDC-9DE1-CF4E2759930E}" destId="{97A645F2-1414-43D8-812B-46347FD44245}" srcOrd="1" destOrd="0" presId="urn:microsoft.com/office/officeart/2005/8/layout/orgChart1"/>
    <dgm:cxn modelId="{269FB80E-3A6D-4620-A977-0F28EF00559E}" type="presParOf" srcId="{B56529B1-12F1-47A1-8C5C-FB3A6A7F5654}" destId="{1D62A19C-3189-4DB2-A2AA-EEDFEF69EF98}" srcOrd="1" destOrd="0" presId="urn:microsoft.com/office/officeart/2005/8/layout/orgChart1"/>
    <dgm:cxn modelId="{E004F820-7806-417E-A43F-E67E7EE25D2A}" type="presParOf" srcId="{1D62A19C-3189-4DB2-A2AA-EEDFEF69EF98}" destId="{DD51346F-0523-4A36-AA07-C1281D61CDD3}" srcOrd="0" destOrd="0" presId="urn:microsoft.com/office/officeart/2005/8/layout/orgChart1"/>
    <dgm:cxn modelId="{AB993206-468B-4D6D-964C-3948AD413EE3}" type="presParOf" srcId="{1D62A19C-3189-4DB2-A2AA-EEDFEF69EF98}" destId="{CF17D97C-0631-49BD-8D59-B69BFA82F042}" srcOrd="1" destOrd="0" presId="urn:microsoft.com/office/officeart/2005/8/layout/orgChart1"/>
    <dgm:cxn modelId="{67690CA9-3023-4280-9523-74FD3CA7E0D4}" type="presParOf" srcId="{CF17D97C-0631-49BD-8D59-B69BFA82F042}" destId="{801136F5-E829-4F2D-BB00-A3F712F0B317}" srcOrd="0" destOrd="0" presId="urn:microsoft.com/office/officeart/2005/8/layout/orgChart1"/>
    <dgm:cxn modelId="{FDA6E68C-B079-4125-88E9-EE96249FA16C}" type="presParOf" srcId="{801136F5-E829-4F2D-BB00-A3F712F0B317}" destId="{2176BA69-E304-47DE-9BC5-91B49DD8EFFA}" srcOrd="0" destOrd="0" presId="urn:microsoft.com/office/officeart/2005/8/layout/orgChart1"/>
    <dgm:cxn modelId="{F280D514-F702-4C9B-B7FE-FA030B7C15F3}" type="presParOf" srcId="{801136F5-E829-4F2D-BB00-A3F712F0B317}" destId="{3AE962FA-F817-4C1F-9167-BBA667B7B4C2}" srcOrd="1" destOrd="0" presId="urn:microsoft.com/office/officeart/2005/8/layout/orgChart1"/>
    <dgm:cxn modelId="{3B850906-61FB-437D-955B-41BA49695A10}" type="presParOf" srcId="{CF17D97C-0631-49BD-8D59-B69BFA82F042}" destId="{F6D321CA-E82C-4608-9333-DEEF1B96E930}" srcOrd="1" destOrd="0" presId="urn:microsoft.com/office/officeart/2005/8/layout/orgChart1"/>
    <dgm:cxn modelId="{CC47CE37-C2CA-4F23-9F28-BCD81E305FB7}" type="presParOf" srcId="{CF17D97C-0631-49BD-8D59-B69BFA82F042}" destId="{16E83E07-FD09-4FDB-A65A-7FFB4AAF6696}" srcOrd="2" destOrd="0" presId="urn:microsoft.com/office/officeart/2005/8/layout/orgChart1"/>
    <dgm:cxn modelId="{1DCC1E13-A1EA-4DDD-8FD0-445EBFD68A64}" type="presParOf" srcId="{1D62A19C-3189-4DB2-A2AA-EEDFEF69EF98}" destId="{4061877C-35BC-4C07-947A-1CD119ECCBEB}" srcOrd="2" destOrd="0" presId="urn:microsoft.com/office/officeart/2005/8/layout/orgChart1"/>
    <dgm:cxn modelId="{B8C7995C-B9A9-4497-98C0-04E2E51C8BCD}" type="presParOf" srcId="{1D62A19C-3189-4DB2-A2AA-EEDFEF69EF98}" destId="{735337A5-A0D1-491E-8482-B4707426193E}" srcOrd="3" destOrd="0" presId="urn:microsoft.com/office/officeart/2005/8/layout/orgChart1"/>
    <dgm:cxn modelId="{60C08990-BFF7-4A32-9A14-A7A614A7C122}" type="presParOf" srcId="{735337A5-A0D1-491E-8482-B4707426193E}" destId="{49D8528D-E841-4468-A26B-8564E36E38BA}" srcOrd="0" destOrd="0" presId="urn:microsoft.com/office/officeart/2005/8/layout/orgChart1"/>
    <dgm:cxn modelId="{F1B9C7C3-646D-4F7D-8C3B-0012994CC736}" type="presParOf" srcId="{49D8528D-E841-4468-A26B-8564E36E38BA}" destId="{07EA63FF-03D6-4712-BAF8-755791743DF5}" srcOrd="0" destOrd="0" presId="urn:microsoft.com/office/officeart/2005/8/layout/orgChart1"/>
    <dgm:cxn modelId="{C9C6E3C6-1959-4BB3-AE7C-BD3B7E3EF927}" type="presParOf" srcId="{49D8528D-E841-4468-A26B-8564E36E38BA}" destId="{5830FEFF-7D28-40B3-BE82-9F8D98691430}" srcOrd="1" destOrd="0" presId="urn:microsoft.com/office/officeart/2005/8/layout/orgChart1"/>
    <dgm:cxn modelId="{A446B65A-F00C-4820-A51A-0A07E7EC55D4}" type="presParOf" srcId="{735337A5-A0D1-491E-8482-B4707426193E}" destId="{6C473EFB-816A-48B0-8A3F-4C501FA62C8B}" srcOrd="1" destOrd="0" presId="urn:microsoft.com/office/officeart/2005/8/layout/orgChart1"/>
    <dgm:cxn modelId="{12191A7E-2C54-4E4B-A1EE-C26BEEA53BE0}" type="presParOf" srcId="{735337A5-A0D1-491E-8482-B4707426193E}" destId="{74CE2B8F-398E-43CB-977E-20C111884B3B}" srcOrd="2" destOrd="0" presId="urn:microsoft.com/office/officeart/2005/8/layout/orgChart1"/>
    <dgm:cxn modelId="{91F178EA-CF04-442A-83E4-65122462AD4F}" type="presParOf" srcId="{1D62A19C-3189-4DB2-A2AA-EEDFEF69EF98}" destId="{F3CE8457-5AD0-4D77-BEF2-AFA6CB113DB1}" srcOrd="4" destOrd="0" presId="urn:microsoft.com/office/officeart/2005/8/layout/orgChart1"/>
    <dgm:cxn modelId="{13841108-7E0B-4A67-9BEF-F19B90E1CF42}" type="presParOf" srcId="{1D62A19C-3189-4DB2-A2AA-EEDFEF69EF98}" destId="{505F33F2-C60A-46EB-ABFE-15F8B38EA207}" srcOrd="5" destOrd="0" presId="urn:microsoft.com/office/officeart/2005/8/layout/orgChart1"/>
    <dgm:cxn modelId="{9C376EAB-B95A-4E81-AB28-6028207FADE2}" type="presParOf" srcId="{505F33F2-C60A-46EB-ABFE-15F8B38EA207}" destId="{9B778A92-9029-4610-B588-F112EDF703D1}" srcOrd="0" destOrd="0" presId="urn:microsoft.com/office/officeart/2005/8/layout/orgChart1"/>
    <dgm:cxn modelId="{D014C13E-209A-4E34-BD73-350C57FB6C4E}" type="presParOf" srcId="{9B778A92-9029-4610-B588-F112EDF703D1}" destId="{76D18650-0E42-4C62-9AC0-7D81A71C77C8}" srcOrd="0" destOrd="0" presId="urn:microsoft.com/office/officeart/2005/8/layout/orgChart1"/>
    <dgm:cxn modelId="{F709CF67-46D1-4C00-8F74-5E32FA167987}" type="presParOf" srcId="{9B778A92-9029-4610-B588-F112EDF703D1}" destId="{A72735E6-4CAE-4FBA-B8FF-810F7B5FC411}" srcOrd="1" destOrd="0" presId="urn:microsoft.com/office/officeart/2005/8/layout/orgChart1"/>
    <dgm:cxn modelId="{76179677-C9D0-4157-B937-CB7EDB6135D9}" type="presParOf" srcId="{505F33F2-C60A-46EB-ABFE-15F8B38EA207}" destId="{D9A3E530-111F-4FBB-8918-1BC6D7E0FF1D}" srcOrd="1" destOrd="0" presId="urn:microsoft.com/office/officeart/2005/8/layout/orgChart1"/>
    <dgm:cxn modelId="{B86FE467-E09E-4462-8A13-437DCFAFA68F}" type="presParOf" srcId="{505F33F2-C60A-46EB-ABFE-15F8B38EA207}" destId="{458783A2-4DA8-4AC1-88BD-C15267C0446A}" srcOrd="2" destOrd="0" presId="urn:microsoft.com/office/officeart/2005/8/layout/orgChart1"/>
    <dgm:cxn modelId="{28C644F0-DB74-476E-A94A-575BA97B342E}" type="presParOf" srcId="{1D62A19C-3189-4DB2-A2AA-EEDFEF69EF98}" destId="{7BC1E7FC-32EE-4B5A-AB23-77F90BAE4693}" srcOrd="6" destOrd="0" presId="urn:microsoft.com/office/officeart/2005/8/layout/orgChart1"/>
    <dgm:cxn modelId="{1AC15CA2-91E2-46E5-8F91-87D677F50CBA}" type="presParOf" srcId="{1D62A19C-3189-4DB2-A2AA-EEDFEF69EF98}" destId="{3F10D54E-A6C3-4818-BD1E-B5662C91001B}" srcOrd="7" destOrd="0" presId="urn:microsoft.com/office/officeart/2005/8/layout/orgChart1"/>
    <dgm:cxn modelId="{DB501477-3FC3-4CC9-88C7-2D285282FC99}" type="presParOf" srcId="{3F10D54E-A6C3-4818-BD1E-B5662C91001B}" destId="{F4FECF68-04E8-4322-9DB6-059920A8C1BD}" srcOrd="0" destOrd="0" presId="urn:microsoft.com/office/officeart/2005/8/layout/orgChart1"/>
    <dgm:cxn modelId="{2EF89754-14A1-4C54-BC65-5C8831C1106E}" type="presParOf" srcId="{F4FECF68-04E8-4322-9DB6-059920A8C1BD}" destId="{7DC38CB1-A640-4FC6-A1EE-5C870052F034}" srcOrd="0" destOrd="0" presId="urn:microsoft.com/office/officeart/2005/8/layout/orgChart1"/>
    <dgm:cxn modelId="{6945ED69-6B47-4A25-BFB5-725B6B360CF0}" type="presParOf" srcId="{F4FECF68-04E8-4322-9DB6-059920A8C1BD}" destId="{7545D049-7D31-4F8E-A420-85E085358E40}" srcOrd="1" destOrd="0" presId="urn:microsoft.com/office/officeart/2005/8/layout/orgChart1"/>
    <dgm:cxn modelId="{F7868725-BE99-427F-AC69-4A8948417A10}" type="presParOf" srcId="{3F10D54E-A6C3-4818-BD1E-B5662C91001B}" destId="{474CEFE7-EA52-46A3-B34B-CDA63CB9DFDF}" srcOrd="1" destOrd="0" presId="urn:microsoft.com/office/officeart/2005/8/layout/orgChart1"/>
    <dgm:cxn modelId="{30A37783-13F0-4E2E-9853-E454CDDC904B}" type="presParOf" srcId="{3F10D54E-A6C3-4818-BD1E-B5662C91001B}" destId="{E236ACDC-2A1A-44A0-A068-D325ECDC0517}" srcOrd="2" destOrd="0" presId="urn:microsoft.com/office/officeart/2005/8/layout/orgChart1"/>
    <dgm:cxn modelId="{E47BB2A7-0F0D-4730-8BD6-41808E2D26D5}" type="presParOf" srcId="{1D62A19C-3189-4DB2-A2AA-EEDFEF69EF98}" destId="{F121424C-D375-4F7B-B01A-8F32CB85DA97}" srcOrd="8" destOrd="0" presId="urn:microsoft.com/office/officeart/2005/8/layout/orgChart1"/>
    <dgm:cxn modelId="{E74196DB-601C-435B-983D-1CF809B5E9AD}" type="presParOf" srcId="{1D62A19C-3189-4DB2-A2AA-EEDFEF69EF98}" destId="{551EEDD2-47EC-4F9B-8573-D684624E8F36}" srcOrd="9" destOrd="0" presId="urn:microsoft.com/office/officeart/2005/8/layout/orgChart1"/>
    <dgm:cxn modelId="{F2BF1313-4BD0-4A3E-9B47-F7B7A8A61F1E}" type="presParOf" srcId="{551EEDD2-47EC-4F9B-8573-D684624E8F36}" destId="{3A2234DC-B827-4CB2-B1DD-CEB38D360332}" srcOrd="0" destOrd="0" presId="urn:microsoft.com/office/officeart/2005/8/layout/orgChart1"/>
    <dgm:cxn modelId="{19BCF9AD-9842-4423-9F98-FF69CE2AF763}" type="presParOf" srcId="{3A2234DC-B827-4CB2-B1DD-CEB38D360332}" destId="{67777889-D1D4-4697-A195-C066679DD47C}" srcOrd="0" destOrd="0" presId="urn:microsoft.com/office/officeart/2005/8/layout/orgChart1"/>
    <dgm:cxn modelId="{045061A4-6F74-41C7-97C7-B62CB8895991}" type="presParOf" srcId="{3A2234DC-B827-4CB2-B1DD-CEB38D360332}" destId="{EBBA405A-0B6F-4CCB-8559-FFD1A70472AA}" srcOrd="1" destOrd="0" presId="urn:microsoft.com/office/officeart/2005/8/layout/orgChart1"/>
    <dgm:cxn modelId="{A6F12176-9FD3-4E48-9453-C7555CC235A5}" type="presParOf" srcId="{551EEDD2-47EC-4F9B-8573-D684624E8F36}" destId="{5A7920D8-38A2-4907-AA90-9A565F3D6560}" srcOrd="1" destOrd="0" presId="urn:microsoft.com/office/officeart/2005/8/layout/orgChart1"/>
    <dgm:cxn modelId="{8DC3D749-20C8-46AE-AD27-9E7A751761F0}" type="presParOf" srcId="{551EEDD2-47EC-4F9B-8573-D684624E8F36}" destId="{7DD6C1BA-72D8-4195-A30B-78F4F17CC75B}" srcOrd="2" destOrd="0" presId="urn:microsoft.com/office/officeart/2005/8/layout/orgChart1"/>
    <dgm:cxn modelId="{12BA346B-D01D-4D49-9949-9E17855A486C}" type="presParOf" srcId="{B56529B1-12F1-47A1-8C5C-FB3A6A7F5654}" destId="{5D0018E8-6921-4360-BF87-1EABA7FA1DB4}" srcOrd="2" destOrd="0" presId="urn:microsoft.com/office/officeart/2005/8/layout/orgChart1"/>
    <dgm:cxn modelId="{E60D0FC7-BCFE-47CF-83F0-58061D14115C}" type="presParOf" srcId="{E5C1785D-2714-45ED-AFFD-BE3EE4C9A8C1}" destId="{EF7BAAE7-023D-4745-A6A1-65E64AF43C8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58493E-2CD2-43BF-9229-7D86F915F92A}" type="doc">
      <dgm:prSet loTypeId="urn:microsoft.com/office/officeart/2005/8/layout/orgChart1" loCatId="hierarchy" qsTypeId="urn:microsoft.com/office/officeart/2005/8/quickstyle/simple1" qsCatId="simple" csTypeId="urn:microsoft.com/office/officeart/2005/8/colors/accent1_2" csCatId="accent1"/>
      <dgm:spPr/>
    </dgm:pt>
    <dgm:pt modelId="{99C027C6-2C73-4982-9C0A-0924A5D855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ΔΙΑΚΡΙΤΕΣ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ΜΕΤΑΒΛΗΤΕΣ</a:t>
          </a:r>
        </a:p>
      </dgm:t>
    </dgm:pt>
    <dgm:pt modelId="{4DD35419-23DD-41BE-9589-C5B9CA528557}" type="parTrans" cxnId="{C45075C4-2D9E-44F9-8A1A-D98EC677EC4C}">
      <dgm:prSet/>
      <dgm:spPr/>
      <dgm:t>
        <a:bodyPr/>
        <a:lstStyle/>
        <a:p>
          <a:endParaRPr lang="el-GR">
            <a:solidFill>
              <a:schemeClr val="bg1"/>
            </a:solidFill>
            <a:latin typeface="+mn-lt"/>
          </a:endParaRPr>
        </a:p>
      </dgm:t>
    </dgm:pt>
    <dgm:pt modelId="{5FEC6BE1-88BF-48E6-816F-CFA85FFD72B8}" type="sibTrans" cxnId="{C45075C4-2D9E-44F9-8A1A-D98EC677EC4C}">
      <dgm:prSet/>
      <dgm:spPr/>
      <dgm:t>
        <a:bodyPr/>
        <a:lstStyle/>
        <a:p>
          <a:endParaRPr lang="el-GR">
            <a:solidFill>
              <a:schemeClr val="bg1"/>
            </a:solidFill>
            <a:latin typeface="+mn-lt"/>
          </a:endParaRPr>
        </a:p>
      </dgm:t>
    </dgm:pt>
    <dgm:pt modelId="{4E75E9E5-586B-4E8D-B336-F6EF1A771C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ΔΙΑΤΑΚΤΙΚΕΣ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a:t>
          </a:r>
          <a:r>
            <a:rPr kumimoji="0" lang="en-US" altLang="el-GR" b="0" i="0" u="none" strike="noStrike" cap="none" normalizeH="0" baseline="0" smtClean="0">
              <a:ln>
                <a:noFill/>
              </a:ln>
              <a:solidFill>
                <a:schemeClr val="bg1"/>
              </a:solidFill>
              <a:effectLst/>
              <a:latin typeface="+mn-lt"/>
              <a:cs typeface="Arial" charset="0"/>
            </a:rPr>
            <a:t>ordinal)</a:t>
          </a:r>
          <a:endParaRPr kumimoji="0" lang="el-GR" altLang="el-GR" b="0" i="0" u="none" strike="noStrike" cap="none" normalizeH="0" baseline="0" smtClean="0">
            <a:ln>
              <a:noFill/>
            </a:ln>
            <a:solidFill>
              <a:schemeClr val="bg1"/>
            </a:solidFill>
            <a:effectLst/>
            <a:latin typeface="+mn-lt"/>
            <a:cs typeface="Arial" charset="0"/>
          </a:endParaRPr>
        </a:p>
      </dgm:t>
    </dgm:pt>
    <dgm:pt modelId="{B9B1CEAD-BB44-47CA-A6C3-DC2E81EA587D}" type="parTrans" cxnId="{BB255572-243D-44E2-AA0B-C4A7A67EFBD6}">
      <dgm:prSet/>
      <dgm:spPr/>
      <dgm:t>
        <a:bodyPr/>
        <a:lstStyle/>
        <a:p>
          <a:endParaRPr lang="el-GR">
            <a:solidFill>
              <a:schemeClr val="bg1"/>
            </a:solidFill>
            <a:latin typeface="+mn-lt"/>
          </a:endParaRPr>
        </a:p>
      </dgm:t>
    </dgm:pt>
    <dgm:pt modelId="{FE487949-85BD-40A9-BBB0-607C58C9FAA4}" type="sibTrans" cxnId="{BB255572-243D-44E2-AA0B-C4A7A67EFBD6}">
      <dgm:prSet/>
      <dgm:spPr/>
      <dgm:t>
        <a:bodyPr/>
        <a:lstStyle/>
        <a:p>
          <a:endParaRPr lang="el-GR">
            <a:solidFill>
              <a:schemeClr val="bg1"/>
            </a:solidFill>
            <a:latin typeface="+mn-lt"/>
          </a:endParaRPr>
        </a:p>
      </dgm:t>
    </dgm:pt>
    <dgm:pt modelId="{10DFD146-6F98-4D8F-8A7F-7EB39F0BDE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ΟΝΟΜΑΣΤΙΚΕΣ</a:t>
          </a:r>
          <a:endParaRPr kumimoji="0" lang="en-US" altLang="el-GR" b="0" i="0" u="none" strike="noStrike" cap="none" normalizeH="0" baseline="0" smtClean="0">
            <a:ln>
              <a:noFill/>
            </a:ln>
            <a:solidFill>
              <a:schemeClr val="bg1"/>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bg1"/>
              </a:solidFill>
              <a:effectLst/>
              <a:latin typeface="+mn-lt"/>
              <a:cs typeface="Arial" charset="0"/>
            </a:rPr>
            <a:t>(nominal)</a:t>
          </a:r>
          <a:endParaRPr kumimoji="0" lang="el-GR" altLang="el-GR" b="0" i="0" u="none" strike="noStrike" cap="none" normalizeH="0" baseline="0" smtClean="0">
            <a:ln>
              <a:noFill/>
            </a:ln>
            <a:solidFill>
              <a:schemeClr val="bg1"/>
            </a:solidFill>
            <a:effectLst/>
            <a:latin typeface="+mn-lt"/>
            <a:cs typeface="Arial" charset="0"/>
          </a:endParaRPr>
        </a:p>
      </dgm:t>
    </dgm:pt>
    <dgm:pt modelId="{5FE9BEC9-87F6-411D-A60D-9548E81BC474}" type="parTrans" cxnId="{A65FDE0C-B6F6-4AE1-88CC-C71759E7D79B}">
      <dgm:prSet/>
      <dgm:spPr/>
      <dgm:t>
        <a:bodyPr/>
        <a:lstStyle/>
        <a:p>
          <a:endParaRPr lang="el-GR">
            <a:solidFill>
              <a:schemeClr val="bg1"/>
            </a:solidFill>
            <a:latin typeface="+mn-lt"/>
          </a:endParaRPr>
        </a:p>
      </dgm:t>
    </dgm:pt>
    <dgm:pt modelId="{A6491E4B-1338-445B-A22B-C8D352F5500C}" type="sibTrans" cxnId="{A65FDE0C-B6F6-4AE1-88CC-C71759E7D79B}">
      <dgm:prSet/>
      <dgm:spPr/>
      <dgm:t>
        <a:bodyPr/>
        <a:lstStyle/>
        <a:p>
          <a:endParaRPr lang="el-GR">
            <a:solidFill>
              <a:schemeClr val="bg1"/>
            </a:solidFill>
            <a:latin typeface="+mn-lt"/>
          </a:endParaRPr>
        </a:p>
      </dgm:t>
    </dgm:pt>
    <dgm:pt modelId="{464A289A-EBC9-466C-A903-462A0F856CB1}" type="pres">
      <dgm:prSet presAssocID="{7258493E-2CD2-43BF-9229-7D86F915F92A}" presName="hierChild1" presStyleCnt="0">
        <dgm:presLayoutVars>
          <dgm:orgChart val="1"/>
          <dgm:chPref val="1"/>
          <dgm:dir/>
          <dgm:animOne val="branch"/>
          <dgm:animLvl val="lvl"/>
          <dgm:resizeHandles/>
        </dgm:presLayoutVars>
      </dgm:prSet>
      <dgm:spPr/>
    </dgm:pt>
    <dgm:pt modelId="{061C32AD-7F13-4077-B394-55C0D744BD3B}" type="pres">
      <dgm:prSet presAssocID="{99C027C6-2C73-4982-9C0A-0924A5D855EA}" presName="hierRoot1" presStyleCnt="0">
        <dgm:presLayoutVars>
          <dgm:hierBranch/>
        </dgm:presLayoutVars>
      </dgm:prSet>
      <dgm:spPr/>
    </dgm:pt>
    <dgm:pt modelId="{352E55E7-1BAE-42E3-BA90-8A171C3A0DCD}" type="pres">
      <dgm:prSet presAssocID="{99C027C6-2C73-4982-9C0A-0924A5D855EA}" presName="rootComposite1" presStyleCnt="0"/>
      <dgm:spPr/>
    </dgm:pt>
    <dgm:pt modelId="{EDFDA089-63F5-4F86-8BAC-8DC2EEF0FFC6}" type="pres">
      <dgm:prSet presAssocID="{99C027C6-2C73-4982-9C0A-0924A5D855EA}" presName="rootText1" presStyleLbl="node0" presStyleIdx="0" presStyleCnt="1">
        <dgm:presLayoutVars>
          <dgm:chPref val="3"/>
        </dgm:presLayoutVars>
      </dgm:prSet>
      <dgm:spPr/>
      <dgm:t>
        <a:bodyPr/>
        <a:lstStyle/>
        <a:p>
          <a:endParaRPr lang="el-GR"/>
        </a:p>
      </dgm:t>
    </dgm:pt>
    <dgm:pt modelId="{A9F454A1-B60E-4CAE-A88C-56B99685EB74}" type="pres">
      <dgm:prSet presAssocID="{99C027C6-2C73-4982-9C0A-0924A5D855EA}" presName="rootConnector1" presStyleLbl="node1" presStyleIdx="0" presStyleCnt="0"/>
      <dgm:spPr/>
      <dgm:t>
        <a:bodyPr/>
        <a:lstStyle/>
        <a:p>
          <a:endParaRPr lang="el-GR"/>
        </a:p>
      </dgm:t>
    </dgm:pt>
    <dgm:pt modelId="{CE90876C-1DE0-4819-9BA5-543834F4A0FB}" type="pres">
      <dgm:prSet presAssocID="{99C027C6-2C73-4982-9C0A-0924A5D855EA}" presName="hierChild2" presStyleCnt="0"/>
      <dgm:spPr/>
    </dgm:pt>
    <dgm:pt modelId="{912765AB-4AE4-4BB0-9BA3-F5ADC6387EB7}" type="pres">
      <dgm:prSet presAssocID="{B9B1CEAD-BB44-47CA-A6C3-DC2E81EA587D}" presName="Name35" presStyleLbl="parChTrans1D2" presStyleIdx="0" presStyleCnt="2"/>
      <dgm:spPr/>
      <dgm:t>
        <a:bodyPr/>
        <a:lstStyle/>
        <a:p>
          <a:endParaRPr lang="el-GR"/>
        </a:p>
      </dgm:t>
    </dgm:pt>
    <dgm:pt modelId="{52BC4283-A4B5-4563-8EA0-2888E6A02C88}" type="pres">
      <dgm:prSet presAssocID="{4E75E9E5-586B-4E8D-B336-F6EF1A771C8F}" presName="hierRoot2" presStyleCnt="0">
        <dgm:presLayoutVars>
          <dgm:hierBranch/>
        </dgm:presLayoutVars>
      </dgm:prSet>
      <dgm:spPr/>
    </dgm:pt>
    <dgm:pt modelId="{54B9E5CE-6DC5-412F-A94A-A0E953FFEEEA}" type="pres">
      <dgm:prSet presAssocID="{4E75E9E5-586B-4E8D-B336-F6EF1A771C8F}" presName="rootComposite" presStyleCnt="0"/>
      <dgm:spPr/>
    </dgm:pt>
    <dgm:pt modelId="{ABC96A89-79D4-48C6-AC2F-FB86A411D0A8}" type="pres">
      <dgm:prSet presAssocID="{4E75E9E5-586B-4E8D-B336-F6EF1A771C8F}" presName="rootText" presStyleLbl="node2" presStyleIdx="0" presStyleCnt="2">
        <dgm:presLayoutVars>
          <dgm:chPref val="3"/>
        </dgm:presLayoutVars>
      </dgm:prSet>
      <dgm:spPr/>
      <dgm:t>
        <a:bodyPr/>
        <a:lstStyle/>
        <a:p>
          <a:endParaRPr lang="el-GR"/>
        </a:p>
      </dgm:t>
    </dgm:pt>
    <dgm:pt modelId="{E515CC22-D377-46E0-B02A-182D2BE9B99B}" type="pres">
      <dgm:prSet presAssocID="{4E75E9E5-586B-4E8D-B336-F6EF1A771C8F}" presName="rootConnector" presStyleLbl="node2" presStyleIdx="0" presStyleCnt="2"/>
      <dgm:spPr/>
      <dgm:t>
        <a:bodyPr/>
        <a:lstStyle/>
        <a:p>
          <a:endParaRPr lang="el-GR"/>
        </a:p>
      </dgm:t>
    </dgm:pt>
    <dgm:pt modelId="{A849CEFF-CB85-4BBC-8A6B-A56E8EDA6AD2}" type="pres">
      <dgm:prSet presAssocID="{4E75E9E5-586B-4E8D-B336-F6EF1A771C8F}" presName="hierChild4" presStyleCnt="0"/>
      <dgm:spPr/>
    </dgm:pt>
    <dgm:pt modelId="{3F78DA9B-DD5D-41A3-801A-AA9F43D6063E}" type="pres">
      <dgm:prSet presAssocID="{4E75E9E5-586B-4E8D-B336-F6EF1A771C8F}" presName="hierChild5" presStyleCnt="0"/>
      <dgm:spPr/>
    </dgm:pt>
    <dgm:pt modelId="{844421B7-2DCB-4C52-94B2-953279E39DAF}" type="pres">
      <dgm:prSet presAssocID="{5FE9BEC9-87F6-411D-A60D-9548E81BC474}" presName="Name35" presStyleLbl="parChTrans1D2" presStyleIdx="1" presStyleCnt="2"/>
      <dgm:spPr/>
      <dgm:t>
        <a:bodyPr/>
        <a:lstStyle/>
        <a:p>
          <a:endParaRPr lang="el-GR"/>
        </a:p>
      </dgm:t>
    </dgm:pt>
    <dgm:pt modelId="{63E304D1-375B-48E2-9814-A42D379DF81F}" type="pres">
      <dgm:prSet presAssocID="{10DFD146-6F98-4D8F-8A7F-7EB39F0BDE3A}" presName="hierRoot2" presStyleCnt="0">
        <dgm:presLayoutVars>
          <dgm:hierBranch/>
        </dgm:presLayoutVars>
      </dgm:prSet>
      <dgm:spPr/>
    </dgm:pt>
    <dgm:pt modelId="{F9D60BEE-209C-4C9A-890D-A9F33380F9E2}" type="pres">
      <dgm:prSet presAssocID="{10DFD146-6F98-4D8F-8A7F-7EB39F0BDE3A}" presName="rootComposite" presStyleCnt="0"/>
      <dgm:spPr/>
    </dgm:pt>
    <dgm:pt modelId="{0A559462-258D-4D9C-8169-91F9386F24B0}" type="pres">
      <dgm:prSet presAssocID="{10DFD146-6F98-4D8F-8A7F-7EB39F0BDE3A}" presName="rootText" presStyleLbl="node2" presStyleIdx="1" presStyleCnt="2">
        <dgm:presLayoutVars>
          <dgm:chPref val="3"/>
        </dgm:presLayoutVars>
      </dgm:prSet>
      <dgm:spPr/>
      <dgm:t>
        <a:bodyPr/>
        <a:lstStyle/>
        <a:p>
          <a:endParaRPr lang="el-GR"/>
        </a:p>
      </dgm:t>
    </dgm:pt>
    <dgm:pt modelId="{8C7971E3-1501-482A-998C-D346101BC615}" type="pres">
      <dgm:prSet presAssocID="{10DFD146-6F98-4D8F-8A7F-7EB39F0BDE3A}" presName="rootConnector" presStyleLbl="node2" presStyleIdx="1" presStyleCnt="2"/>
      <dgm:spPr/>
      <dgm:t>
        <a:bodyPr/>
        <a:lstStyle/>
        <a:p>
          <a:endParaRPr lang="el-GR"/>
        </a:p>
      </dgm:t>
    </dgm:pt>
    <dgm:pt modelId="{873BA6B5-406D-44E1-8BF0-91D493A062AE}" type="pres">
      <dgm:prSet presAssocID="{10DFD146-6F98-4D8F-8A7F-7EB39F0BDE3A}" presName="hierChild4" presStyleCnt="0"/>
      <dgm:spPr/>
    </dgm:pt>
    <dgm:pt modelId="{2457CC59-BA3F-4119-BBC0-519E1F637A14}" type="pres">
      <dgm:prSet presAssocID="{10DFD146-6F98-4D8F-8A7F-7EB39F0BDE3A}" presName="hierChild5" presStyleCnt="0"/>
      <dgm:spPr/>
    </dgm:pt>
    <dgm:pt modelId="{805DFDAA-62B9-4EC5-95EA-4A262D7E6FB1}" type="pres">
      <dgm:prSet presAssocID="{99C027C6-2C73-4982-9C0A-0924A5D855EA}" presName="hierChild3" presStyleCnt="0"/>
      <dgm:spPr/>
    </dgm:pt>
  </dgm:ptLst>
  <dgm:cxnLst>
    <dgm:cxn modelId="{7A2A44EB-9216-474A-91AF-A0CBD1FF77C4}" type="presOf" srcId="{7258493E-2CD2-43BF-9229-7D86F915F92A}" destId="{464A289A-EBC9-466C-A903-462A0F856CB1}" srcOrd="0" destOrd="0" presId="urn:microsoft.com/office/officeart/2005/8/layout/orgChart1"/>
    <dgm:cxn modelId="{BB255572-243D-44E2-AA0B-C4A7A67EFBD6}" srcId="{99C027C6-2C73-4982-9C0A-0924A5D855EA}" destId="{4E75E9E5-586B-4E8D-B336-F6EF1A771C8F}" srcOrd="0" destOrd="0" parTransId="{B9B1CEAD-BB44-47CA-A6C3-DC2E81EA587D}" sibTransId="{FE487949-85BD-40A9-BBB0-607C58C9FAA4}"/>
    <dgm:cxn modelId="{906F272A-9F73-4D32-ABF0-B6ACB7F211EB}" type="presOf" srcId="{4E75E9E5-586B-4E8D-B336-F6EF1A771C8F}" destId="{E515CC22-D377-46E0-B02A-182D2BE9B99B}" srcOrd="1" destOrd="0" presId="urn:microsoft.com/office/officeart/2005/8/layout/orgChart1"/>
    <dgm:cxn modelId="{C45075C4-2D9E-44F9-8A1A-D98EC677EC4C}" srcId="{7258493E-2CD2-43BF-9229-7D86F915F92A}" destId="{99C027C6-2C73-4982-9C0A-0924A5D855EA}" srcOrd="0" destOrd="0" parTransId="{4DD35419-23DD-41BE-9589-C5B9CA528557}" sibTransId="{5FEC6BE1-88BF-48E6-816F-CFA85FFD72B8}"/>
    <dgm:cxn modelId="{2C30816C-1230-4588-AACC-0642661D9EFD}" type="presOf" srcId="{B9B1CEAD-BB44-47CA-A6C3-DC2E81EA587D}" destId="{912765AB-4AE4-4BB0-9BA3-F5ADC6387EB7}" srcOrd="0" destOrd="0" presId="urn:microsoft.com/office/officeart/2005/8/layout/orgChart1"/>
    <dgm:cxn modelId="{AB95673B-30FB-492D-9521-44FE91EE3F99}" type="presOf" srcId="{10DFD146-6F98-4D8F-8A7F-7EB39F0BDE3A}" destId="{0A559462-258D-4D9C-8169-91F9386F24B0}" srcOrd="0" destOrd="0" presId="urn:microsoft.com/office/officeart/2005/8/layout/orgChart1"/>
    <dgm:cxn modelId="{A7F4A238-6BEC-4685-B337-A7FAECA14280}" type="presOf" srcId="{99C027C6-2C73-4982-9C0A-0924A5D855EA}" destId="{A9F454A1-B60E-4CAE-A88C-56B99685EB74}" srcOrd="1" destOrd="0" presId="urn:microsoft.com/office/officeart/2005/8/layout/orgChart1"/>
    <dgm:cxn modelId="{A65FDE0C-B6F6-4AE1-88CC-C71759E7D79B}" srcId="{99C027C6-2C73-4982-9C0A-0924A5D855EA}" destId="{10DFD146-6F98-4D8F-8A7F-7EB39F0BDE3A}" srcOrd="1" destOrd="0" parTransId="{5FE9BEC9-87F6-411D-A60D-9548E81BC474}" sibTransId="{A6491E4B-1338-445B-A22B-C8D352F5500C}"/>
    <dgm:cxn modelId="{8198882F-42B8-476A-B0DC-B4B8FD5E8148}" type="presOf" srcId="{10DFD146-6F98-4D8F-8A7F-7EB39F0BDE3A}" destId="{8C7971E3-1501-482A-998C-D346101BC615}" srcOrd="1" destOrd="0" presId="urn:microsoft.com/office/officeart/2005/8/layout/orgChart1"/>
    <dgm:cxn modelId="{D71502B2-F8D7-4EFE-B28A-4299A1DCF876}" type="presOf" srcId="{5FE9BEC9-87F6-411D-A60D-9548E81BC474}" destId="{844421B7-2DCB-4C52-94B2-953279E39DAF}" srcOrd="0" destOrd="0" presId="urn:microsoft.com/office/officeart/2005/8/layout/orgChart1"/>
    <dgm:cxn modelId="{0DEE518F-7157-42A5-B1D9-40484A0DB850}" type="presOf" srcId="{99C027C6-2C73-4982-9C0A-0924A5D855EA}" destId="{EDFDA089-63F5-4F86-8BAC-8DC2EEF0FFC6}" srcOrd="0" destOrd="0" presId="urn:microsoft.com/office/officeart/2005/8/layout/orgChart1"/>
    <dgm:cxn modelId="{75EE0ECF-5447-459E-906A-D49F8E06F1DF}" type="presOf" srcId="{4E75E9E5-586B-4E8D-B336-F6EF1A771C8F}" destId="{ABC96A89-79D4-48C6-AC2F-FB86A411D0A8}" srcOrd="0" destOrd="0" presId="urn:microsoft.com/office/officeart/2005/8/layout/orgChart1"/>
    <dgm:cxn modelId="{0809C3A0-86B3-4DA9-BBE1-4EB383F5FF4C}" type="presParOf" srcId="{464A289A-EBC9-466C-A903-462A0F856CB1}" destId="{061C32AD-7F13-4077-B394-55C0D744BD3B}" srcOrd="0" destOrd="0" presId="urn:microsoft.com/office/officeart/2005/8/layout/orgChart1"/>
    <dgm:cxn modelId="{AA67398B-E3A6-4D6A-93FA-55409F473B24}" type="presParOf" srcId="{061C32AD-7F13-4077-B394-55C0D744BD3B}" destId="{352E55E7-1BAE-42E3-BA90-8A171C3A0DCD}" srcOrd="0" destOrd="0" presId="urn:microsoft.com/office/officeart/2005/8/layout/orgChart1"/>
    <dgm:cxn modelId="{CE8084BB-85E7-4C93-9AF5-10D99BE1321D}" type="presParOf" srcId="{352E55E7-1BAE-42E3-BA90-8A171C3A0DCD}" destId="{EDFDA089-63F5-4F86-8BAC-8DC2EEF0FFC6}" srcOrd="0" destOrd="0" presId="urn:microsoft.com/office/officeart/2005/8/layout/orgChart1"/>
    <dgm:cxn modelId="{C7C41888-725E-41D4-9DF8-9A1CCFD468DE}" type="presParOf" srcId="{352E55E7-1BAE-42E3-BA90-8A171C3A0DCD}" destId="{A9F454A1-B60E-4CAE-A88C-56B99685EB74}" srcOrd="1" destOrd="0" presId="urn:microsoft.com/office/officeart/2005/8/layout/orgChart1"/>
    <dgm:cxn modelId="{2CCDC755-80BD-4335-AE7E-11DA2B6564CC}" type="presParOf" srcId="{061C32AD-7F13-4077-B394-55C0D744BD3B}" destId="{CE90876C-1DE0-4819-9BA5-543834F4A0FB}" srcOrd="1" destOrd="0" presId="urn:microsoft.com/office/officeart/2005/8/layout/orgChart1"/>
    <dgm:cxn modelId="{9A735C92-7B8D-49CB-87DF-5F8CA322FA1B}" type="presParOf" srcId="{CE90876C-1DE0-4819-9BA5-543834F4A0FB}" destId="{912765AB-4AE4-4BB0-9BA3-F5ADC6387EB7}" srcOrd="0" destOrd="0" presId="urn:microsoft.com/office/officeart/2005/8/layout/orgChart1"/>
    <dgm:cxn modelId="{6C878846-4D84-42FC-86C3-EEF4A20F0009}" type="presParOf" srcId="{CE90876C-1DE0-4819-9BA5-543834F4A0FB}" destId="{52BC4283-A4B5-4563-8EA0-2888E6A02C88}" srcOrd="1" destOrd="0" presId="urn:microsoft.com/office/officeart/2005/8/layout/orgChart1"/>
    <dgm:cxn modelId="{25211810-729D-44E7-8AE4-1DEEA106C70C}" type="presParOf" srcId="{52BC4283-A4B5-4563-8EA0-2888E6A02C88}" destId="{54B9E5CE-6DC5-412F-A94A-A0E953FFEEEA}" srcOrd="0" destOrd="0" presId="urn:microsoft.com/office/officeart/2005/8/layout/orgChart1"/>
    <dgm:cxn modelId="{D67BDAF9-0C88-44A1-BA65-749B023F26E4}" type="presParOf" srcId="{54B9E5CE-6DC5-412F-A94A-A0E953FFEEEA}" destId="{ABC96A89-79D4-48C6-AC2F-FB86A411D0A8}" srcOrd="0" destOrd="0" presId="urn:microsoft.com/office/officeart/2005/8/layout/orgChart1"/>
    <dgm:cxn modelId="{7408F5D2-DD14-4360-BF42-34B7B5E8C0EE}" type="presParOf" srcId="{54B9E5CE-6DC5-412F-A94A-A0E953FFEEEA}" destId="{E515CC22-D377-46E0-B02A-182D2BE9B99B}" srcOrd="1" destOrd="0" presId="urn:microsoft.com/office/officeart/2005/8/layout/orgChart1"/>
    <dgm:cxn modelId="{49232A7C-F064-4566-847B-255D5D527CD6}" type="presParOf" srcId="{52BC4283-A4B5-4563-8EA0-2888E6A02C88}" destId="{A849CEFF-CB85-4BBC-8A6B-A56E8EDA6AD2}" srcOrd="1" destOrd="0" presId="urn:microsoft.com/office/officeart/2005/8/layout/orgChart1"/>
    <dgm:cxn modelId="{6CCD87AC-DE78-440F-8089-ECA3CE4507F4}" type="presParOf" srcId="{52BC4283-A4B5-4563-8EA0-2888E6A02C88}" destId="{3F78DA9B-DD5D-41A3-801A-AA9F43D6063E}" srcOrd="2" destOrd="0" presId="urn:microsoft.com/office/officeart/2005/8/layout/orgChart1"/>
    <dgm:cxn modelId="{AEEC43B9-E3B3-4AB8-8CD2-1C6D79E8DB84}" type="presParOf" srcId="{CE90876C-1DE0-4819-9BA5-543834F4A0FB}" destId="{844421B7-2DCB-4C52-94B2-953279E39DAF}" srcOrd="2" destOrd="0" presId="urn:microsoft.com/office/officeart/2005/8/layout/orgChart1"/>
    <dgm:cxn modelId="{2138F25F-8991-4EBA-9174-D548648A3039}" type="presParOf" srcId="{CE90876C-1DE0-4819-9BA5-543834F4A0FB}" destId="{63E304D1-375B-48E2-9814-A42D379DF81F}" srcOrd="3" destOrd="0" presId="urn:microsoft.com/office/officeart/2005/8/layout/orgChart1"/>
    <dgm:cxn modelId="{CA3995BF-ACDE-4254-8E41-3DD873504F02}" type="presParOf" srcId="{63E304D1-375B-48E2-9814-A42D379DF81F}" destId="{F9D60BEE-209C-4C9A-890D-A9F33380F9E2}" srcOrd="0" destOrd="0" presId="urn:microsoft.com/office/officeart/2005/8/layout/orgChart1"/>
    <dgm:cxn modelId="{09C28419-A781-4B16-A9E4-664FBB9F5EB3}" type="presParOf" srcId="{F9D60BEE-209C-4C9A-890D-A9F33380F9E2}" destId="{0A559462-258D-4D9C-8169-91F9386F24B0}" srcOrd="0" destOrd="0" presId="urn:microsoft.com/office/officeart/2005/8/layout/orgChart1"/>
    <dgm:cxn modelId="{837726C2-378C-4A42-B6BC-8CEE627CB602}" type="presParOf" srcId="{F9D60BEE-209C-4C9A-890D-A9F33380F9E2}" destId="{8C7971E3-1501-482A-998C-D346101BC615}" srcOrd="1" destOrd="0" presId="urn:microsoft.com/office/officeart/2005/8/layout/orgChart1"/>
    <dgm:cxn modelId="{61EED074-BA6C-4CD0-BC6C-8D47CB634CC4}" type="presParOf" srcId="{63E304D1-375B-48E2-9814-A42D379DF81F}" destId="{873BA6B5-406D-44E1-8BF0-91D493A062AE}" srcOrd="1" destOrd="0" presId="urn:microsoft.com/office/officeart/2005/8/layout/orgChart1"/>
    <dgm:cxn modelId="{8C3FF674-4B13-49B5-AC6D-304B0644AA03}" type="presParOf" srcId="{63E304D1-375B-48E2-9814-A42D379DF81F}" destId="{2457CC59-BA3F-4119-BBC0-519E1F637A14}" srcOrd="2" destOrd="0" presId="urn:microsoft.com/office/officeart/2005/8/layout/orgChart1"/>
    <dgm:cxn modelId="{D36B555F-E704-4919-997D-0B74C2D4F34F}" type="presParOf" srcId="{061C32AD-7F13-4077-B394-55C0D744BD3B}" destId="{805DFDAA-62B9-4EC5-95EA-4A262D7E6FB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D2D70-CD91-437D-A73B-5482F9BC6F49}" type="doc">
      <dgm:prSet loTypeId="urn:microsoft.com/office/officeart/2005/8/layout/venn1" loCatId="relationship" qsTypeId="urn:microsoft.com/office/officeart/2005/8/quickstyle/simple1" qsCatId="simple" csTypeId="urn:microsoft.com/office/officeart/2005/8/colors/accent1_5" csCatId="accent1"/>
      <dgm:spPr/>
    </dgm:pt>
    <dgm:pt modelId="{AB830196-55A8-4CEC-B14A-46F969BA6C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solidFill>
                <a:schemeClr val="bg1"/>
              </a:solidFill>
              <a:effectLst/>
              <a:latin typeface="+mn-lt"/>
              <a:cs typeface="Arial" charset="0"/>
            </a:rPr>
            <a:t>ΧΕΙΡΙΣΜΟΣ</a:t>
          </a:r>
          <a:endParaRPr kumimoji="0" lang="el-GR" altLang="el-GR" b="1" i="0" u="none" strike="noStrike" cap="none" normalizeH="0" baseline="0" dirty="0" smtClean="0">
            <a:ln/>
            <a:solidFill>
              <a:schemeClr val="bg1"/>
            </a:solidFill>
            <a:effectLst/>
            <a:latin typeface="+mn-lt"/>
            <a:cs typeface="Arial" charset="0"/>
          </a:endParaRPr>
        </a:p>
      </dgm:t>
    </dgm:pt>
    <dgm:pt modelId="{69642479-261E-48B1-A61B-5B0A4F34F684}" type="parTrans" cxnId="{C33C3D55-920B-4E32-8EE2-71BE668F0A0C}">
      <dgm:prSet/>
      <dgm:spPr/>
      <dgm:t>
        <a:bodyPr/>
        <a:lstStyle/>
        <a:p>
          <a:endParaRPr lang="el-GR"/>
        </a:p>
      </dgm:t>
    </dgm:pt>
    <dgm:pt modelId="{7A7041E9-2765-4558-868C-34F92272F4FA}" type="sibTrans" cxnId="{C33C3D55-920B-4E32-8EE2-71BE668F0A0C}">
      <dgm:prSet/>
      <dgm:spPr/>
      <dgm:t>
        <a:bodyPr/>
        <a:lstStyle/>
        <a:p>
          <a:endParaRPr lang="el-GR"/>
        </a:p>
      </dgm:t>
    </dgm:pt>
    <dgm:pt modelId="{AD5B9BBC-9B6B-46F3-8105-3664FDC2D7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solidFill>
                <a:schemeClr val="bg1"/>
              </a:solidFill>
              <a:effectLst/>
              <a:latin typeface="+mn-lt"/>
              <a:cs typeface="Arial" charset="0"/>
            </a:rPr>
            <a:t>ΑΠΟΘΗΚΕΥΣΗ</a:t>
          </a:r>
          <a:endParaRPr kumimoji="0" lang="el-GR" altLang="el-GR" b="1" i="0" u="none" strike="noStrike" cap="none" normalizeH="0" baseline="0" dirty="0" smtClean="0">
            <a:ln/>
            <a:solidFill>
              <a:schemeClr val="bg1"/>
            </a:solidFill>
            <a:effectLst/>
            <a:latin typeface="+mn-lt"/>
            <a:cs typeface="Arial" charset="0"/>
          </a:endParaRPr>
        </a:p>
      </dgm:t>
    </dgm:pt>
    <dgm:pt modelId="{DDBFA3C1-E9A7-49C2-98C5-031C7C8AB862}" type="parTrans" cxnId="{1F6694FC-8C90-4428-BC38-782F50446B01}">
      <dgm:prSet/>
      <dgm:spPr/>
      <dgm:t>
        <a:bodyPr/>
        <a:lstStyle/>
        <a:p>
          <a:endParaRPr lang="el-GR"/>
        </a:p>
      </dgm:t>
    </dgm:pt>
    <dgm:pt modelId="{FA6347DC-F073-4F5D-B65B-866DAA5DCA60}" type="sibTrans" cxnId="{1F6694FC-8C90-4428-BC38-782F50446B01}">
      <dgm:prSet/>
      <dgm:spPr/>
      <dgm:t>
        <a:bodyPr/>
        <a:lstStyle/>
        <a:p>
          <a:endParaRPr lang="el-GR"/>
        </a:p>
      </dgm:t>
    </dgm:pt>
    <dgm:pt modelId="{218E0D3A-D65D-4076-8F90-2D3B760709B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solidFill>
                <a:schemeClr val="bg1"/>
              </a:solidFill>
              <a:effectLst/>
              <a:latin typeface="+mn-lt"/>
              <a:cs typeface="Arial" charset="0"/>
            </a:rPr>
            <a:t>ΣΥΝΤΗΡΗΣΗ</a:t>
          </a:r>
          <a:endParaRPr kumimoji="0" lang="el-GR" altLang="el-GR" b="1" i="0" u="none" strike="noStrike" cap="none" normalizeH="0" baseline="0" dirty="0" smtClean="0">
            <a:ln/>
            <a:solidFill>
              <a:schemeClr val="bg1"/>
            </a:solidFill>
            <a:effectLst/>
            <a:latin typeface="+mn-lt"/>
            <a:cs typeface="Arial" charset="0"/>
          </a:endParaRPr>
        </a:p>
      </dgm:t>
    </dgm:pt>
    <dgm:pt modelId="{DF9AE1D3-82EF-4706-9689-C5F9F4541C18}" type="parTrans" cxnId="{9579A405-57DA-454C-A7C6-5C46BA8F0525}">
      <dgm:prSet/>
      <dgm:spPr/>
      <dgm:t>
        <a:bodyPr/>
        <a:lstStyle/>
        <a:p>
          <a:endParaRPr lang="el-GR"/>
        </a:p>
      </dgm:t>
    </dgm:pt>
    <dgm:pt modelId="{6FE02732-90FF-4100-93D7-F2C642422133}" type="sibTrans" cxnId="{9579A405-57DA-454C-A7C6-5C46BA8F0525}">
      <dgm:prSet/>
      <dgm:spPr/>
      <dgm:t>
        <a:bodyPr/>
        <a:lstStyle/>
        <a:p>
          <a:endParaRPr lang="el-GR"/>
        </a:p>
      </dgm:t>
    </dgm:pt>
    <dgm:pt modelId="{48B86CEB-63CC-4612-B832-DC94019D0E79}" type="pres">
      <dgm:prSet presAssocID="{296D2D70-CD91-437D-A73B-5482F9BC6F49}" presName="compositeShape" presStyleCnt="0">
        <dgm:presLayoutVars>
          <dgm:chMax val="7"/>
          <dgm:dir/>
          <dgm:resizeHandles val="exact"/>
        </dgm:presLayoutVars>
      </dgm:prSet>
      <dgm:spPr/>
    </dgm:pt>
    <dgm:pt modelId="{E65BBF6E-8B2B-4F5F-8BF9-62A63440F85A}" type="pres">
      <dgm:prSet presAssocID="{AB830196-55A8-4CEC-B14A-46F969BA6C97}" presName="circ1" presStyleLbl="vennNode1" presStyleIdx="0" presStyleCnt="3"/>
      <dgm:spPr/>
      <dgm:t>
        <a:bodyPr/>
        <a:lstStyle/>
        <a:p>
          <a:endParaRPr lang="el-GR"/>
        </a:p>
      </dgm:t>
    </dgm:pt>
    <dgm:pt modelId="{CEB8FB26-0A6D-4CF3-A788-07BC72ABDA58}" type="pres">
      <dgm:prSet presAssocID="{AB830196-55A8-4CEC-B14A-46F969BA6C97}" presName="circ1Tx" presStyleLbl="revTx" presStyleIdx="0" presStyleCnt="0">
        <dgm:presLayoutVars>
          <dgm:chMax val="0"/>
          <dgm:chPref val="0"/>
          <dgm:bulletEnabled val="1"/>
        </dgm:presLayoutVars>
      </dgm:prSet>
      <dgm:spPr/>
      <dgm:t>
        <a:bodyPr/>
        <a:lstStyle/>
        <a:p>
          <a:endParaRPr lang="el-GR"/>
        </a:p>
      </dgm:t>
    </dgm:pt>
    <dgm:pt modelId="{90142422-B835-466C-BD8E-50C4A8F7DBA9}" type="pres">
      <dgm:prSet presAssocID="{AD5B9BBC-9B6B-46F3-8105-3664FDC2D751}" presName="circ2" presStyleLbl="vennNode1" presStyleIdx="1" presStyleCnt="3"/>
      <dgm:spPr/>
      <dgm:t>
        <a:bodyPr/>
        <a:lstStyle/>
        <a:p>
          <a:endParaRPr lang="el-GR"/>
        </a:p>
      </dgm:t>
    </dgm:pt>
    <dgm:pt modelId="{81D4AD48-3AF1-4E76-89F7-C7F328B74292}" type="pres">
      <dgm:prSet presAssocID="{AD5B9BBC-9B6B-46F3-8105-3664FDC2D751}" presName="circ2Tx" presStyleLbl="revTx" presStyleIdx="0" presStyleCnt="0">
        <dgm:presLayoutVars>
          <dgm:chMax val="0"/>
          <dgm:chPref val="0"/>
          <dgm:bulletEnabled val="1"/>
        </dgm:presLayoutVars>
      </dgm:prSet>
      <dgm:spPr/>
      <dgm:t>
        <a:bodyPr/>
        <a:lstStyle/>
        <a:p>
          <a:endParaRPr lang="el-GR"/>
        </a:p>
      </dgm:t>
    </dgm:pt>
    <dgm:pt modelId="{71615AB4-88E4-4DD5-8AFF-4B272BFECF20}" type="pres">
      <dgm:prSet presAssocID="{218E0D3A-D65D-4076-8F90-2D3B760709B5}" presName="circ3" presStyleLbl="vennNode1" presStyleIdx="2" presStyleCnt="3"/>
      <dgm:spPr/>
      <dgm:t>
        <a:bodyPr/>
        <a:lstStyle/>
        <a:p>
          <a:endParaRPr lang="el-GR"/>
        </a:p>
      </dgm:t>
    </dgm:pt>
    <dgm:pt modelId="{829339AB-565A-4026-BD6E-26E2E4048428}" type="pres">
      <dgm:prSet presAssocID="{218E0D3A-D65D-4076-8F90-2D3B760709B5}" presName="circ3Tx" presStyleLbl="revTx" presStyleIdx="0" presStyleCnt="0">
        <dgm:presLayoutVars>
          <dgm:chMax val="0"/>
          <dgm:chPref val="0"/>
          <dgm:bulletEnabled val="1"/>
        </dgm:presLayoutVars>
      </dgm:prSet>
      <dgm:spPr/>
      <dgm:t>
        <a:bodyPr/>
        <a:lstStyle/>
        <a:p>
          <a:endParaRPr lang="el-GR"/>
        </a:p>
      </dgm:t>
    </dgm:pt>
  </dgm:ptLst>
  <dgm:cxnLst>
    <dgm:cxn modelId="{ADDC0606-82E1-40BB-8294-4933B6FBCAB7}" type="presOf" srcId="{218E0D3A-D65D-4076-8F90-2D3B760709B5}" destId="{71615AB4-88E4-4DD5-8AFF-4B272BFECF20}" srcOrd="0" destOrd="0" presId="urn:microsoft.com/office/officeart/2005/8/layout/venn1"/>
    <dgm:cxn modelId="{D8FB01AE-A50C-43F8-8254-B45C2BC21D3F}" type="presOf" srcId="{AB830196-55A8-4CEC-B14A-46F969BA6C97}" destId="{E65BBF6E-8B2B-4F5F-8BF9-62A63440F85A}" srcOrd="0" destOrd="0" presId="urn:microsoft.com/office/officeart/2005/8/layout/venn1"/>
    <dgm:cxn modelId="{C8E746F0-9B14-4E1B-8629-B594C1689101}" type="presOf" srcId="{AD5B9BBC-9B6B-46F3-8105-3664FDC2D751}" destId="{90142422-B835-466C-BD8E-50C4A8F7DBA9}" srcOrd="0" destOrd="0" presId="urn:microsoft.com/office/officeart/2005/8/layout/venn1"/>
    <dgm:cxn modelId="{1F6694FC-8C90-4428-BC38-782F50446B01}" srcId="{296D2D70-CD91-437D-A73B-5482F9BC6F49}" destId="{AD5B9BBC-9B6B-46F3-8105-3664FDC2D751}" srcOrd="1" destOrd="0" parTransId="{DDBFA3C1-E9A7-49C2-98C5-031C7C8AB862}" sibTransId="{FA6347DC-F073-4F5D-B65B-866DAA5DCA60}"/>
    <dgm:cxn modelId="{C33C3D55-920B-4E32-8EE2-71BE668F0A0C}" srcId="{296D2D70-CD91-437D-A73B-5482F9BC6F49}" destId="{AB830196-55A8-4CEC-B14A-46F969BA6C97}" srcOrd="0" destOrd="0" parTransId="{69642479-261E-48B1-A61B-5B0A4F34F684}" sibTransId="{7A7041E9-2765-4558-868C-34F92272F4FA}"/>
    <dgm:cxn modelId="{B22574E8-2BA1-40CB-B49E-9F847635C589}" type="presOf" srcId="{218E0D3A-D65D-4076-8F90-2D3B760709B5}" destId="{829339AB-565A-4026-BD6E-26E2E4048428}" srcOrd="1" destOrd="0" presId="urn:microsoft.com/office/officeart/2005/8/layout/venn1"/>
    <dgm:cxn modelId="{49285E01-3F8A-4AC5-878B-DD97495E9C0A}" type="presOf" srcId="{AB830196-55A8-4CEC-B14A-46F969BA6C97}" destId="{CEB8FB26-0A6D-4CF3-A788-07BC72ABDA58}" srcOrd="1" destOrd="0" presId="urn:microsoft.com/office/officeart/2005/8/layout/venn1"/>
    <dgm:cxn modelId="{CC475F5B-8C81-441A-86AE-83B37B2E4994}" type="presOf" srcId="{296D2D70-CD91-437D-A73B-5482F9BC6F49}" destId="{48B86CEB-63CC-4612-B832-DC94019D0E79}" srcOrd="0" destOrd="0" presId="urn:microsoft.com/office/officeart/2005/8/layout/venn1"/>
    <dgm:cxn modelId="{1499C20E-AFED-4246-82E7-DA32E316FECF}" type="presOf" srcId="{AD5B9BBC-9B6B-46F3-8105-3664FDC2D751}" destId="{81D4AD48-3AF1-4E76-89F7-C7F328B74292}" srcOrd="1" destOrd="0" presId="urn:microsoft.com/office/officeart/2005/8/layout/venn1"/>
    <dgm:cxn modelId="{9579A405-57DA-454C-A7C6-5C46BA8F0525}" srcId="{296D2D70-CD91-437D-A73B-5482F9BC6F49}" destId="{218E0D3A-D65D-4076-8F90-2D3B760709B5}" srcOrd="2" destOrd="0" parTransId="{DF9AE1D3-82EF-4706-9689-C5F9F4541C18}" sibTransId="{6FE02732-90FF-4100-93D7-F2C642422133}"/>
    <dgm:cxn modelId="{84BDBC3C-9000-432E-BB6A-CE89BF8B5BC9}" type="presParOf" srcId="{48B86CEB-63CC-4612-B832-DC94019D0E79}" destId="{E65BBF6E-8B2B-4F5F-8BF9-62A63440F85A}" srcOrd="0" destOrd="0" presId="urn:microsoft.com/office/officeart/2005/8/layout/venn1"/>
    <dgm:cxn modelId="{63FF0865-95F8-4D7E-95B5-26EC67A37878}" type="presParOf" srcId="{48B86CEB-63CC-4612-B832-DC94019D0E79}" destId="{CEB8FB26-0A6D-4CF3-A788-07BC72ABDA58}" srcOrd="1" destOrd="0" presId="urn:microsoft.com/office/officeart/2005/8/layout/venn1"/>
    <dgm:cxn modelId="{9807E23B-FEAB-4477-BC57-A39B148D4BB8}" type="presParOf" srcId="{48B86CEB-63CC-4612-B832-DC94019D0E79}" destId="{90142422-B835-466C-BD8E-50C4A8F7DBA9}" srcOrd="2" destOrd="0" presId="urn:microsoft.com/office/officeart/2005/8/layout/venn1"/>
    <dgm:cxn modelId="{557E1A80-6513-44F7-A508-002F550A2504}" type="presParOf" srcId="{48B86CEB-63CC-4612-B832-DC94019D0E79}" destId="{81D4AD48-3AF1-4E76-89F7-C7F328B74292}" srcOrd="3" destOrd="0" presId="urn:microsoft.com/office/officeart/2005/8/layout/venn1"/>
    <dgm:cxn modelId="{D67952CF-F682-4ADA-93AC-082CD8099C9F}" type="presParOf" srcId="{48B86CEB-63CC-4612-B832-DC94019D0E79}" destId="{71615AB4-88E4-4DD5-8AFF-4B272BFECF20}" srcOrd="4" destOrd="0" presId="urn:microsoft.com/office/officeart/2005/8/layout/venn1"/>
    <dgm:cxn modelId="{1B46E351-8B37-4E53-85AA-C3E23D2B3D6A}" type="presParOf" srcId="{48B86CEB-63CC-4612-B832-DC94019D0E79}" destId="{829339AB-565A-4026-BD6E-26E2E40484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F0FE8-1125-469C-A2D2-499B089A3207}" type="doc">
      <dgm:prSet loTypeId="urn:microsoft.com/office/officeart/2005/8/layout/orgChart1" loCatId="hierarchy" qsTypeId="urn:microsoft.com/office/officeart/2005/8/quickstyle/simple1" qsCatId="simple" csTypeId="urn:microsoft.com/office/officeart/2005/8/colors/accent1_2" csCatId="accent1" phldr="1"/>
      <dgm:spPr/>
    </dgm:pt>
    <dgm:pt modelId="{5CB935ED-4D06-4E83-B68A-BCB47FC5EFE4}">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bg1"/>
              </a:solidFill>
              <a:effectLst/>
              <a:latin typeface="+mn-lt"/>
              <a:cs typeface="Arial" charset="0"/>
            </a:rPr>
            <a:t>Αποτίμηση</a:t>
          </a:r>
          <a:r>
            <a:rPr kumimoji="0" lang="en-US" altLang="el-GR" sz="2000" b="0" i="0" u="none" strike="noStrike" cap="none" normalizeH="0" baseline="0" dirty="0" smtClean="0">
              <a:ln>
                <a:noFill/>
              </a:ln>
              <a:solidFill>
                <a:schemeClr val="bg1"/>
              </a:solidFill>
              <a:effectLst/>
              <a:latin typeface="+mn-lt"/>
              <a:cs typeface="Arial" charset="0"/>
            </a:rPr>
            <a:t> </a:t>
          </a:r>
          <a:endParaRPr kumimoji="0" lang="el-GR" altLang="el-GR" sz="2000" b="0" i="0" u="none" strike="noStrike" cap="none" normalizeH="0" baseline="0" dirty="0" smtClean="0">
            <a:ln>
              <a:noFill/>
            </a:ln>
            <a:solidFill>
              <a:schemeClr val="bg1"/>
            </a:solidFill>
            <a:effectLst/>
            <a:latin typeface="+mn-lt"/>
            <a:cs typeface="Arial" charset="0"/>
          </a:endParaRPr>
        </a:p>
      </dgm:t>
    </dgm:pt>
    <dgm:pt modelId="{01237BDF-1DBB-4848-B2E5-10E194C411B5}" type="parTrans" cxnId="{493C8035-B734-4EC0-BD7A-D4E7C56F27A7}">
      <dgm:prSet/>
      <dgm:spPr/>
      <dgm:t>
        <a:bodyPr/>
        <a:lstStyle/>
        <a:p>
          <a:endParaRPr lang="el-GR" sz="1600">
            <a:solidFill>
              <a:schemeClr val="bg1"/>
            </a:solidFill>
            <a:latin typeface="+mn-lt"/>
          </a:endParaRPr>
        </a:p>
      </dgm:t>
    </dgm:pt>
    <dgm:pt modelId="{B0207181-AD42-4947-AE9D-C140A651C898}" type="sibTrans" cxnId="{493C8035-B734-4EC0-BD7A-D4E7C56F27A7}">
      <dgm:prSet/>
      <dgm:spPr/>
      <dgm:t>
        <a:bodyPr/>
        <a:lstStyle/>
        <a:p>
          <a:endParaRPr lang="el-GR" sz="1600">
            <a:solidFill>
              <a:schemeClr val="bg1"/>
            </a:solidFill>
            <a:latin typeface="+mn-lt"/>
          </a:endParaRPr>
        </a:p>
      </dgm:t>
    </dgm:pt>
    <dgm:pt modelId="{0C0DC1F6-AFC6-421C-A94B-2705AB2B3B3F}">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bg1"/>
              </a:solidFill>
              <a:effectLst/>
              <a:latin typeface="+mn-lt"/>
              <a:cs typeface="Arial" charset="0"/>
            </a:rPr>
            <a:t>Επισκόπηση Τεχνολογίας</a:t>
          </a:r>
        </a:p>
      </dgm:t>
    </dgm:pt>
    <dgm:pt modelId="{6FC76433-0587-4DEA-A763-79A113BA12F3}" type="parTrans" cxnId="{78A87782-ACC1-422D-8C5A-99B81A2882E8}">
      <dgm:prSet/>
      <dgm:spPr/>
      <dgm:t>
        <a:bodyPr/>
        <a:lstStyle/>
        <a:p>
          <a:endParaRPr lang="el-GR" sz="1600">
            <a:solidFill>
              <a:schemeClr val="bg1"/>
            </a:solidFill>
            <a:latin typeface="+mn-lt"/>
          </a:endParaRPr>
        </a:p>
      </dgm:t>
    </dgm:pt>
    <dgm:pt modelId="{40281E25-55BB-4B04-BBF8-D54A674F3B16}" type="sibTrans" cxnId="{78A87782-ACC1-422D-8C5A-99B81A2882E8}">
      <dgm:prSet/>
      <dgm:spPr/>
      <dgm:t>
        <a:bodyPr/>
        <a:lstStyle/>
        <a:p>
          <a:endParaRPr lang="el-GR" sz="1600">
            <a:solidFill>
              <a:schemeClr val="bg1"/>
            </a:solidFill>
            <a:latin typeface="+mn-lt"/>
          </a:endParaRPr>
        </a:p>
      </dgm:t>
    </dgm:pt>
    <dgm:pt modelId="{AD7C797A-7713-43C6-B4C1-ECECB0C89EE3}">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bg1"/>
              </a:solidFill>
              <a:effectLst/>
              <a:latin typeface="+mn-lt"/>
              <a:cs typeface="Arial" charset="0"/>
            </a:rPr>
            <a:t>Ταξινόμηση σε ομάδες και υποομάδες </a:t>
          </a:r>
        </a:p>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bg1"/>
              </a:solidFill>
              <a:effectLst/>
              <a:latin typeface="+mn-lt"/>
              <a:cs typeface="Arial" charset="0"/>
            </a:rPr>
            <a:t>με βάση μορφολογικά χαρακτηριστικά</a:t>
          </a:r>
        </a:p>
      </dgm:t>
    </dgm:pt>
    <dgm:pt modelId="{092766BD-68CB-43BE-9FFF-D07D3882D24F}" type="parTrans" cxnId="{C503D41B-1EFC-404B-9D90-C61786CDBBF7}">
      <dgm:prSet/>
      <dgm:spPr/>
      <dgm:t>
        <a:bodyPr/>
        <a:lstStyle/>
        <a:p>
          <a:endParaRPr lang="el-GR" sz="1600">
            <a:solidFill>
              <a:schemeClr val="bg1"/>
            </a:solidFill>
            <a:latin typeface="+mn-lt"/>
          </a:endParaRPr>
        </a:p>
      </dgm:t>
    </dgm:pt>
    <dgm:pt modelId="{BE2B6341-327F-40E6-967C-75F0A752E641}" type="sibTrans" cxnId="{C503D41B-1EFC-404B-9D90-C61786CDBBF7}">
      <dgm:prSet/>
      <dgm:spPr/>
      <dgm:t>
        <a:bodyPr/>
        <a:lstStyle/>
        <a:p>
          <a:endParaRPr lang="el-GR" sz="1600">
            <a:solidFill>
              <a:schemeClr val="bg1"/>
            </a:solidFill>
            <a:latin typeface="+mn-lt"/>
          </a:endParaRPr>
        </a:p>
      </dgm:t>
    </dgm:pt>
    <dgm:pt modelId="{FBC0E985-1E23-43B8-BC35-2E377918C65E}">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bg1"/>
              </a:solidFill>
              <a:effectLst/>
              <a:latin typeface="+mn-lt"/>
              <a:cs typeface="Arial" charset="0"/>
            </a:rPr>
            <a:t>Επισκόπηση Κατάστασης</a:t>
          </a:r>
        </a:p>
      </dgm:t>
    </dgm:pt>
    <dgm:pt modelId="{8E246066-0C24-4245-B4C0-3E48D479F0E5}" type="parTrans" cxnId="{1CB91E4F-1D58-45F0-85C5-91E377619B41}">
      <dgm:prSet/>
      <dgm:spPr/>
      <dgm:t>
        <a:bodyPr/>
        <a:lstStyle/>
        <a:p>
          <a:endParaRPr lang="el-GR" sz="1600">
            <a:solidFill>
              <a:schemeClr val="bg1"/>
            </a:solidFill>
            <a:latin typeface="+mn-lt"/>
          </a:endParaRPr>
        </a:p>
      </dgm:t>
    </dgm:pt>
    <dgm:pt modelId="{EEFA9DDA-949C-4787-9AFA-65E3844CF376}" type="sibTrans" cxnId="{1CB91E4F-1D58-45F0-85C5-91E377619B41}">
      <dgm:prSet/>
      <dgm:spPr/>
      <dgm:t>
        <a:bodyPr/>
        <a:lstStyle/>
        <a:p>
          <a:endParaRPr lang="el-GR" sz="1600">
            <a:solidFill>
              <a:schemeClr val="bg1"/>
            </a:solidFill>
            <a:latin typeface="+mn-lt"/>
          </a:endParaRPr>
        </a:p>
      </dgm:t>
    </dgm:pt>
    <dgm:pt modelId="{27DE5ADC-4E9B-43AB-AF9B-E91EF27C37C0}">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bg1"/>
              </a:solidFill>
              <a:effectLst/>
              <a:latin typeface="+mn-lt"/>
              <a:cs typeface="Arial" charset="0"/>
            </a:rPr>
            <a:t>Ταξινόμηση σε επίπεδα</a:t>
          </a:r>
          <a:r>
            <a:rPr kumimoji="0" lang="en-US" altLang="el-GR" sz="1600" b="0" i="0" u="none" strike="noStrike" cap="none" normalizeH="0" baseline="0" smtClean="0">
              <a:ln>
                <a:noFill/>
              </a:ln>
              <a:solidFill>
                <a:schemeClr val="bg1"/>
              </a:solidFill>
              <a:effectLst/>
              <a:latin typeface="+mn-lt"/>
              <a:cs typeface="Arial" charset="0"/>
            </a:rPr>
            <a:t> </a:t>
          </a:r>
        </a:p>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bg1"/>
              </a:solidFill>
              <a:effectLst/>
              <a:latin typeface="+mn-lt"/>
              <a:cs typeface="Arial" charset="0"/>
            </a:rPr>
            <a:t>με βάση τις ανάγκες και τη </a:t>
          </a:r>
        </a:p>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bg1"/>
              </a:solidFill>
              <a:effectLst/>
              <a:latin typeface="+mn-lt"/>
              <a:cs typeface="Arial" charset="0"/>
            </a:rPr>
            <a:t>σπουδαιότητα της συλλογής</a:t>
          </a:r>
        </a:p>
      </dgm:t>
    </dgm:pt>
    <dgm:pt modelId="{DCDCBDC9-CF71-4F64-A904-921E2D6B34E4}" type="parTrans" cxnId="{64546E3F-3AB6-4C92-AEB7-74F92D92C00A}">
      <dgm:prSet/>
      <dgm:spPr/>
      <dgm:t>
        <a:bodyPr/>
        <a:lstStyle/>
        <a:p>
          <a:endParaRPr lang="el-GR" sz="1600">
            <a:solidFill>
              <a:schemeClr val="bg1"/>
            </a:solidFill>
            <a:latin typeface="+mn-lt"/>
          </a:endParaRPr>
        </a:p>
      </dgm:t>
    </dgm:pt>
    <dgm:pt modelId="{9B04BE9F-0435-4810-B0D6-D9401627491E}" type="sibTrans" cxnId="{64546E3F-3AB6-4C92-AEB7-74F92D92C00A}">
      <dgm:prSet/>
      <dgm:spPr/>
      <dgm:t>
        <a:bodyPr/>
        <a:lstStyle/>
        <a:p>
          <a:endParaRPr lang="el-GR" sz="1600">
            <a:solidFill>
              <a:schemeClr val="bg1"/>
            </a:solidFill>
            <a:latin typeface="+mn-lt"/>
          </a:endParaRPr>
        </a:p>
      </dgm:t>
    </dgm:pt>
    <dgm:pt modelId="{D9CA0D15-749C-4E90-AAD3-0EC0E71C9DCC}" type="pres">
      <dgm:prSet presAssocID="{75EF0FE8-1125-469C-A2D2-499B089A3207}" presName="hierChild1" presStyleCnt="0">
        <dgm:presLayoutVars>
          <dgm:orgChart val="1"/>
          <dgm:chPref val="1"/>
          <dgm:dir/>
          <dgm:animOne val="branch"/>
          <dgm:animLvl val="lvl"/>
          <dgm:resizeHandles/>
        </dgm:presLayoutVars>
      </dgm:prSet>
      <dgm:spPr/>
    </dgm:pt>
    <dgm:pt modelId="{CF2EBF9C-15FD-4220-8043-5C616F339AA3}" type="pres">
      <dgm:prSet presAssocID="{5CB935ED-4D06-4E83-B68A-BCB47FC5EFE4}" presName="hierRoot1" presStyleCnt="0">
        <dgm:presLayoutVars>
          <dgm:hierBranch/>
        </dgm:presLayoutVars>
      </dgm:prSet>
      <dgm:spPr/>
    </dgm:pt>
    <dgm:pt modelId="{64EEF3F2-1F6C-44CE-B76F-3EAD68F7D94C}" type="pres">
      <dgm:prSet presAssocID="{5CB935ED-4D06-4E83-B68A-BCB47FC5EFE4}" presName="rootComposite1" presStyleCnt="0"/>
      <dgm:spPr/>
    </dgm:pt>
    <dgm:pt modelId="{8B50B608-FA62-47BF-B3BA-01BCA2551FB8}" type="pres">
      <dgm:prSet presAssocID="{5CB935ED-4D06-4E83-B68A-BCB47FC5EFE4}" presName="rootText1" presStyleLbl="node0" presStyleIdx="0" presStyleCnt="1">
        <dgm:presLayoutVars>
          <dgm:chPref val="3"/>
        </dgm:presLayoutVars>
      </dgm:prSet>
      <dgm:spPr/>
      <dgm:t>
        <a:bodyPr/>
        <a:lstStyle/>
        <a:p>
          <a:endParaRPr lang="el-GR"/>
        </a:p>
      </dgm:t>
    </dgm:pt>
    <dgm:pt modelId="{AACD9731-BD2C-4373-9585-F5BEEE9942D4}" type="pres">
      <dgm:prSet presAssocID="{5CB935ED-4D06-4E83-B68A-BCB47FC5EFE4}" presName="rootConnector1" presStyleLbl="node1" presStyleIdx="0" presStyleCnt="0"/>
      <dgm:spPr/>
      <dgm:t>
        <a:bodyPr/>
        <a:lstStyle/>
        <a:p>
          <a:endParaRPr lang="el-GR"/>
        </a:p>
      </dgm:t>
    </dgm:pt>
    <dgm:pt modelId="{35FF95F1-D883-481D-994F-2006B9015635}" type="pres">
      <dgm:prSet presAssocID="{5CB935ED-4D06-4E83-B68A-BCB47FC5EFE4}" presName="hierChild2" presStyleCnt="0"/>
      <dgm:spPr/>
    </dgm:pt>
    <dgm:pt modelId="{2EC82C71-8F58-4012-B55D-0064A8825A15}" type="pres">
      <dgm:prSet presAssocID="{6FC76433-0587-4DEA-A763-79A113BA12F3}" presName="Name35" presStyleLbl="parChTrans1D2" presStyleIdx="0" presStyleCnt="2"/>
      <dgm:spPr/>
      <dgm:t>
        <a:bodyPr/>
        <a:lstStyle/>
        <a:p>
          <a:endParaRPr lang="el-GR"/>
        </a:p>
      </dgm:t>
    </dgm:pt>
    <dgm:pt modelId="{999FE6EC-9168-4990-B1A8-4489C716D116}" type="pres">
      <dgm:prSet presAssocID="{0C0DC1F6-AFC6-421C-A94B-2705AB2B3B3F}" presName="hierRoot2" presStyleCnt="0">
        <dgm:presLayoutVars>
          <dgm:hierBranch/>
        </dgm:presLayoutVars>
      </dgm:prSet>
      <dgm:spPr/>
    </dgm:pt>
    <dgm:pt modelId="{60EDE6BE-F38D-47BC-B08C-9C8EECA1D8F5}" type="pres">
      <dgm:prSet presAssocID="{0C0DC1F6-AFC6-421C-A94B-2705AB2B3B3F}" presName="rootComposite" presStyleCnt="0"/>
      <dgm:spPr/>
    </dgm:pt>
    <dgm:pt modelId="{3887E6A0-D473-4303-8EF7-223DD9118013}" type="pres">
      <dgm:prSet presAssocID="{0C0DC1F6-AFC6-421C-A94B-2705AB2B3B3F}" presName="rootText" presStyleLbl="node2" presStyleIdx="0" presStyleCnt="2">
        <dgm:presLayoutVars>
          <dgm:chPref val="3"/>
        </dgm:presLayoutVars>
      </dgm:prSet>
      <dgm:spPr/>
      <dgm:t>
        <a:bodyPr/>
        <a:lstStyle/>
        <a:p>
          <a:endParaRPr lang="el-GR"/>
        </a:p>
      </dgm:t>
    </dgm:pt>
    <dgm:pt modelId="{85998902-6EB1-46E4-980C-D7AB7D0C9971}" type="pres">
      <dgm:prSet presAssocID="{0C0DC1F6-AFC6-421C-A94B-2705AB2B3B3F}" presName="rootConnector" presStyleLbl="node2" presStyleIdx="0" presStyleCnt="2"/>
      <dgm:spPr/>
      <dgm:t>
        <a:bodyPr/>
        <a:lstStyle/>
        <a:p>
          <a:endParaRPr lang="el-GR"/>
        </a:p>
      </dgm:t>
    </dgm:pt>
    <dgm:pt modelId="{00E23835-CED1-4219-9906-54398A78D311}" type="pres">
      <dgm:prSet presAssocID="{0C0DC1F6-AFC6-421C-A94B-2705AB2B3B3F}" presName="hierChild4" presStyleCnt="0"/>
      <dgm:spPr/>
    </dgm:pt>
    <dgm:pt modelId="{307553F6-5F20-4BC5-9E06-70690A53B584}" type="pres">
      <dgm:prSet presAssocID="{092766BD-68CB-43BE-9FFF-D07D3882D24F}" presName="Name35" presStyleLbl="parChTrans1D3" presStyleIdx="0" presStyleCnt="2"/>
      <dgm:spPr/>
      <dgm:t>
        <a:bodyPr/>
        <a:lstStyle/>
        <a:p>
          <a:endParaRPr lang="el-GR"/>
        </a:p>
      </dgm:t>
    </dgm:pt>
    <dgm:pt modelId="{4C9D8D90-B851-4602-A69A-B31F1FF3916B}" type="pres">
      <dgm:prSet presAssocID="{AD7C797A-7713-43C6-B4C1-ECECB0C89EE3}" presName="hierRoot2" presStyleCnt="0">
        <dgm:presLayoutVars>
          <dgm:hierBranch val="r"/>
        </dgm:presLayoutVars>
      </dgm:prSet>
      <dgm:spPr/>
    </dgm:pt>
    <dgm:pt modelId="{142D9605-7071-4469-A8E9-960DE05119DD}" type="pres">
      <dgm:prSet presAssocID="{AD7C797A-7713-43C6-B4C1-ECECB0C89EE3}" presName="rootComposite" presStyleCnt="0"/>
      <dgm:spPr/>
    </dgm:pt>
    <dgm:pt modelId="{AF390BC9-BF96-40E2-B3DF-55636D0051FA}" type="pres">
      <dgm:prSet presAssocID="{AD7C797A-7713-43C6-B4C1-ECECB0C89EE3}" presName="rootText" presStyleLbl="node3" presStyleIdx="0" presStyleCnt="2">
        <dgm:presLayoutVars>
          <dgm:chPref val="3"/>
        </dgm:presLayoutVars>
      </dgm:prSet>
      <dgm:spPr/>
      <dgm:t>
        <a:bodyPr/>
        <a:lstStyle/>
        <a:p>
          <a:endParaRPr lang="el-GR"/>
        </a:p>
      </dgm:t>
    </dgm:pt>
    <dgm:pt modelId="{36E50F85-0E89-41C1-B6ED-D8BF4168F053}" type="pres">
      <dgm:prSet presAssocID="{AD7C797A-7713-43C6-B4C1-ECECB0C89EE3}" presName="rootConnector" presStyleLbl="node3" presStyleIdx="0" presStyleCnt="2"/>
      <dgm:spPr/>
      <dgm:t>
        <a:bodyPr/>
        <a:lstStyle/>
        <a:p>
          <a:endParaRPr lang="el-GR"/>
        </a:p>
      </dgm:t>
    </dgm:pt>
    <dgm:pt modelId="{A7EEC8A2-DA20-40DC-83B7-70FECCEAB1C4}" type="pres">
      <dgm:prSet presAssocID="{AD7C797A-7713-43C6-B4C1-ECECB0C89EE3}" presName="hierChild4" presStyleCnt="0"/>
      <dgm:spPr/>
    </dgm:pt>
    <dgm:pt modelId="{6BB1B77C-230C-47F9-B0CC-2FFAFAF719AA}" type="pres">
      <dgm:prSet presAssocID="{AD7C797A-7713-43C6-B4C1-ECECB0C89EE3}" presName="hierChild5" presStyleCnt="0"/>
      <dgm:spPr/>
    </dgm:pt>
    <dgm:pt modelId="{F0859359-39D7-4BB3-90C6-85D763E49F7F}" type="pres">
      <dgm:prSet presAssocID="{0C0DC1F6-AFC6-421C-A94B-2705AB2B3B3F}" presName="hierChild5" presStyleCnt="0"/>
      <dgm:spPr/>
    </dgm:pt>
    <dgm:pt modelId="{0E27C3E1-A34C-4145-BC3A-8CDB0DC6B2FE}" type="pres">
      <dgm:prSet presAssocID="{8E246066-0C24-4245-B4C0-3E48D479F0E5}" presName="Name35" presStyleLbl="parChTrans1D2" presStyleIdx="1" presStyleCnt="2"/>
      <dgm:spPr/>
      <dgm:t>
        <a:bodyPr/>
        <a:lstStyle/>
        <a:p>
          <a:endParaRPr lang="el-GR"/>
        </a:p>
      </dgm:t>
    </dgm:pt>
    <dgm:pt modelId="{89BC8E17-C486-42F2-8A19-92FA87ACC886}" type="pres">
      <dgm:prSet presAssocID="{FBC0E985-1E23-43B8-BC35-2E377918C65E}" presName="hierRoot2" presStyleCnt="0">
        <dgm:presLayoutVars>
          <dgm:hierBranch/>
        </dgm:presLayoutVars>
      </dgm:prSet>
      <dgm:spPr/>
    </dgm:pt>
    <dgm:pt modelId="{EB3E354C-FE94-4FDD-BE07-CA485459854A}" type="pres">
      <dgm:prSet presAssocID="{FBC0E985-1E23-43B8-BC35-2E377918C65E}" presName="rootComposite" presStyleCnt="0"/>
      <dgm:spPr/>
    </dgm:pt>
    <dgm:pt modelId="{86917507-A72B-4E57-B9F2-A338C1F5D0A6}" type="pres">
      <dgm:prSet presAssocID="{FBC0E985-1E23-43B8-BC35-2E377918C65E}" presName="rootText" presStyleLbl="node2" presStyleIdx="1" presStyleCnt="2">
        <dgm:presLayoutVars>
          <dgm:chPref val="3"/>
        </dgm:presLayoutVars>
      </dgm:prSet>
      <dgm:spPr/>
      <dgm:t>
        <a:bodyPr/>
        <a:lstStyle/>
        <a:p>
          <a:endParaRPr lang="el-GR"/>
        </a:p>
      </dgm:t>
    </dgm:pt>
    <dgm:pt modelId="{2519207A-CD16-40EB-A823-213AEFC74054}" type="pres">
      <dgm:prSet presAssocID="{FBC0E985-1E23-43B8-BC35-2E377918C65E}" presName="rootConnector" presStyleLbl="node2" presStyleIdx="1" presStyleCnt="2"/>
      <dgm:spPr/>
      <dgm:t>
        <a:bodyPr/>
        <a:lstStyle/>
        <a:p>
          <a:endParaRPr lang="el-GR"/>
        </a:p>
      </dgm:t>
    </dgm:pt>
    <dgm:pt modelId="{8110FE25-4026-467B-AAC0-734D27E8FC57}" type="pres">
      <dgm:prSet presAssocID="{FBC0E985-1E23-43B8-BC35-2E377918C65E}" presName="hierChild4" presStyleCnt="0"/>
      <dgm:spPr/>
    </dgm:pt>
    <dgm:pt modelId="{09276428-AF68-4526-9B9B-8C9A94FDB0A2}" type="pres">
      <dgm:prSet presAssocID="{DCDCBDC9-CF71-4F64-A904-921E2D6B34E4}" presName="Name35" presStyleLbl="parChTrans1D3" presStyleIdx="1" presStyleCnt="2"/>
      <dgm:spPr/>
      <dgm:t>
        <a:bodyPr/>
        <a:lstStyle/>
        <a:p>
          <a:endParaRPr lang="el-GR"/>
        </a:p>
      </dgm:t>
    </dgm:pt>
    <dgm:pt modelId="{09632CB1-8086-4CD3-B495-B921143ABFA9}" type="pres">
      <dgm:prSet presAssocID="{27DE5ADC-4E9B-43AB-AF9B-E91EF27C37C0}" presName="hierRoot2" presStyleCnt="0">
        <dgm:presLayoutVars>
          <dgm:hierBranch val="r"/>
        </dgm:presLayoutVars>
      </dgm:prSet>
      <dgm:spPr/>
    </dgm:pt>
    <dgm:pt modelId="{7E538F6A-9D45-4CDF-800F-A625E75FDBBE}" type="pres">
      <dgm:prSet presAssocID="{27DE5ADC-4E9B-43AB-AF9B-E91EF27C37C0}" presName="rootComposite" presStyleCnt="0"/>
      <dgm:spPr/>
    </dgm:pt>
    <dgm:pt modelId="{AE4A30DC-CDAD-4D5B-9C9F-EE076A3F4F77}" type="pres">
      <dgm:prSet presAssocID="{27DE5ADC-4E9B-43AB-AF9B-E91EF27C37C0}" presName="rootText" presStyleLbl="node3" presStyleIdx="1" presStyleCnt="2" custScaleX="105887">
        <dgm:presLayoutVars>
          <dgm:chPref val="3"/>
        </dgm:presLayoutVars>
      </dgm:prSet>
      <dgm:spPr/>
      <dgm:t>
        <a:bodyPr/>
        <a:lstStyle/>
        <a:p>
          <a:endParaRPr lang="el-GR"/>
        </a:p>
      </dgm:t>
    </dgm:pt>
    <dgm:pt modelId="{BBF20BAF-ECA5-4FAC-AC59-EF56AFE0F795}" type="pres">
      <dgm:prSet presAssocID="{27DE5ADC-4E9B-43AB-AF9B-E91EF27C37C0}" presName="rootConnector" presStyleLbl="node3" presStyleIdx="1" presStyleCnt="2"/>
      <dgm:spPr/>
      <dgm:t>
        <a:bodyPr/>
        <a:lstStyle/>
        <a:p>
          <a:endParaRPr lang="el-GR"/>
        </a:p>
      </dgm:t>
    </dgm:pt>
    <dgm:pt modelId="{CFDAF79C-E7F3-45B3-9584-4A6E9649D9D7}" type="pres">
      <dgm:prSet presAssocID="{27DE5ADC-4E9B-43AB-AF9B-E91EF27C37C0}" presName="hierChild4" presStyleCnt="0"/>
      <dgm:spPr/>
    </dgm:pt>
    <dgm:pt modelId="{A6C6FEB6-BACE-4289-8669-0F5EDA55471E}" type="pres">
      <dgm:prSet presAssocID="{27DE5ADC-4E9B-43AB-AF9B-E91EF27C37C0}" presName="hierChild5" presStyleCnt="0"/>
      <dgm:spPr/>
    </dgm:pt>
    <dgm:pt modelId="{2855954F-928C-4EA2-A9FA-50C07D001DCA}" type="pres">
      <dgm:prSet presAssocID="{FBC0E985-1E23-43B8-BC35-2E377918C65E}" presName="hierChild5" presStyleCnt="0"/>
      <dgm:spPr/>
    </dgm:pt>
    <dgm:pt modelId="{CAC4C1D8-5298-4563-B4C4-F3C9FDD58B20}" type="pres">
      <dgm:prSet presAssocID="{5CB935ED-4D06-4E83-B68A-BCB47FC5EFE4}" presName="hierChild3" presStyleCnt="0"/>
      <dgm:spPr/>
    </dgm:pt>
  </dgm:ptLst>
  <dgm:cxnLst>
    <dgm:cxn modelId="{F482CCA8-E82F-44BB-859F-5984B2EE4957}" type="presOf" srcId="{DCDCBDC9-CF71-4F64-A904-921E2D6B34E4}" destId="{09276428-AF68-4526-9B9B-8C9A94FDB0A2}" srcOrd="0" destOrd="0" presId="urn:microsoft.com/office/officeart/2005/8/layout/orgChart1"/>
    <dgm:cxn modelId="{558D89E3-FD77-4B3E-9290-A76EDA998932}" type="presOf" srcId="{092766BD-68CB-43BE-9FFF-D07D3882D24F}" destId="{307553F6-5F20-4BC5-9E06-70690A53B584}" srcOrd="0" destOrd="0" presId="urn:microsoft.com/office/officeart/2005/8/layout/orgChart1"/>
    <dgm:cxn modelId="{2A9A332A-EEE2-41DC-B9F8-968AB49B96AF}" type="presOf" srcId="{6FC76433-0587-4DEA-A763-79A113BA12F3}" destId="{2EC82C71-8F58-4012-B55D-0064A8825A15}" srcOrd="0" destOrd="0" presId="urn:microsoft.com/office/officeart/2005/8/layout/orgChart1"/>
    <dgm:cxn modelId="{73EEE18E-241F-46F5-B5B4-280BBD0162AF}" type="presOf" srcId="{0C0DC1F6-AFC6-421C-A94B-2705AB2B3B3F}" destId="{85998902-6EB1-46E4-980C-D7AB7D0C9971}" srcOrd="1" destOrd="0" presId="urn:microsoft.com/office/officeart/2005/8/layout/orgChart1"/>
    <dgm:cxn modelId="{C503D41B-1EFC-404B-9D90-C61786CDBBF7}" srcId="{0C0DC1F6-AFC6-421C-A94B-2705AB2B3B3F}" destId="{AD7C797A-7713-43C6-B4C1-ECECB0C89EE3}" srcOrd="0" destOrd="0" parTransId="{092766BD-68CB-43BE-9FFF-D07D3882D24F}" sibTransId="{BE2B6341-327F-40E6-967C-75F0A752E641}"/>
    <dgm:cxn modelId="{EF553116-D4FC-4DE7-8DA2-3EEC3745EFDE}" type="presOf" srcId="{27DE5ADC-4E9B-43AB-AF9B-E91EF27C37C0}" destId="{BBF20BAF-ECA5-4FAC-AC59-EF56AFE0F795}" srcOrd="1" destOrd="0" presId="urn:microsoft.com/office/officeart/2005/8/layout/orgChart1"/>
    <dgm:cxn modelId="{94085E66-C7EA-41BF-BD58-04B6E9F9602F}" type="presOf" srcId="{0C0DC1F6-AFC6-421C-A94B-2705AB2B3B3F}" destId="{3887E6A0-D473-4303-8EF7-223DD9118013}" srcOrd="0" destOrd="0" presId="urn:microsoft.com/office/officeart/2005/8/layout/orgChart1"/>
    <dgm:cxn modelId="{8E2CA9D6-3EAC-4B03-8BE0-30F2B381BE51}" type="presOf" srcId="{27DE5ADC-4E9B-43AB-AF9B-E91EF27C37C0}" destId="{AE4A30DC-CDAD-4D5B-9C9F-EE076A3F4F77}" srcOrd="0" destOrd="0" presId="urn:microsoft.com/office/officeart/2005/8/layout/orgChart1"/>
    <dgm:cxn modelId="{64546E3F-3AB6-4C92-AEB7-74F92D92C00A}" srcId="{FBC0E985-1E23-43B8-BC35-2E377918C65E}" destId="{27DE5ADC-4E9B-43AB-AF9B-E91EF27C37C0}" srcOrd="0" destOrd="0" parTransId="{DCDCBDC9-CF71-4F64-A904-921E2D6B34E4}" sibTransId="{9B04BE9F-0435-4810-B0D6-D9401627491E}"/>
    <dgm:cxn modelId="{6EE7BF7D-5194-4479-AE81-9FB8EB68A6FB}" type="presOf" srcId="{5CB935ED-4D06-4E83-B68A-BCB47FC5EFE4}" destId="{8B50B608-FA62-47BF-B3BA-01BCA2551FB8}" srcOrd="0" destOrd="0" presId="urn:microsoft.com/office/officeart/2005/8/layout/orgChart1"/>
    <dgm:cxn modelId="{1CB91E4F-1D58-45F0-85C5-91E377619B41}" srcId="{5CB935ED-4D06-4E83-B68A-BCB47FC5EFE4}" destId="{FBC0E985-1E23-43B8-BC35-2E377918C65E}" srcOrd="1" destOrd="0" parTransId="{8E246066-0C24-4245-B4C0-3E48D479F0E5}" sibTransId="{EEFA9DDA-949C-4787-9AFA-65E3844CF376}"/>
    <dgm:cxn modelId="{78A87782-ACC1-422D-8C5A-99B81A2882E8}" srcId="{5CB935ED-4D06-4E83-B68A-BCB47FC5EFE4}" destId="{0C0DC1F6-AFC6-421C-A94B-2705AB2B3B3F}" srcOrd="0" destOrd="0" parTransId="{6FC76433-0587-4DEA-A763-79A113BA12F3}" sibTransId="{40281E25-55BB-4B04-BBF8-D54A674F3B16}"/>
    <dgm:cxn modelId="{493C8035-B734-4EC0-BD7A-D4E7C56F27A7}" srcId="{75EF0FE8-1125-469C-A2D2-499B089A3207}" destId="{5CB935ED-4D06-4E83-B68A-BCB47FC5EFE4}" srcOrd="0" destOrd="0" parTransId="{01237BDF-1DBB-4848-B2E5-10E194C411B5}" sibTransId="{B0207181-AD42-4947-AE9D-C140A651C898}"/>
    <dgm:cxn modelId="{96376584-E4BD-407F-B5F6-6511F31D684C}" type="presOf" srcId="{8E246066-0C24-4245-B4C0-3E48D479F0E5}" destId="{0E27C3E1-A34C-4145-BC3A-8CDB0DC6B2FE}" srcOrd="0" destOrd="0" presId="urn:microsoft.com/office/officeart/2005/8/layout/orgChart1"/>
    <dgm:cxn modelId="{A8647C3B-40BA-479A-9245-4AF86D51E38C}" type="presOf" srcId="{FBC0E985-1E23-43B8-BC35-2E377918C65E}" destId="{86917507-A72B-4E57-B9F2-A338C1F5D0A6}" srcOrd="0" destOrd="0" presId="urn:microsoft.com/office/officeart/2005/8/layout/orgChart1"/>
    <dgm:cxn modelId="{F38C0A38-EACD-4A5C-920D-915D43E2B8FE}" type="presOf" srcId="{75EF0FE8-1125-469C-A2D2-499B089A3207}" destId="{D9CA0D15-749C-4E90-AAD3-0EC0E71C9DCC}" srcOrd="0" destOrd="0" presId="urn:microsoft.com/office/officeart/2005/8/layout/orgChart1"/>
    <dgm:cxn modelId="{C43A84DF-1E85-4F92-A3F2-C33CA0B8B9D3}" type="presOf" srcId="{AD7C797A-7713-43C6-B4C1-ECECB0C89EE3}" destId="{AF390BC9-BF96-40E2-B3DF-55636D0051FA}" srcOrd="0" destOrd="0" presId="urn:microsoft.com/office/officeart/2005/8/layout/orgChart1"/>
    <dgm:cxn modelId="{C7D9989F-84D4-4FE5-A958-225FBC43AF9A}" type="presOf" srcId="{FBC0E985-1E23-43B8-BC35-2E377918C65E}" destId="{2519207A-CD16-40EB-A823-213AEFC74054}" srcOrd="1" destOrd="0" presId="urn:microsoft.com/office/officeart/2005/8/layout/orgChart1"/>
    <dgm:cxn modelId="{475EBAB1-DA64-4672-ACB7-8FE084110730}" type="presOf" srcId="{AD7C797A-7713-43C6-B4C1-ECECB0C89EE3}" destId="{36E50F85-0E89-41C1-B6ED-D8BF4168F053}" srcOrd="1" destOrd="0" presId="urn:microsoft.com/office/officeart/2005/8/layout/orgChart1"/>
    <dgm:cxn modelId="{AB4D7CCE-0B50-417A-B3C6-1E25279098BC}" type="presOf" srcId="{5CB935ED-4D06-4E83-B68A-BCB47FC5EFE4}" destId="{AACD9731-BD2C-4373-9585-F5BEEE9942D4}" srcOrd="1" destOrd="0" presId="urn:microsoft.com/office/officeart/2005/8/layout/orgChart1"/>
    <dgm:cxn modelId="{62DC9545-5337-4A29-BF9D-6775429A1C7B}" type="presParOf" srcId="{D9CA0D15-749C-4E90-AAD3-0EC0E71C9DCC}" destId="{CF2EBF9C-15FD-4220-8043-5C616F339AA3}" srcOrd="0" destOrd="0" presId="urn:microsoft.com/office/officeart/2005/8/layout/orgChart1"/>
    <dgm:cxn modelId="{FAB6943B-6CE8-42AA-B743-3E9D0A3ED744}" type="presParOf" srcId="{CF2EBF9C-15FD-4220-8043-5C616F339AA3}" destId="{64EEF3F2-1F6C-44CE-B76F-3EAD68F7D94C}" srcOrd="0" destOrd="0" presId="urn:microsoft.com/office/officeart/2005/8/layout/orgChart1"/>
    <dgm:cxn modelId="{4F879A07-0C51-4679-99A0-9F293CCDD895}" type="presParOf" srcId="{64EEF3F2-1F6C-44CE-B76F-3EAD68F7D94C}" destId="{8B50B608-FA62-47BF-B3BA-01BCA2551FB8}" srcOrd="0" destOrd="0" presId="urn:microsoft.com/office/officeart/2005/8/layout/orgChart1"/>
    <dgm:cxn modelId="{64AFDBBB-979D-44B5-8E53-6556F8D75C8F}" type="presParOf" srcId="{64EEF3F2-1F6C-44CE-B76F-3EAD68F7D94C}" destId="{AACD9731-BD2C-4373-9585-F5BEEE9942D4}" srcOrd="1" destOrd="0" presId="urn:microsoft.com/office/officeart/2005/8/layout/orgChart1"/>
    <dgm:cxn modelId="{4A1A1517-96B0-4FE0-ACA9-C822A50130F4}" type="presParOf" srcId="{CF2EBF9C-15FD-4220-8043-5C616F339AA3}" destId="{35FF95F1-D883-481D-994F-2006B9015635}" srcOrd="1" destOrd="0" presId="urn:microsoft.com/office/officeart/2005/8/layout/orgChart1"/>
    <dgm:cxn modelId="{E9B80013-3A0C-4232-8E0F-3D5FC5F19493}" type="presParOf" srcId="{35FF95F1-D883-481D-994F-2006B9015635}" destId="{2EC82C71-8F58-4012-B55D-0064A8825A15}" srcOrd="0" destOrd="0" presId="urn:microsoft.com/office/officeart/2005/8/layout/orgChart1"/>
    <dgm:cxn modelId="{560634B6-F8D1-4F9A-9606-52FF08E66E66}" type="presParOf" srcId="{35FF95F1-D883-481D-994F-2006B9015635}" destId="{999FE6EC-9168-4990-B1A8-4489C716D116}" srcOrd="1" destOrd="0" presId="urn:microsoft.com/office/officeart/2005/8/layout/orgChart1"/>
    <dgm:cxn modelId="{8A221CFF-07AF-4716-9524-DCE129E90DB9}" type="presParOf" srcId="{999FE6EC-9168-4990-B1A8-4489C716D116}" destId="{60EDE6BE-F38D-47BC-B08C-9C8EECA1D8F5}" srcOrd="0" destOrd="0" presId="urn:microsoft.com/office/officeart/2005/8/layout/orgChart1"/>
    <dgm:cxn modelId="{E27AD795-6B1F-4C1D-A552-8365DD21D1E2}" type="presParOf" srcId="{60EDE6BE-F38D-47BC-B08C-9C8EECA1D8F5}" destId="{3887E6A0-D473-4303-8EF7-223DD9118013}" srcOrd="0" destOrd="0" presId="urn:microsoft.com/office/officeart/2005/8/layout/orgChart1"/>
    <dgm:cxn modelId="{C838B4EE-1BC2-4D06-8821-644F36C0FA14}" type="presParOf" srcId="{60EDE6BE-F38D-47BC-B08C-9C8EECA1D8F5}" destId="{85998902-6EB1-46E4-980C-D7AB7D0C9971}" srcOrd="1" destOrd="0" presId="urn:microsoft.com/office/officeart/2005/8/layout/orgChart1"/>
    <dgm:cxn modelId="{6DD01E13-6D26-41B3-A042-810ED2098E5D}" type="presParOf" srcId="{999FE6EC-9168-4990-B1A8-4489C716D116}" destId="{00E23835-CED1-4219-9906-54398A78D311}" srcOrd="1" destOrd="0" presId="urn:microsoft.com/office/officeart/2005/8/layout/orgChart1"/>
    <dgm:cxn modelId="{CFBE4551-00E9-4B90-B9FB-546C90BE9AAB}" type="presParOf" srcId="{00E23835-CED1-4219-9906-54398A78D311}" destId="{307553F6-5F20-4BC5-9E06-70690A53B584}" srcOrd="0" destOrd="0" presId="urn:microsoft.com/office/officeart/2005/8/layout/orgChart1"/>
    <dgm:cxn modelId="{FEDBF127-F255-455B-9633-2B7042B93C17}" type="presParOf" srcId="{00E23835-CED1-4219-9906-54398A78D311}" destId="{4C9D8D90-B851-4602-A69A-B31F1FF3916B}" srcOrd="1" destOrd="0" presId="urn:microsoft.com/office/officeart/2005/8/layout/orgChart1"/>
    <dgm:cxn modelId="{34B743BC-AE9C-45B3-832E-E2737BFDC4EF}" type="presParOf" srcId="{4C9D8D90-B851-4602-A69A-B31F1FF3916B}" destId="{142D9605-7071-4469-A8E9-960DE05119DD}" srcOrd="0" destOrd="0" presId="urn:microsoft.com/office/officeart/2005/8/layout/orgChart1"/>
    <dgm:cxn modelId="{42739C6C-4578-41FA-A456-20F9E1CB412C}" type="presParOf" srcId="{142D9605-7071-4469-A8E9-960DE05119DD}" destId="{AF390BC9-BF96-40E2-B3DF-55636D0051FA}" srcOrd="0" destOrd="0" presId="urn:microsoft.com/office/officeart/2005/8/layout/orgChart1"/>
    <dgm:cxn modelId="{A112ADF7-486A-4F37-816D-D645BDDC3AA7}" type="presParOf" srcId="{142D9605-7071-4469-A8E9-960DE05119DD}" destId="{36E50F85-0E89-41C1-B6ED-D8BF4168F053}" srcOrd="1" destOrd="0" presId="urn:microsoft.com/office/officeart/2005/8/layout/orgChart1"/>
    <dgm:cxn modelId="{F86510E0-32D1-42F9-9F25-C00316016CF9}" type="presParOf" srcId="{4C9D8D90-B851-4602-A69A-B31F1FF3916B}" destId="{A7EEC8A2-DA20-40DC-83B7-70FECCEAB1C4}" srcOrd="1" destOrd="0" presId="urn:microsoft.com/office/officeart/2005/8/layout/orgChart1"/>
    <dgm:cxn modelId="{20151008-7756-48BE-B80A-26F0743A8847}" type="presParOf" srcId="{4C9D8D90-B851-4602-A69A-B31F1FF3916B}" destId="{6BB1B77C-230C-47F9-B0CC-2FFAFAF719AA}" srcOrd="2" destOrd="0" presId="urn:microsoft.com/office/officeart/2005/8/layout/orgChart1"/>
    <dgm:cxn modelId="{56BF5A85-3175-41DC-944D-D945B3BCBDED}" type="presParOf" srcId="{999FE6EC-9168-4990-B1A8-4489C716D116}" destId="{F0859359-39D7-4BB3-90C6-85D763E49F7F}" srcOrd="2" destOrd="0" presId="urn:microsoft.com/office/officeart/2005/8/layout/orgChart1"/>
    <dgm:cxn modelId="{E9386A33-58E9-4608-8C61-14646B3BD10A}" type="presParOf" srcId="{35FF95F1-D883-481D-994F-2006B9015635}" destId="{0E27C3E1-A34C-4145-BC3A-8CDB0DC6B2FE}" srcOrd="2" destOrd="0" presId="urn:microsoft.com/office/officeart/2005/8/layout/orgChart1"/>
    <dgm:cxn modelId="{38B21B62-A0FA-45C7-9A7B-FFF0B6BAAAC6}" type="presParOf" srcId="{35FF95F1-D883-481D-994F-2006B9015635}" destId="{89BC8E17-C486-42F2-8A19-92FA87ACC886}" srcOrd="3" destOrd="0" presId="urn:microsoft.com/office/officeart/2005/8/layout/orgChart1"/>
    <dgm:cxn modelId="{CFFB102A-CA61-4FA3-A73F-B8C27F4708D4}" type="presParOf" srcId="{89BC8E17-C486-42F2-8A19-92FA87ACC886}" destId="{EB3E354C-FE94-4FDD-BE07-CA485459854A}" srcOrd="0" destOrd="0" presId="urn:microsoft.com/office/officeart/2005/8/layout/orgChart1"/>
    <dgm:cxn modelId="{9B1342D2-05FD-43E0-BE00-46CF2237C5B1}" type="presParOf" srcId="{EB3E354C-FE94-4FDD-BE07-CA485459854A}" destId="{86917507-A72B-4E57-B9F2-A338C1F5D0A6}" srcOrd="0" destOrd="0" presId="urn:microsoft.com/office/officeart/2005/8/layout/orgChart1"/>
    <dgm:cxn modelId="{991748CD-85C6-47DD-9E9A-7FC8449CA551}" type="presParOf" srcId="{EB3E354C-FE94-4FDD-BE07-CA485459854A}" destId="{2519207A-CD16-40EB-A823-213AEFC74054}" srcOrd="1" destOrd="0" presId="urn:microsoft.com/office/officeart/2005/8/layout/orgChart1"/>
    <dgm:cxn modelId="{D351B390-66CB-4AA7-BFA0-93418BDB1323}" type="presParOf" srcId="{89BC8E17-C486-42F2-8A19-92FA87ACC886}" destId="{8110FE25-4026-467B-AAC0-734D27E8FC57}" srcOrd="1" destOrd="0" presId="urn:microsoft.com/office/officeart/2005/8/layout/orgChart1"/>
    <dgm:cxn modelId="{C9A00806-5DD7-4073-A96E-808A397F721F}" type="presParOf" srcId="{8110FE25-4026-467B-AAC0-734D27E8FC57}" destId="{09276428-AF68-4526-9B9B-8C9A94FDB0A2}" srcOrd="0" destOrd="0" presId="urn:microsoft.com/office/officeart/2005/8/layout/orgChart1"/>
    <dgm:cxn modelId="{7C93C81A-2327-48FC-A2D1-917597BA9775}" type="presParOf" srcId="{8110FE25-4026-467B-AAC0-734D27E8FC57}" destId="{09632CB1-8086-4CD3-B495-B921143ABFA9}" srcOrd="1" destOrd="0" presId="urn:microsoft.com/office/officeart/2005/8/layout/orgChart1"/>
    <dgm:cxn modelId="{F43F9D0B-634B-47C9-B85A-948E00BE0983}" type="presParOf" srcId="{09632CB1-8086-4CD3-B495-B921143ABFA9}" destId="{7E538F6A-9D45-4CDF-800F-A625E75FDBBE}" srcOrd="0" destOrd="0" presId="urn:microsoft.com/office/officeart/2005/8/layout/orgChart1"/>
    <dgm:cxn modelId="{31D36FEE-83FD-4DD6-97AB-5903171CB81F}" type="presParOf" srcId="{7E538F6A-9D45-4CDF-800F-A625E75FDBBE}" destId="{AE4A30DC-CDAD-4D5B-9C9F-EE076A3F4F77}" srcOrd="0" destOrd="0" presId="urn:microsoft.com/office/officeart/2005/8/layout/orgChart1"/>
    <dgm:cxn modelId="{A7A3AD86-D39A-426A-92A9-089F7FEA41F9}" type="presParOf" srcId="{7E538F6A-9D45-4CDF-800F-A625E75FDBBE}" destId="{BBF20BAF-ECA5-4FAC-AC59-EF56AFE0F795}" srcOrd="1" destOrd="0" presId="urn:microsoft.com/office/officeart/2005/8/layout/orgChart1"/>
    <dgm:cxn modelId="{43446C32-1055-4DE5-84F0-834DB81ABFCA}" type="presParOf" srcId="{09632CB1-8086-4CD3-B495-B921143ABFA9}" destId="{CFDAF79C-E7F3-45B3-9584-4A6E9649D9D7}" srcOrd="1" destOrd="0" presId="urn:microsoft.com/office/officeart/2005/8/layout/orgChart1"/>
    <dgm:cxn modelId="{F6980558-779C-4919-8E98-3BE2A11FD71A}" type="presParOf" srcId="{09632CB1-8086-4CD3-B495-B921143ABFA9}" destId="{A6C6FEB6-BACE-4289-8669-0F5EDA55471E}" srcOrd="2" destOrd="0" presId="urn:microsoft.com/office/officeart/2005/8/layout/orgChart1"/>
    <dgm:cxn modelId="{5792D918-5C8A-4A00-97A6-6CDB48AE80A8}" type="presParOf" srcId="{89BC8E17-C486-42F2-8A19-92FA87ACC886}" destId="{2855954F-928C-4EA2-A9FA-50C07D001DCA}" srcOrd="2" destOrd="0" presId="urn:microsoft.com/office/officeart/2005/8/layout/orgChart1"/>
    <dgm:cxn modelId="{A6FA35DE-3AFF-422E-AC4B-C074D817B9F0}" type="presParOf" srcId="{CF2EBF9C-15FD-4220-8043-5C616F339AA3}" destId="{CAC4C1D8-5298-4563-B4C4-F3C9FDD58B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89603-A212-421E-8214-F4B9FA803FC2}" type="doc">
      <dgm:prSet loTypeId="urn:microsoft.com/office/officeart/2005/8/layout/orgChart1" loCatId="hierarchy" qsTypeId="urn:microsoft.com/office/officeart/2005/8/quickstyle/simple1" qsCatId="simple" csTypeId="urn:microsoft.com/office/officeart/2005/8/colors/accent1_2" csCatId="accent1" phldr="1"/>
      <dgm:spPr/>
    </dgm:pt>
    <dgm:pt modelId="{2465BF8B-49FD-4E2C-BEDA-FD2F6F58C976}">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smtClean="0">
              <a:ln>
                <a:noFill/>
              </a:ln>
              <a:solidFill>
                <a:schemeClr val="bg1"/>
              </a:solidFill>
              <a:effectLst/>
              <a:latin typeface="+mn-lt"/>
              <a:cs typeface="Arial" charset="0"/>
            </a:rPr>
            <a:t>ΚΑΡΦΙΑ </a:t>
          </a:r>
          <a:r>
            <a:rPr kumimoji="0" lang="en-US" altLang="el-GR" sz="1200" b="1" i="0" u="none" strike="noStrike" cap="none" normalizeH="0" baseline="0" smtClean="0">
              <a:ln>
                <a:noFill/>
              </a:ln>
              <a:solidFill>
                <a:schemeClr val="bg1"/>
              </a:solidFill>
              <a:effectLst/>
              <a:latin typeface="+mn-lt"/>
              <a:cs typeface="Arial" charset="0"/>
            </a:rPr>
            <a:t>(363)</a:t>
          </a:r>
          <a:endParaRPr kumimoji="0" lang="el-GR" altLang="el-GR" sz="1200" b="1" i="0" u="none" strike="noStrike" cap="none" normalizeH="0" baseline="0" smtClean="0">
            <a:ln>
              <a:noFill/>
            </a:ln>
            <a:solidFill>
              <a:schemeClr val="bg1"/>
            </a:solidFill>
            <a:effectLst/>
            <a:latin typeface="+mn-lt"/>
            <a:cs typeface="Arial" charset="0"/>
          </a:endParaRPr>
        </a:p>
      </dgm:t>
    </dgm:pt>
    <dgm:pt modelId="{1E40315E-C73E-42FA-9B11-69A3D797B990}" type="parTrans" cxnId="{A83E4A6F-88AA-482F-B722-46EDF8DD2C2C}">
      <dgm:prSet/>
      <dgm:spPr/>
      <dgm:t>
        <a:bodyPr/>
        <a:lstStyle/>
        <a:p>
          <a:endParaRPr lang="el-GR" sz="2000" i="0">
            <a:solidFill>
              <a:schemeClr val="bg1"/>
            </a:solidFill>
            <a:latin typeface="+mn-lt"/>
          </a:endParaRPr>
        </a:p>
      </dgm:t>
    </dgm:pt>
    <dgm:pt modelId="{7C7247DC-2002-4F09-89A0-FBD0842BDBD0}" type="sibTrans" cxnId="{A83E4A6F-88AA-482F-B722-46EDF8DD2C2C}">
      <dgm:prSet/>
      <dgm:spPr/>
      <dgm:t>
        <a:bodyPr/>
        <a:lstStyle/>
        <a:p>
          <a:endParaRPr lang="el-GR" sz="2000" i="0">
            <a:solidFill>
              <a:schemeClr val="bg1"/>
            </a:solidFill>
            <a:latin typeface="+mn-lt"/>
          </a:endParaRPr>
        </a:p>
      </dgm:t>
    </dgm:pt>
    <dgm:pt modelId="{E200970E-1286-4894-A0BA-A5E5C19F3847}">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smtClean="0">
              <a:ln>
                <a:noFill/>
              </a:ln>
              <a:solidFill>
                <a:schemeClr val="bg1"/>
              </a:solidFill>
              <a:effectLst/>
              <a:latin typeface="+mn-lt"/>
              <a:cs typeface="Arial" charset="0"/>
            </a:rPr>
            <a:t>ΑΠΛΑ</a:t>
          </a:r>
          <a:r>
            <a:rPr kumimoji="0" lang="en-US" altLang="el-GR" sz="1200" b="1" i="0" u="none" strike="noStrike" cap="none" normalizeH="0" baseline="0" smtClean="0">
              <a:ln>
                <a:noFill/>
              </a:ln>
              <a:solidFill>
                <a:schemeClr val="bg1"/>
              </a:solidFill>
              <a:effectLst/>
              <a:latin typeface="+mn-lt"/>
              <a:cs typeface="Arial" charset="0"/>
            </a:rPr>
            <a:t> (353)</a:t>
          </a:r>
          <a:endParaRPr kumimoji="0" lang="el-GR" altLang="el-GR" sz="1200" b="1" i="0" u="none" strike="noStrike" cap="none" normalizeH="0" baseline="0" smtClean="0">
            <a:ln>
              <a:noFill/>
            </a:ln>
            <a:solidFill>
              <a:schemeClr val="bg1"/>
            </a:solidFill>
            <a:effectLst/>
            <a:latin typeface="+mn-lt"/>
            <a:cs typeface="Arial" charset="0"/>
          </a:endParaRPr>
        </a:p>
      </dgm:t>
    </dgm:pt>
    <dgm:pt modelId="{9F8082C7-719A-4C40-B843-E2F93B57EE6E}" type="parTrans" cxnId="{193B91D3-BDB8-4017-A865-5496844A456D}">
      <dgm:prSet/>
      <dgm:spPr/>
      <dgm:t>
        <a:bodyPr/>
        <a:lstStyle/>
        <a:p>
          <a:endParaRPr lang="el-GR" sz="2000" i="0">
            <a:solidFill>
              <a:schemeClr val="bg1"/>
            </a:solidFill>
            <a:latin typeface="+mn-lt"/>
          </a:endParaRPr>
        </a:p>
      </dgm:t>
    </dgm:pt>
    <dgm:pt modelId="{FA42F214-EFF8-4EA7-BE79-6580751869D5}" type="sibTrans" cxnId="{193B91D3-BDB8-4017-A865-5496844A456D}">
      <dgm:prSet/>
      <dgm:spPr/>
      <dgm:t>
        <a:bodyPr/>
        <a:lstStyle/>
        <a:p>
          <a:endParaRPr lang="el-GR" sz="2000" i="0">
            <a:solidFill>
              <a:schemeClr val="bg1"/>
            </a:solidFill>
            <a:latin typeface="+mn-lt"/>
          </a:endParaRPr>
        </a:p>
      </dgm:t>
    </dgm:pt>
    <dgm:pt modelId="{D9DED7CE-5C91-4F6F-956C-5C700F5E09B4}">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bg1"/>
              </a:solidFill>
              <a:effectLst/>
              <a:latin typeface="+mn-lt"/>
              <a:cs typeface="Arial" charset="0"/>
            </a:rPr>
            <a:t>Κυκλική διατομή κορμού</a:t>
          </a:r>
          <a:r>
            <a:rPr kumimoji="0" lang="en-US" altLang="el-GR" sz="1200" b="1" i="0" u="none" strike="noStrike" cap="none" normalizeH="0" baseline="0" dirty="0" smtClean="0">
              <a:ln>
                <a:noFill/>
              </a:ln>
              <a:solidFill>
                <a:schemeClr val="bg1"/>
              </a:solidFill>
              <a:effectLst/>
              <a:latin typeface="+mn-lt"/>
              <a:cs typeface="Arial" charset="0"/>
            </a:rPr>
            <a:t> (8)</a:t>
          </a:r>
          <a:endParaRPr kumimoji="0" lang="el-GR" altLang="el-GR" sz="1200" b="1" i="0" u="none" strike="noStrike" cap="none" normalizeH="0" baseline="0" dirty="0" smtClean="0">
            <a:ln>
              <a:noFill/>
            </a:ln>
            <a:solidFill>
              <a:schemeClr val="bg1"/>
            </a:solidFill>
            <a:effectLst/>
            <a:latin typeface="+mn-lt"/>
            <a:cs typeface="Arial" charset="0"/>
          </a:endParaRPr>
        </a:p>
      </dgm:t>
    </dgm:pt>
    <dgm:pt modelId="{5D8CF93E-1B59-43B3-8A97-9C0F4D77DB8D}" type="parTrans" cxnId="{AF169C4B-87DB-4D06-A283-25B59DABD876}">
      <dgm:prSet/>
      <dgm:spPr/>
      <dgm:t>
        <a:bodyPr/>
        <a:lstStyle/>
        <a:p>
          <a:endParaRPr lang="el-GR" sz="2000" i="0">
            <a:solidFill>
              <a:schemeClr val="bg1"/>
            </a:solidFill>
            <a:latin typeface="+mn-lt"/>
          </a:endParaRPr>
        </a:p>
      </dgm:t>
    </dgm:pt>
    <dgm:pt modelId="{E32A6276-AE69-44EB-AF1D-EA2572A6F8E4}" type="sibTrans" cxnId="{AF169C4B-87DB-4D06-A283-25B59DABD876}">
      <dgm:prSet/>
      <dgm:spPr/>
      <dgm:t>
        <a:bodyPr/>
        <a:lstStyle/>
        <a:p>
          <a:endParaRPr lang="el-GR" sz="2000" i="0">
            <a:solidFill>
              <a:schemeClr val="bg1"/>
            </a:solidFill>
            <a:latin typeface="+mn-lt"/>
          </a:endParaRPr>
        </a:p>
      </dgm:t>
    </dgm:pt>
    <dgm:pt modelId="{2EB8392C-2B82-4FC7-8367-FA3A4D4EA472}">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bg1"/>
              </a:solidFill>
              <a:effectLst/>
              <a:latin typeface="+mn-lt"/>
              <a:cs typeface="Arial" charset="0"/>
            </a:rPr>
            <a:t>Κυκλική επίπεδη κεφαλή</a:t>
          </a:r>
          <a:r>
            <a:rPr kumimoji="0" lang="en-US" altLang="el-GR" sz="1200" b="0" i="0" u="none" strike="noStrike" cap="none" normalizeH="0" baseline="0" dirty="0" smtClean="0">
              <a:ln>
                <a:noFill/>
              </a:ln>
              <a:solidFill>
                <a:schemeClr val="bg1"/>
              </a:solidFill>
              <a:effectLst/>
              <a:latin typeface="+mn-lt"/>
              <a:cs typeface="Arial" charset="0"/>
            </a:rPr>
            <a:t> (7)</a:t>
          </a:r>
          <a:endParaRPr kumimoji="0" lang="el-GR" altLang="el-GR" sz="1200" b="1" i="0" u="none" strike="noStrike" cap="none" normalizeH="0" baseline="0" dirty="0" smtClean="0">
            <a:ln>
              <a:noFill/>
            </a:ln>
            <a:solidFill>
              <a:schemeClr val="bg1"/>
            </a:solidFill>
            <a:effectLst/>
            <a:latin typeface="+mn-lt"/>
            <a:cs typeface="Arial" charset="0"/>
          </a:endParaRPr>
        </a:p>
      </dgm:t>
    </dgm:pt>
    <dgm:pt modelId="{0CEADCDE-F2A9-4976-BEDB-74D7A5E11EE5}" type="parTrans" cxnId="{64C4A0C3-9BC5-4BA0-86C3-6E7C6F666E2A}">
      <dgm:prSet/>
      <dgm:spPr/>
      <dgm:t>
        <a:bodyPr/>
        <a:lstStyle/>
        <a:p>
          <a:endParaRPr lang="el-GR" sz="2000" i="0">
            <a:solidFill>
              <a:schemeClr val="bg1"/>
            </a:solidFill>
            <a:latin typeface="+mn-lt"/>
          </a:endParaRPr>
        </a:p>
      </dgm:t>
    </dgm:pt>
    <dgm:pt modelId="{26257538-BAD9-4DED-9D99-AFFCDC0CBEF9}" type="sibTrans" cxnId="{64C4A0C3-9BC5-4BA0-86C3-6E7C6F666E2A}">
      <dgm:prSet/>
      <dgm:spPr/>
      <dgm:t>
        <a:bodyPr/>
        <a:lstStyle/>
        <a:p>
          <a:endParaRPr lang="el-GR" sz="2000" i="0">
            <a:solidFill>
              <a:schemeClr val="bg1"/>
            </a:solidFill>
            <a:latin typeface="+mn-lt"/>
          </a:endParaRPr>
        </a:p>
      </dgm:t>
    </dgm:pt>
    <dgm:pt modelId="{09326964-8208-46E9-B63C-923EAADBBED8}">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bg1"/>
              </a:solidFill>
              <a:effectLst/>
              <a:latin typeface="+mn-lt"/>
              <a:cs typeface="Arial" charset="0"/>
            </a:rPr>
            <a:t>Κυκλική κυρτή κεφαλή</a:t>
          </a:r>
          <a:r>
            <a:rPr kumimoji="0" lang="en-US" altLang="el-GR" sz="1200" b="0" i="0" u="none" strike="noStrike" cap="none" normalizeH="0" baseline="0" smtClean="0">
              <a:ln>
                <a:noFill/>
              </a:ln>
              <a:solidFill>
                <a:schemeClr val="bg1"/>
              </a:solidFill>
              <a:effectLst/>
              <a:latin typeface="+mn-lt"/>
              <a:cs typeface="Arial" charset="0"/>
            </a:rPr>
            <a:t> (1)</a:t>
          </a:r>
          <a:endParaRPr kumimoji="0" lang="el-GR" altLang="el-GR" sz="1200" b="1" i="0" u="none" strike="noStrike" cap="none" normalizeH="0" baseline="0" smtClean="0">
            <a:ln>
              <a:noFill/>
            </a:ln>
            <a:solidFill>
              <a:schemeClr val="bg1"/>
            </a:solidFill>
            <a:effectLst/>
            <a:latin typeface="+mn-lt"/>
            <a:cs typeface="Arial" charset="0"/>
          </a:endParaRPr>
        </a:p>
      </dgm:t>
    </dgm:pt>
    <dgm:pt modelId="{ECACD86E-D264-49E6-A66A-50B3D5C84308}" type="parTrans" cxnId="{F29EC1A5-3D0E-4260-8F87-1EFE806D5F30}">
      <dgm:prSet/>
      <dgm:spPr/>
      <dgm:t>
        <a:bodyPr/>
        <a:lstStyle/>
        <a:p>
          <a:endParaRPr lang="el-GR" sz="2000" i="0">
            <a:solidFill>
              <a:schemeClr val="bg1"/>
            </a:solidFill>
            <a:latin typeface="+mn-lt"/>
          </a:endParaRPr>
        </a:p>
      </dgm:t>
    </dgm:pt>
    <dgm:pt modelId="{1D300D40-5873-4910-8FEA-8983C0A31B2E}" type="sibTrans" cxnId="{F29EC1A5-3D0E-4260-8F87-1EFE806D5F30}">
      <dgm:prSet/>
      <dgm:spPr/>
      <dgm:t>
        <a:bodyPr/>
        <a:lstStyle/>
        <a:p>
          <a:endParaRPr lang="el-GR" sz="2000" i="0">
            <a:solidFill>
              <a:schemeClr val="bg1"/>
            </a:solidFill>
            <a:latin typeface="+mn-lt"/>
          </a:endParaRPr>
        </a:p>
      </dgm:t>
    </dgm:pt>
    <dgm:pt modelId="{02F5D835-ADCB-486B-A7A8-3B626C5DABC4}">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bg1"/>
              </a:solidFill>
              <a:effectLst/>
              <a:latin typeface="+mn-lt"/>
              <a:cs typeface="Arial" charset="0"/>
            </a:rPr>
            <a:t>Ορθογώνια διατομή κορμού</a:t>
          </a:r>
          <a:r>
            <a:rPr kumimoji="0" lang="en-US" altLang="el-GR" sz="1200" b="1" i="0" u="none" strike="noStrike" cap="none" normalizeH="0" baseline="0" dirty="0" smtClean="0">
              <a:ln>
                <a:noFill/>
              </a:ln>
              <a:solidFill>
                <a:schemeClr val="bg1"/>
              </a:solidFill>
              <a:effectLst/>
              <a:latin typeface="+mn-lt"/>
              <a:cs typeface="Arial" charset="0"/>
            </a:rPr>
            <a:t> (345)</a:t>
          </a:r>
          <a:endParaRPr kumimoji="0" lang="el-GR" altLang="el-GR" sz="1200" b="1" i="0" u="none" strike="noStrike" cap="none" normalizeH="0" baseline="0" dirty="0" smtClean="0">
            <a:ln>
              <a:noFill/>
            </a:ln>
            <a:solidFill>
              <a:schemeClr val="bg1"/>
            </a:solidFill>
            <a:effectLst/>
            <a:latin typeface="+mn-lt"/>
            <a:cs typeface="Arial" charset="0"/>
          </a:endParaRPr>
        </a:p>
      </dgm:t>
    </dgm:pt>
    <dgm:pt modelId="{398E8FCC-69C9-444D-BA28-05A3EDA97575}" type="parTrans" cxnId="{A80DD766-6FE3-43D3-81FD-C538E9553330}">
      <dgm:prSet/>
      <dgm:spPr/>
      <dgm:t>
        <a:bodyPr/>
        <a:lstStyle/>
        <a:p>
          <a:endParaRPr lang="el-GR" sz="2000" i="0">
            <a:solidFill>
              <a:schemeClr val="bg1"/>
            </a:solidFill>
            <a:latin typeface="+mn-lt"/>
          </a:endParaRPr>
        </a:p>
      </dgm:t>
    </dgm:pt>
    <dgm:pt modelId="{C3FDD30A-05CC-49F9-A1F2-015E7C7DCEB3}" type="sibTrans" cxnId="{A80DD766-6FE3-43D3-81FD-C538E9553330}">
      <dgm:prSet/>
      <dgm:spPr/>
      <dgm:t>
        <a:bodyPr/>
        <a:lstStyle/>
        <a:p>
          <a:endParaRPr lang="el-GR" sz="2000" i="0">
            <a:solidFill>
              <a:schemeClr val="bg1"/>
            </a:solidFill>
            <a:latin typeface="+mn-lt"/>
          </a:endParaRPr>
        </a:p>
      </dgm:t>
    </dgm:pt>
    <dgm:pt modelId="{3A766100-7070-4E71-9EBF-24EE81F39FB2}">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bg1"/>
              </a:solidFill>
              <a:effectLst/>
              <a:latin typeface="+mn-lt"/>
              <a:cs typeface="Arial" charset="0"/>
            </a:rPr>
            <a:t>Κυκλική επίπεδη κεφαλή </a:t>
          </a:r>
          <a:r>
            <a:rPr kumimoji="0" lang="en-US" altLang="el-GR" sz="1200" b="0" i="0" u="none" strike="noStrike" cap="none" normalizeH="0" baseline="0" dirty="0" smtClean="0">
              <a:ln>
                <a:noFill/>
              </a:ln>
              <a:solidFill>
                <a:schemeClr val="bg1"/>
              </a:solidFill>
              <a:effectLst/>
              <a:latin typeface="+mn-lt"/>
              <a:cs typeface="Arial" charset="0"/>
            </a:rPr>
            <a:t>(206)</a:t>
          </a:r>
          <a:endParaRPr kumimoji="0" lang="el-GR" altLang="el-GR" sz="1200" b="0" i="0" u="none" strike="noStrike" cap="none" normalizeH="0" baseline="0" dirty="0" smtClean="0">
            <a:ln>
              <a:noFill/>
            </a:ln>
            <a:solidFill>
              <a:schemeClr val="bg1"/>
            </a:solidFill>
            <a:effectLst/>
            <a:latin typeface="+mn-lt"/>
            <a:cs typeface="Arial" charset="0"/>
          </a:endParaRPr>
        </a:p>
      </dgm:t>
    </dgm:pt>
    <dgm:pt modelId="{3E82F50A-6D3B-46AE-A421-EFA898D7FADC}" type="parTrans" cxnId="{F9CE4DBC-327C-4DF3-A25F-3480EA68F2C4}">
      <dgm:prSet/>
      <dgm:spPr/>
      <dgm:t>
        <a:bodyPr/>
        <a:lstStyle/>
        <a:p>
          <a:endParaRPr lang="el-GR" sz="2000" i="0">
            <a:solidFill>
              <a:schemeClr val="bg1"/>
            </a:solidFill>
            <a:latin typeface="+mn-lt"/>
          </a:endParaRPr>
        </a:p>
      </dgm:t>
    </dgm:pt>
    <dgm:pt modelId="{63D79AAB-C7AC-4BF2-B039-ECD1DC90281B}" type="sibTrans" cxnId="{F9CE4DBC-327C-4DF3-A25F-3480EA68F2C4}">
      <dgm:prSet/>
      <dgm:spPr/>
      <dgm:t>
        <a:bodyPr/>
        <a:lstStyle/>
        <a:p>
          <a:endParaRPr lang="el-GR" sz="2000" i="0">
            <a:solidFill>
              <a:schemeClr val="bg1"/>
            </a:solidFill>
            <a:latin typeface="+mn-lt"/>
          </a:endParaRPr>
        </a:p>
      </dgm:t>
    </dgm:pt>
    <dgm:pt modelId="{80BFF4AD-309A-469B-BE97-42734274ACD3}">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bg1"/>
              </a:solidFill>
              <a:effectLst/>
              <a:latin typeface="+mn-lt"/>
              <a:cs typeface="Arial" charset="0"/>
            </a:rPr>
            <a:t>Κυκλική κυρτή κεφαλή </a:t>
          </a:r>
          <a:r>
            <a:rPr kumimoji="0" lang="en-US" altLang="el-GR" sz="1200" b="0" i="0" u="none" strike="noStrike" cap="none" normalizeH="0" baseline="0" smtClean="0">
              <a:ln>
                <a:noFill/>
              </a:ln>
              <a:solidFill>
                <a:schemeClr val="bg1"/>
              </a:solidFill>
              <a:effectLst/>
              <a:latin typeface="+mn-lt"/>
              <a:cs typeface="Arial" charset="0"/>
            </a:rPr>
            <a:t>(75)</a:t>
          </a:r>
          <a:endParaRPr kumimoji="0" lang="el-GR" altLang="el-GR" sz="1200" b="0" i="0" u="none" strike="noStrike" cap="none" normalizeH="0" baseline="0" smtClean="0">
            <a:ln>
              <a:noFill/>
            </a:ln>
            <a:solidFill>
              <a:schemeClr val="bg1"/>
            </a:solidFill>
            <a:effectLst/>
            <a:latin typeface="+mn-lt"/>
            <a:cs typeface="Arial" charset="0"/>
          </a:endParaRPr>
        </a:p>
      </dgm:t>
    </dgm:pt>
    <dgm:pt modelId="{C868C43F-625C-4DE3-AEEA-04A635BC2E0A}" type="parTrans" cxnId="{0C00E048-E86C-45AF-8948-8A338764134C}">
      <dgm:prSet/>
      <dgm:spPr/>
      <dgm:t>
        <a:bodyPr/>
        <a:lstStyle/>
        <a:p>
          <a:endParaRPr lang="el-GR" sz="2000" i="0">
            <a:solidFill>
              <a:schemeClr val="bg1"/>
            </a:solidFill>
            <a:latin typeface="+mn-lt"/>
          </a:endParaRPr>
        </a:p>
      </dgm:t>
    </dgm:pt>
    <dgm:pt modelId="{2FF80242-E91D-4C20-9CCD-6B68DA2FED41}" type="sibTrans" cxnId="{0C00E048-E86C-45AF-8948-8A338764134C}">
      <dgm:prSet/>
      <dgm:spPr/>
      <dgm:t>
        <a:bodyPr/>
        <a:lstStyle/>
        <a:p>
          <a:endParaRPr lang="el-GR" sz="2000" i="0">
            <a:solidFill>
              <a:schemeClr val="bg1"/>
            </a:solidFill>
            <a:latin typeface="+mn-lt"/>
          </a:endParaRPr>
        </a:p>
      </dgm:t>
    </dgm:pt>
    <dgm:pt modelId="{CD9D493A-5A81-4014-AA62-6A551BE03521}">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smtClean="0">
              <a:ln>
                <a:noFill/>
              </a:ln>
              <a:solidFill>
                <a:schemeClr val="bg1"/>
              </a:solidFill>
              <a:effectLst/>
              <a:latin typeface="+mn-lt"/>
              <a:cs typeface="Arial" charset="0"/>
            </a:rPr>
            <a:t>ΔΙΑΚΟΣΜΗΤΙΚΑ</a:t>
          </a:r>
          <a:r>
            <a:rPr kumimoji="0" lang="en-US" altLang="el-GR" sz="1200" b="1" i="0" u="none" strike="noStrike" cap="none" normalizeH="0" baseline="0" smtClean="0">
              <a:ln>
                <a:noFill/>
              </a:ln>
              <a:solidFill>
                <a:schemeClr val="bg1"/>
              </a:solidFill>
              <a:effectLst/>
              <a:latin typeface="+mn-lt"/>
              <a:cs typeface="Arial" charset="0"/>
            </a:rPr>
            <a:t> (10)</a:t>
          </a:r>
          <a:endParaRPr kumimoji="0" lang="el-GR" altLang="el-GR" sz="1200" b="1" i="0" u="none" strike="noStrike" cap="none" normalizeH="0" baseline="0" smtClean="0">
            <a:ln>
              <a:noFill/>
            </a:ln>
            <a:solidFill>
              <a:schemeClr val="bg1"/>
            </a:solidFill>
            <a:effectLst/>
            <a:latin typeface="+mn-lt"/>
            <a:cs typeface="Arial" charset="0"/>
          </a:endParaRPr>
        </a:p>
      </dgm:t>
    </dgm:pt>
    <dgm:pt modelId="{6948BC74-B418-4A35-9D49-A70D6F6D3F99}" type="parTrans" cxnId="{2F9BA806-BE4B-4226-AFCC-D4626C34F7CE}">
      <dgm:prSet/>
      <dgm:spPr/>
      <dgm:t>
        <a:bodyPr/>
        <a:lstStyle/>
        <a:p>
          <a:endParaRPr lang="el-GR" sz="2000" i="0">
            <a:solidFill>
              <a:schemeClr val="bg1"/>
            </a:solidFill>
            <a:latin typeface="+mn-lt"/>
          </a:endParaRPr>
        </a:p>
      </dgm:t>
    </dgm:pt>
    <dgm:pt modelId="{A807EBE9-C1FA-435A-9263-B1002B2793E2}" type="sibTrans" cxnId="{2F9BA806-BE4B-4226-AFCC-D4626C34F7CE}">
      <dgm:prSet/>
      <dgm:spPr/>
      <dgm:t>
        <a:bodyPr/>
        <a:lstStyle/>
        <a:p>
          <a:endParaRPr lang="el-GR" sz="2000" i="0">
            <a:solidFill>
              <a:schemeClr val="bg1"/>
            </a:solidFill>
            <a:latin typeface="+mn-lt"/>
          </a:endParaRPr>
        </a:p>
      </dgm:t>
    </dgm:pt>
    <dgm:pt modelId="{8CD7BE48-37D5-4862-B19D-2FB3C49CD26F}">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bg1"/>
              </a:solidFill>
              <a:effectLst/>
              <a:latin typeface="+mn-lt"/>
              <a:cs typeface="Arial" charset="0"/>
            </a:rPr>
            <a:t>Κυκλική διατομή κορμού</a:t>
          </a:r>
          <a:r>
            <a:rPr kumimoji="0" lang="en-US" altLang="el-GR" sz="1200" b="1" i="0" u="none" strike="noStrike" cap="none" normalizeH="0" baseline="0" dirty="0" smtClean="0">
              <a:ln>
                <a:noFill/>
              </a:ln>
              <a:solidFill>
                <a:schemeClr val="bg1"/>
              </a:solidFill>
              <a:effectLst/>
              <a:latin typeface="+mn-lt"/>
              <a:cs typeface="Arial" charset="0"/>
            </a:rPr>
            <a:t>(5)</a:t>
          </a:r>
          <a:endParaRPr kumimoji="0" lang="el-GR" altLang="el-GR" sz="1200" b="1" i="0" u="none" strike="noStrike" cap="none" normalizeH="0" baseline="0" dirty="0" smtClean="0">
            <a:ln>
              <a:noFill/>
            </a:ln>
            <a:solidFill>
              <a:schemeClr val="bg1"/>
            </a:solidFill>
            <a:effectLst/>
            <a:latin typeface="+mn-lt"/>
            <a:cs typeface="Arial" charset="0"/>
          </a:endParaRPr>
        </a:p>
      </dgm:t>
    </dgm:pt>
    <dgm:pt modelId="{693C0746-F5D9-4A48-84CA-1C66C288F445}" type="parTrans" cxnId="{EAA3122F-E0DE-40C6-9226-D46E2E8B7AC4}">
      <dgm:prSet/>
      <dgm:spPr/>
      <dgm:t>
        <a:bodyPr/>
        <a:lstStyle/>
        <a:p>
          <a:endParaRPr lang="el-GR" sz="2000" i="0">
            <a:solidFill>
              <a:schemeClr val="bg1"/>
            </a:solidFill>
            <a:latin typeface="+mn-lt"/>
          </a:endParaRPr>
        </a:p>
      </dgm:t>
    </dgm:pt>
    <dgm:pt modelId="{2BA5DF21-3E2C-48BC-A4D4-4C4CFF376E55}" type="sibTrans" cxnId="{EAA3122F-E0DE-40C6-9226-D46E2E8B7AC4}">
      <dgm:prSet/>
      <dgm:spPr/>
      <dgm:t>
        <a:bodyPr/>
        <a:lstStyle/>
        <a:p>
          <a:endParaRPr lang="el-GR" sz="2000" i="0">
            <a:solidFill>
              <a:schemeClr val="bg1"/>
            </a:solidFill>
            <a:latin typeface="+mn-lt"/>
          </a:endParaRPr>
        </a:p>
      </dgm:t>
    </dgm:pt>
    <dgm:pt modelId="{5B99857C-D28C-4848-BD31-42B35A1D03B6}">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bg1"/>
              </a:solidFill>
              <a:effectLst/>
              <a:latin typeface="+mn-lt"/>
              <a:cs typeface="Arial" charset="0"/>
            </a:rPr>
            <a:t>Κυκλική επίπεδη κεφαλή </a:t>
          </a:r>
          <a:r>
            <a:rPr kumimoji="0" lang="en-US" altLang="el-GR" sz="1200" b="0" i="0" u="none" strike="noStrike" cap="none" normalizeH="0" baseline="0" dirty="0" smtClean="0">
              <a:ln>
                <a:noFill/>
              </a:ln>
              <a:solidFill>
                <a:schemeClr val="bg1"/>
              </a:solidFill>
              <a:effectLst/>
              <a:latin typeface="+mn-lt"/>
              <a:cs typeface="Arial" charset="0"/>
            </a:rPr>
            <a:t>(5)</a:t>
          </a:r>
          <a:endParaRPr kumimoji="0" lang="el-GR" altLang="el-GR" sz="1200" b="0" i="0" u="none" strike="noStrike" cap="none" normalizeH="0" baseline="0" dirty="0" smtClean="0">
            <a:ln>
              <a:noFill/>
            </a:ln>
            <a:solidFill>
              <a:schemeClr val="bg1"/>
            </a:solidFill>
            <a:effectLst/>
            <a:latin typeface="+mn-lt"/>
            <a:cs typeface="Arial" charset="0"/>
          </a:endParaRPr>
        </a:p>
      </dgm:t>
    </dgm:pt>
    <dgm:pt modelId="{C7324199-BCB5-42B3-8481-045E117698BF}" type="parTrans" cxnId="{D3E39DFD-299A-4B81-8D54-780F81212824}">
      <dgm:prSet/>
      <dgm:spPr/>
      <dgm:t>
        <a:bodyPr/>
        <a:lstStyle/>
        <a:p>
          <a:endParaRPr lang="el-GR" sz="2000" i="0">
            <a:solidFill>
              <a:schemeClr val="bg1"/>
            </a:solidFill>
            <a:latin typeface="+mn-lt"/>
          </a:endParaRPr>
        </a:p>
      </dgm:t>
    </dgm:pt>
    <dgm:pt modelId="{20A1F8C2-0127-4200-BAFA-502C7FCC335F}" type="sibTrans" cxnId="{D3E39DFD-299A-4B81-8D54-780F81212824}">
      <dgm:prSet/>
      <dgm:spPr/>
      <dgm:t>
        <a:bodyPr/>
        <a:lstStyle/>
        <a:p>
          <a:endParaRPr lang="el-GR" sz="2000" i="0">
            <a:solidFill>
              <a:schemeClr val="bg1"/>
            </a:solidFill>
            <a:latin typeface="+mn-lt"/>
          </a:endParaRPr>
        </a:p>
      </dgm:t>
    </dgm:pt>
    <dgm:pt modelId="{BCB4BA2C-7D14-4F13-A5E6-924697CB925F}">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bg1"/>
              </a:solidFill>
              <a:effectLst/>
              <a:latin typeface="+mn-lt"/>
              <a:cs typeface="Arial" charset="0"/>
            </a:rPr>
            <a:t>Ορθογώνια διατομή κορμού</a:t>
          </a:r>
          <a:r>
            <a:rPr kumimoji="0" lang="en-US" altLang="el-GR" sz="1200" b="1" i="0" u="none" strike="noStrike" cap="none" normalizeH="0" baseline="0" dirty="0" smtClean="0">
              <a:ln>
                <a:noFill/>
              </a:ln>
              <a:solidFill>
                <a:schemeClr val="bg1"/>
              </a:solidFill>
              <a:effectLst/>
              <a:latin typeface="+mn-lt"/>
              <a:cs typeface="Arial" charset="0"/>
            </a:rPr>
            <a:t>(5)</a:t>
          </a:r>
          <a:endParaRPr kumimoji="0" lang="el-GR" altLang="el-GR" sz="1200" b="1" i="0" u="none" strike="noStrike" cap="none" normalizeH="0" baseline="0" dirty="0" smtClean="0">
            <a:ln>
              <a:noFill/>
            </a:ln>
            <a:solidFill>
              <a:schemeClr val="bg1"/>
            </a:solidFill>
            <a:effectLst/>
            <a:latin typeface="+mn-lt"/>
            <a:cs typeface="Arial" charset="0"/>
          </a:endParaRPr>
        </a:p>
      </dgm:t>
    </dgm:pt>
    <dgm:pt modelId="{A2DADFB8-2B18-4AD6-BC84-BF820C06437E}" type="parTrans" cxnId="{EBDB339E-783A-44DF-9075-8215097C4D48}">
      <dgm:prSet/>
      <dgm:spPr/>
      <dgm:t>
        <a:bodyPr/>
        <a:lstStyle/>
        <a:p>
          <a:endParaRPr lang="el-GR" sz="2000" i="0">
            <a:solidFill>
              <a:schemeClr val="bg1"/>
            </a:solidFill>
            <a:latin typeface="+mn-lt"/>
          </a:endParaRPr>
        </a:p>
      </dgm:t>
    </dgm:pt>
    <dgm:pt modelId="{9343D4FB-1A6B-41E7-9013-CA7C069227C6}" type="sibTrans" cxnId="{EBDB339E-783A-44DF-9075-8215097C4D48}">
      <dgm:prSet/>
      <dgm:spPr/>
      <dgm:t>
        <a:bodyPr/>
        <a:lstStyle/>
        <a:p>
          <a:endParaRPr lang="el-GR" sz="2000" i="0">
            <a:solidFill>
              <a:schemeClr val="bg1"/>
            </a:solidFill>
            <a:latin typeface="+mn-lt"/>
          </a:endParaRPr>
        </a:p>
      </dgm:t>
    </dgm:pt>
    <dgm:pt modelId="{AF9BAA92-D538-4C3A-BE2E-B9E2C85B15E1}">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bg1"/>
              </a:solidFill>
              <a:effectLst/>
              <a:latin typeface="+mn-lt"/>
              <a:cs typeface="Arial" charset="0"/>
            </a:rPr>
            <a:t>Κυκλική επίπεδη κεφαλή</a:t>
          </a:r>
          <a:r>
            <a:rPr kumimoji="0" lang="en-US" altLang="el-GR" sz="1200" b="0" i="0" u="none" strike="noStrike" cap="none" normalizeH="0" baseline="0" smtClean="0">
              <a:ln>
                <a:noFill/>
              </a:ln>
              <a:solidFill>
                <a:schemeClr val="bg1"/>
              </a:solidFill>
              <a:effectLst/>
              <a:latin typeface="+mn-lt"/>
              <a:cs typeface="Arial" charset="0"/>
            </a:rPr>
            <a:t> </a:t>
          </a:r>
          <a:r>
            <a:rPr kumimoji="0" lang="el-GR" altLang="el-GR" sz="1200" b="0" i="0" u="none" strike="noStrike" cap="none" normalizeH="0" baseline="0" smtClean="0">
              <a:ln>
                <a:noFill/>
              </a:ln>
              <a:solidFill>
                <a:schemeClr val="bg1"/>
              </a:solidFill>
              <a:effectLst/>
              <a:latin typeface="+mn-lt"/>
              <a:cs typeface="Arial" charset="0"/>
            </a:rPr>
            <a:t>(</a:t>
          </a:r>
          <a:r>
            <a:rPr kumimoji="0" lang="en-US" altLang="el-GR" sz="1200" b="0" i="0" u="none" strike="noStrike" cap="none" normalizeH="0" baseline="0" smtClean="0">
              <a:ln>
                <a:noFill/>
              </a:ln>
              <a:solidFill>
                <a:schemeClr val="bg1"/>
              </a:solidFill>
              <a:effectLst/>
              <a:latin typeface="+mn-lt"/>
              <a:cs typeface="Arial" charset="0"/>
            </a:rPr>
            <a:t>4)</a:t>
          </a:r>
          <a:endParaRPr kumimoji="0" lang="el-GR" altLang="el-GR" sz="1200" b="0" i="0" u="none" strike="noStrike" cap="none" normalizeH="0" baseline="0" smtClean="0">
            <a:ln>
              <a:noFill/>
            </a:ln>
            <a:solidFill>
              <a:schemeClr val="bg1"/>
            </a:solidFill>
            <a:effectLst/>
            <a:latin typeface="+mn-lt"/>
            <a:cs typeface="Arial" charset="0"/>
          </a:endParaRPr>
        </a:p>
      </dgm:t>
    </dgm:pt>
    <dgm:pt modelId="{6B97C822-8CD5-4D55-93D5-73532877AFC3}" type="parTrans" cxnId="{A9164D97-21B1-4BD0-8046-A109AD90FA31}">
      <dgm:prSet/>
      <dgm:spPr/>
      <dgm:t>
        <a:bodyPr/>
        <a:lstStyle/>
        <a:p>
          <a:endParaRPr lang="el-GR" sz="2000" i="0">
            <a:solidFill>
              <a:schemeClr val="bg1"/>
            </a:solidFill>
            <a:latin typeface="+mn-lt"/>
          </a:endParaRPr>
        </a:p>
      </dgm:t>
    </dgm:pt>
    <dgm:pt modelId="{A0ECF78C-D32E-4B65-97BB-0B3921A54304}" type="sibTrans" cxnId="{A9164D97-21B1-4BD0-8046-A109AD90FA31}">
      <dgm:prSet/>
      <dgm:spPr/>
      <dgm:t>
        <a:bodyPr/>
        <a:lstStyle/>
        <a:p>
          <a:endParaRPr lang="el-GR" sz="2000" i="0">
            <a:solidFill>
              <a:schemeClr val="bg1"/>
            </a:solidFill>
            <a:latin typeface="+mn-lt"/>
          </a:endParaRPr>
        </a:p>
      </dgm:t>
    </dgm:pt>
    <dgm:pt modelId="{45C5A738-5367-4FE7-B4CD-01558649C0B3}">
      <dgm:prSet custT="1"/>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bg1"/>
              </a:solidFill>
              <a:effectLst/>
              <a:latin typeface="+mn-lt"/>
              <a:cs typeface="Arial" charset="0"/>
            </a:rPr>
            <a:t>Παρ/</a:t>
          </a:r>
          <a:r>
            <a:rPr kumimoji="0" lang="el-GR" altLang="el-GR" sz="1200" b="0" i="0" u="none" strike="noStrike" cap="none" normalizeH="0" baseline="0" dirty="0" err="1" smtClean="0">
              <a:ln>
                <a:noFill/>
              </a:ln>
              <a:solidFill>
                <a:schemeClr val="bg1"/>
              </a:solidFill>
              <a:effectLst/>
              <a:latin typeface="+mn-lt"/>
              <a:cs typeface="Arial" charset="0"/>
            </a:rPr>
            <a:t>μμη</a:t>
          </a:r>
          <a:r>
            <a:rPr kumimoji="0" lang="el-GR" altLang="el-GR" sz="1200" b="0" i="0" u="none" strike="noStrike" cap="none" normalizeH="0" baseline="0" dirty="0" smtClean="0">
              <a:ln>
                <a:noFill/>
              </a:ln>
              <a:solidFill>
                <a:schemeClr val="bg1"/>
              </a:solidFill>
              <a:effectLst/>
              <a:latin typeface="+mn-lt"/>
              <a:cs typeface="Arial" charset="0"/>
            </a:rPr>
            <a:t> κεφαλή με στρογγυλές άκρες </a:t>
          </a:r>
          <a:r>
            <a:rPr kumimoji="0" lang="en-US" altLang="el-GR" sz="1200" b="0" i="0" u="none" strike="noStrike" cap="none" normalizeH="0" baseline="0" dirty="0" smtClean="0">
              <a:ln>
                <a:noFill/>
              </a:ln>
              <a:solidFill>
                <a:schemeClr val="bg1"/>
              </a:solidFill>
              <a:effectLst/>
              <a:latin typeface="+mn-lt"/>
              <a:cs typeface="Arial" charset="0"/>
            </a:rPr>
            <a:t>(1)</a:t>
          </a:r>
          <a:endParaRPr kumimoji="0" lang="el-GR" altLang="el-GR" sz="1200" b="0" i="0" u="none" strike="noStrike" cap="none" normalizeH="0" baseline="0" dirty="0" smtClean="0">
            <a:ln>
              <a:noFill/>
            </a:ln>
            <a:solidFill>
              <a:schemeClr val="bg1"/>
            </a:solidFill>
            <a:effectLst/>
            <a:latin typeface="+mn-lt"/>
            <a:cs typeface="Arial" charset="0"/>
          </a:endParaRPr>
        </a:p>
      </dgm:t>
    </dgm:pt>
    <dgm:pt modelId="{1EAC13C1-ABF3-4C3F-9507-E3F0CE961133}" type="parTrans" cxnId="{3082D9B1-30E0-4FB4-8A68-1D89F3BCB07F}">
      <dgm:prSet/>
      <dgm:spPr/>
      <dgm:t>
        <a:bodyPr/>
        <a:lstStyle/>
        <a:p>
          <a:endParaRPr lang="el-GR" sz="2000" i="0">
            <a:solidFill>
              <a:schemeClr val="bg1"/>
            </a:solidFill>
            <a:latin typeface="+mn-lt"/>
          </a:endParaRPr>
        </a:p>
      </dgm:t>
    </dgm:pt>
    <dgm:pt modelId="{ECEFE44D-4110-4232-975F-7D228DA81647}" type="sibTrans" cxnId="{3082D9B1-30E0-4FB4-8A68-1D89F3BCB07F}">
      <dgm:prSet/>
      <dgm:spPr/>
      <dgm:t>
        <a:bodyPr/>
        <a:lstStyle/>
        <a:p>
          <a:endParaRPr lang="el-GR" sz="2000" i="0">
            <a:solidFill>
              <a:schemeClr val="bg1"/>
            </a:solidFill>
            <a:latin typeface="+mn-lt"/>
          </a:endParaRPr>
        </a:p>
      </dgm:t>
    </dgm:pt>
    <dgm:pt modelId="{D996AFD3-AF92-4960-96CB-DA00041575C7}" type="pres">
      <dgm:prSet presAssocID="{80C89603-A212-421E-8214-F4B9FA803FC2}" presName="hierChild1" presStyleCnt="0">
        <dgm:presLayoutVars>
          <dgm:orgChart val="1"/>
          <dgm:chPref val="1"/>
          <dgm:dir/>
          <dgm:animOne val="branch"/>
          <dgm:animLvl val="lvl"/>
          <dgm:resizeHandles/>
        </dgm:presLayoutVars>
      </dgm:prSet>
      <dgm:spPr/>
    </dgm:pt>
    <dgm:pt modelId="{CBBF73CB-6018-48D6-ABD6-82A5105AF5B9}" type="pres">
      <dgm:prSet presAssocID="{2465BF8B-49FD-4E2C-BEDA-FD2F6F58C976}" presName="hierRoot1" presStyleCnt="0">
        <dgm:presLayoutVars>
          <dgm:hierBranch/>
        </dgm:presLayoutVars>
      </dgm:prSet>
      <dgm:spPr/>
    </dgm:pt>
    <dgm:pt modelId="{2324BA3F-CB98-4C0B-B43C-0EF86D14FEC0}" type="pres">
      <dgm:prSet presAssocID="{2465BF8B-49FD-4E2C-BEDA-FD2F6F58C976}" presName="rootComposite1" presStyleCnt="0"/>
      <dgm:spPr/>
    </dgm:pt>
    <dgm:pt modelId="{056C6B19-FE2B-4594-AA71-278C46502FBF}" type="pres">
      <dgm:prSet presAssocID="{2465BF8B-49FD-4E2C-BEDA-FD2F6F58C976}" presName="rootText1" presStyleLbl="node0" presStyleIdx="0" presStyleCnt="1">
        <dgm:presLayoutVars>
          <dgm:chPref val="3"/>
        </dgm:presLayoutVars>
      </dgm:prSet>
      <dgm:spPr/>
      <dgm:t>
        <a:bodyPr/>
        <a:lstStyle/>
        <a:p>
          <a:endParaRPr lang="el-GR"/>
        </a:p>
      </dgm:t>
    </dgm:pt>
    <dgm:pt modelId="{28C5C333-7992-476F-A6AE-5883225DC1ED}" type="pres">
      <dgm:prSet presAssocID="{2465BF8B-49FD-4E2C-BEDA-FD2F6F58C976}" presName="rootConnector1" presStyleLbl="node1" presStyleIdx="0" presStyleCnt="0"/>
      <dgm:spPr/>
      <dgm:t>
        <a:bodyPr/>
        <a:lstStyle/>
        <a:p>
          <a:endParaRPr lang="el-GR"/>
        </a:p>
      </dgm:t>
    </dgm:pt>
    <dgm:pt modelId="{EEF7082A-E8A0-4A09-8D38-0EE2740497A4}" type="pres">
      <dgm:prSet presAssocID="{2465BF8B-49FD-4E2C-BEDA-FD2F6F58C976}" presName="hierChild2" presStyleCnt="0"/>
      <dgm:spPr/>
    </dgm:pt>
    <dgm:pt modelId="{F868713C-8D88-4A22-9914-FC5A59412C75}" type="pres">
      <dgm:prSet presAssocID="{9F8082C7-719A-4C40-B843-E2F93B57EE6E}" presName="Name35" presStyleLbl="parChTrans1D2" presStyleIdx="0" presStyleCnt="2"/>
      <dgm:spPr/>
      <dgm:t>
        <a:bodyPr/>
        <a:lstStyle/>
        <a:p>
          <a:endParaRPr lang="el-GR"/>
        </a:p>
      </dgm:t>
    </dgm:pt>
    <dgm:pt modelId="{28BD586B-3F5E-4141-BC7A-D54DC98B18E0}" type="pres">
      <dgm:prSet presAssocID="{E200970E-1286-4894-A0BA-A5E5C19F3847}" presName="hierRoot2" presStyleCnt="0">
        <dgm:presLayoutVars>
          <dgm:hierBranch/>
        </dgm:presLayoutVars>
      </dgm:prSet>
      <dgm:spPr/>
    </dgm:pt>
    <dgm:pt modelId="{D952270B-55D6-41B4-B14C-EE7DC9D36DE2}" type="pres">
      <dgm:prSet presAssocID="{E200970E-1286-4894-A0BA-A5E5C19F3847}" presName="rootComposite" presStyleCnt="0"/>
      <dgm:spPr/>
    </dgm:pt>
    <dgm:pt modelId="{A4EBEA82-368D-45CA-90E3-3F6CAB201598}" type="pres">
      <dgm:prSet presAssocID="{E200970E-1286-4894-A0BA-A5E5C19F3847}" presName="rootText" presStyleLbl="node2" presStyleIdx="0" presStyleCnt="2">
        <dgm:presLayoutVars>
          <dgm:chPref val="3"/>
        </dgm:presLayoutVars>
      </dgm:prSet>
      <dgm:spPr/>
      <dgm:t>
        <a:bodyPr/>
        <a:lstStyle/>
        <a:p>
          <a:endParaRPr lang="el-GR"/>
        </a:p>
      </dgm:t>
    </dgm:pt>
    <dgm:pt modelId="{0491E8BC-C2BE-49D5-83A7-8165E3EEFC72}" type="pres">
      <dgm:prSet presAssocID="{E200970E-1286-4894-A0BA-A5E5C19F3847}" presName="rootConnector" presStyleLbl="node2" presStyleIdx="0" presStyleCnt="2"/>
      <dgm:spPr/>
      <dgm:t>
        <a:bodyPr/>
        <a:lstStyle/>
        <a:p>
          <a:endParaRPr lang="el-GR"/>
        </a:p>
      </dgm:t>
    </dgm:pt>
    <dgm:pt modelId="{2CC8442F-EF3E-4C79-B9C6-14FF1FB92F86}" type="pres">
      <dgm:prSet presAssocID="{E200970E-1286-4894-A0BA-A5E5C19F3847}" presName="hierChild4" presStyleCnt="0"/>
      <dgm:spPr/>
    </dgm:pt>
    <dgm:pt modelId="{734B016B-37C8-4331-8095-24E72E18EBAB}" type="pres">
      <dgm:prSet presAssocID="{5D8CF93E-1B59-43B3-8A97-9C0F4D77DB8D}" presName="Name35" presStyleLbl="parChTrans1D3" presStyleIdx="0" presStyleCnt="4"/>
      <dgm:spPr/>
      <dgm:t>
        <a:bodyPr/>
        <a:lstStyle/>
        <a:p>
          <a:endParaRPr lang="el-GR"/>
        </a:p>
      </dgm:t>
    </dgm:pt>
    <dgm:pt modelId="{23EB8735-F911-4A3D-96D8-67D28C1470E2}" type="pres">
      <dgm:prSet presAssocID="{D9DED7CE-5C91-4F6F-956C-5C700F5E09B4}" presName="hierRoot2" presStyleCnt="0">
        <dgm:presLayoutVars>
          <dgm:hierBranch val="r"/>
        </dgm:presLayoutVars>
      </dgm:prSet>
      <dgm:spPr/>
    </dgm:pt>
    <dgm:pt modelId="{F49F59A4-EB35-40EB-BB2D-98EEFFB8A4EF}" type="pres">
      <dgm:prSet presAssocID="{D9DED7CE-5C91-4F6F-956C-5C700F5E09B4}" presName="rootComposite" presStyleCnt="0"/>
      <dgm:spPr/>
    </dgm:pt>
    <dgm:pt modelId="{8CC31F2B-E4EA-4ECF-BDF3-FD4BB65FF3D0}" type="pres">
      <dgm:prSet presAssocID="{D9DED7CE-5C91-4F6F-956C-5C700F5E09B4}" presName="rootText" presStyleLbl="node3" presStyleIdx="0" presStyleCnt="4" custScaleY="137880">
        <dgm:presLayoutVars>
          <dgm:chPref val="3"/>
        </dgm:presLayoutVars>
      </dgm:prSet>
      <dgm:spPr/>
      <dgm:t>
        <a:bodyPr/>
        <a:lstStyle/>
        <a:p>
          <a:endParaRPr lang="el-GR"/>
        </a:p>
      </dgm:t>
    </dgm:pt>
    <dgm:pt modelId="{6C7AB980-6E2E-4230-A6C2-2AC053C11EDA}" type="pres">
      <dgm:prSet presAssocID="{D9DED7CE-5C91-4F6F-956C-5C700F5E09B4}" presName="rootConnector" presStyleLbl="node3" presStyleIdx="0" presStyleCnt="4"/>
      <dgm:spPr/>
      <dgm:t>
        <a:bodyPr/>
        <a:lstStyle/>
        <a:p>
          <a:endParaRPr lang="el-GR"/>
        </a:p>
      </dgm:t>
    </dgm:pt>
    <dgm:pt modelId="{1B391BF6-B57B-459A-A6F0-179194E40EFB}" type="pres">
      <dgm:prSet presAssocID="{D9DED7CE-5C91-4F6F-956C-5C700F5E09B4}" presName="hierChild4" presStyleCnt="0"/>
      <dgm:spPr/>
    </dgm:pt>
    <dgm:pt modelId="{511F5F36-9FF0-4688-9F60-2CAD1D9B2377}" type="pres">
      <dgm:prSet presAssocID="{0CEADCDE-F2A9-4976-BEDB-74D7A5E11EE5}" presName="Name50" presStyleLbl="parChTrans1D4" presStyleIdx="0" presStyleCnt="7"/>
      <dgm:spPr/>
      <dgm:t>
        <a:bodyPr/>
        <a:lstStyle/>
        <a:p>
          <a:endParaRPr lang="el-GR"/>
        </a:p>
      </dgm:t>
    </dgm:pt>
    <dgm:pt modelId="{1CB46C73-33F6-475D-87F3-A5220D266CA3}" type="pres">
      <dgm:prSet presAssocID="{2EB8392C-2B82-4FC7-8367-FA3A4D4EA472}" presName="hierRoot2" presStyleCnt="0">
        <dgm:presLayoutVars>
          <dgm:hierBranch val="r"/>
        </dgm:presLayoutVars>
      </dgm:prSet>
      <dgm:spPr/>
    </dgm:pt>
    <dgm:pt modelId="{ECE1142C-E82A-4743-B638-DDC4FDDF0630}" type="pres">
      <dgm:prSet presAssocID="{2EB8392C-2B82-4FC7-8367-FA3A4D4EA472}" presName="rootComposite" presStyleCnt="0"/>
      <dgm:spPr/>
    </dgm:pt>
    <dgm:pt modelId="{ED836AE8-CB7A-4C75-9EBB-5BC1BBF7A335}" type="pres">
      <dgm:prSet presAssocID="{2EB8392C-2B82-4FC7-8367-FA3A4D4EA472}" presName="rootText" presStyleLbl="node4" presStyleIdx="0" presStyleCnt="7">
        <dgm:presLayoutVars>
          <dgm:chPref val="3"/>
        </dgm:presLayoutVars>
      </dgm:prSet>
      <dgm:spPr/>
      <dgm:t>
        <a:bodyPr/>
        <a:lstStyle/>
        <a:p>
          <a:endParaRPr lang="el-GR"/>
        </a:p>
      </dgm:t>
    </dgm:pt>
    <dgm:pt modelId="{0AFAF17A-7ABE-4FF5-B004-910B48FB6689}" type="pres">
      <dgm:prSet presAssocID="{2EB8392C-2B82-4FC7-8367-FA3A4D4EA472}" presName="rootConnector" presStyleLbl="node4" presStyleIdx="0" presStyleCnt="7"/>
      <dgm:spPr/>
      <dgm:t>
        <a:bodyPr/>
        <a:lstStyle/>
        <a:p>
          <a:endParaRPr lang="el-GR"/>
        </a:p>
      </dgm:t>
    </dgm:pt>
    <dgm:pt modelId="{58AA7198-8C6B-4B4E-94A7-98CD8CE45D58}" type="pres">
      <dgm:prSet presAssocID="{2EB8392C-2B82-4FC7-8367-FA3A4D4EA472}" presName="hierChild4" presStyleCnt="0"/>
      <dgm:spPr/>
    </dgm:pt>
    <dgm:pt modelId="{403E8352-8983-41E4-B1C2-57689EFC799A}" type="pres">
      <dgm:prSet presAssocID="{2EB8392C-2B82-4FC7-8367-FA3A4D4EA472}" presName="hierChild5" presStyleCnt="0"/>
      <dgm:spPr/>
    </dgm:pt>
    <dgm:pt modelId="{CEF7151B-B89B-4B01-9658-5D410098A0C3}" type="pres">
      <dgm:prSet presAssocID="{ECACD86E-D264-49E6-A66A-50B3D5C84308}" presName="Name50" presStyleLbl="parChTrans1D4" presStyleIdx="1" presStyleCnt="7"/>
      <dgm:spPr/>
      <dgm:t>
        <a:bodyPr/>
        <a:lstStyle/>
        <a:p>
          <a:endParaRPr lang="el-GR"/>
        </a:p>
      </dgm:t>
    </dgm:pt>
    <dgm:pt modelId="{F02FDF97-F1D4-4B58-9F04-F57440024B9A}" type="pres">
      <dgm:prSet presAssocID="{09326964-8208-46E9-B63C-923EAADBBED8}" presName="hierRoot2" presStyleCnt="0">
        <dgm:presLayoutVars>
          <dgm:hierBranch val="r"/>
        </dgm:presLayoutVars>
      </dgm:prSet>
      <dgm:spPr/>
    </dgm:pt>
    <dgm:pt modelId="{9493C4C2-761B-4B54-AAF6-ABC0F54A2F3C}" type="pres">
      <dgm:prSet presAssocID="{09326964-8208-46E9-B63C-923EAADBBED8}" presName="rootComposite" presStyleCnt="0"/>
      <dgm:spPr/>
    </dgm:pt>
    <dgm:pt modelId="{A1EC3BCB-8474-47CC-95A3-B0FA70065E22}" type="pres">
      <dgm:prSet presAssocID="{09326964-8208-46E9-B63C-923EAADBBED8}" presName="rootText" presStyleLbl="node4" presStyleIdx="1" presStyleCnt="7">
        <dgm:presLayoutVars>
          <dgm:chPref val="3"/>
        </dgm:presLayoutVars>
      </dgm:prSet>
      <dgm:spPr/>
      <dgm:t>
        <a:bodyPr/>
        <a:lstStyle/>
        <a:p>
          <a:endParaRPr lang="el-GR"/>
        </a:p>
      </dgm:t>
    </dgm:pt>
    <dgm:pt modelId="{CC66A877-2B92-450D-B409-66BD9E4942E5}" type="pres">
      <dgm:prSet presAssocID="{09326964-8208-46E9-B63C-923EAADBBED8}" presName="rootConnector" presStyleLbl="node4" presStyleIdx="1" presStyleCnt="7"/>
      <dgm:spPr/>
      <dgm:t>
        <a:bodyPr/>
        <a:lstStyle/>
        <a:p>
          <a:endParaRPr lang="el-GR"/>
        </a:p>
      </dgm:t>
    </dgm:pt>
    <dgm:pt modelId="{A0B0CE43-1DAD-4B29-9D70-BDE1AB55B059}" type="pres">
      <dgm:prSet presAssocID="{09326964-8208-46E9-B63C-923EAADBBED8}" presName="hierChild4" presStyleCnt="0"/>
      <dgm:spPr/>
    </dgm:pt>
    <dgm:pt modelId="{87409A6F-30CB-4ABF-B6F5-3D8B76B4EE02}" type="pres">
      <dgm:prSet presAssocID="{09326964-8208-46E9-B63C-923EAADBBED8}" presName="hierChild5" presStyleCnt="0"/>
      <dgm:spPr/>
    </dgm:pt>
    <dgm:pt modelId="{0F257ECF-1FC6-4162-91F7-7E45557ED72C}" type="pres">
      <dgm:prSet presAssocID="{D9DED7CE-5C91-4F6F-956C-5C700F5E09B4}" presName="hierChild5" presStyleCnt="0"/>
      <dgm:spPr/>
    </dgm:pt>
    <dgm:pt modelId="{49C4FE1E-F86E-450C-BBC5-89F23F41C126}" type="pres">
      <dgm:prSet presAssocID="{398E8FCC-69C9-444D-BA28-05A3EDA97575}" presName="Name35" presStyleLbl="parChTrans1D3" presStyleIdx="1" presStyleCnt="4"/>
      <dgm:spPr/>
      <dgm:t>
        <a:bodyPr/>
        <a:lstStyle/>
        <a:p>
          <a:endParaRPr lang="el-GR"/>
        </a:p>
      </dgm:t>
    </dgm:pt>
    <dgm:pt modelId="{851C95CD-3136-4D3D-8BFA-CD458CA441EC}" type="pres">
      <dgm:prSet presAssocID="{02F5D835-ADCB-486B-A7A8-3B626C5DABC4}" presName="hierRoot2" presStyleCnt="0">
        <dgm:presLayoutVars>
          <dgm:hierBranch val="r"/>
        </dgm:presLayoutVars>
      </dgm:prSet>
      <dgm:spPr/>
    </dgm:pt>
    <dgm:pt modelId="{3D6FBF57-8BAF-4625-A34A-1C57AEC3ECF4}" type="pres">
      <dgm:prSet presAssocID="{02F5D835-ADCB-486B-A7A8-3B626C5DABC4}" presName="rootComposite" presStyleCnt="0"/>
      <dgm:spPr/>
    </dgm:pt>
    <dgm:pt modelId="{DAC14F83-08B4-4CE8-AFF7-289D6EB01B5B}" type="pres">
      <dgm:prSet presAssocID="{02F5D835-ADCB-486B-A7A8-3B626C5DABC4}" presName="rootText" presStyleLbl="node3" presStyleIdx="1" presStyleCnt="4" custScaleY="137880">
        <dgm:presLayoutVars>
          <dgm:chPref val="3"/>
        </dgm:presLayoutVars>
      </dgm:prSet>
      <dgm:spPr/>
      <dgm:t>
        <a:bodyPr/>
        <a:lstStyle/>
        <a:p>
          <a:endParaRPr lang="el-GR"/>
        </a:p>
      </dgm:t>
    </dgm:pt>
    <dgm:pt modelId="{9518BADF-2DCE-4E08-96CB-9FEB0F3339FB}" type="pres">
      <dgm:prSet presAssocID="{02F5D835-ADCB-486B-A7A8-3B626C5DABC4}" presName="rootConnector" presStyleLbl="node3" presStyleIdx="1" presStyleCnt="4"/>
      <dgm:spPr/>
      <dgm:t>
        <a:bodyPr/>
        <a:lstStyle/>
        <a:p>
          <a:endParaRPr lang="el-GR"/>
        </a:p>
      </dgm:t>
    </dgm:pt>
    <dgm:pt modelId="{A52364BF-C324-42A5-8769-3881568A812B}" type="pres">
      <dgm:prSet presAssocID="{02F5D835-ADCB-486B-A7A8-3B626C5DABC4}" presName="hierChild4" presStyleCnt="0"/>
      <dgm:spPr/>
    </dgm:pt>
    <dgm:pt modelId="{7A8617FB-632A-4F6F-8156-5EAF40E8B570}" type="pres">
      <dgm:prSet presAssocID="{3E82F50A-6D3B-46AE-A421-EFA898D7FADC}" presName="Name50" presStyleLbl="parChTrans1D4" presStyleIdx="2" presStyleCnt="7"/>
      <dgm:spPr/>
      <dgm:t>
        <a:bodyPr/>
        <a:lstStyle/>
        <a:p>
          <a:endParaRPr lang="el-GR"/>
        </a:p>
      </dgm:t>
    </dgm:pt>
    <dgm:pt modelId="{829F59E5-A1EF-41D5-897B-A32374A473E6}" type="pres">
      <dgm:prSet presAssocID="{3A766100-7070-4E71-9EBF-24EE81F39FB2}" presName="hierRoot2" presStyleCnt="0">
        <dgm:presLayoutVars>
          <dgm:hierBranch val="r"/>
        </dgm:presLayoutVars>
      </dgm:prSet>
      <dgm:spPr/>
    </dgm:pt>
    <dgm:pt modelId="{9A6A63C8-4B45-4672-8365-38002D02E3DF}" type="pres">
      <dgm:prSet presAssocID="{3A766100-7070-4E71-9EBF-24EE81F39FB2}" presName="rootComposite" presStyleCnt="0"/>
      <dgm:spPr/>
    </dgm:pt>
    <dgm:pt modelId="{F953DD3F-9A7C-4E9E-85DD-E355EFB0274B}" type="pres">
      <dgm:prSet presAssocID="{3A766100-7070-4E71-9EBF-24EE81F39FB2}" presName="rootText" presStyleLbl="node4" presStyleIdx="2" presStyleCnt="7">
        <dgm:presLayoutVars>
          <dgm:chPref val="3"/>
        </dgm:presLayoutVars>
      </dgm:prSet>
      <dgm:spPr/>
      <dgm:t>
        <a:bodyPr/>
        <a:lstStyle/>
        <a:p>
          <a:endParaRPr lang="el-GR"/>
        </a:p>
      </dgm:t>
    </dgm:pt>
    <dgm:pt modelId="{B4C89C7E-5F2A-457B-AADF-B1E2F73AE933}" type="pres">
      <dgm:prSet presAssocID="{3A766100-7070-4E71-9EBF-24EE81F39FB2}" presName="rootConnector" presStyleLbl="node4" presStyleIdx="2" presStyleCnt="7"/>
      <dgm:spPr/>
      <dgm:t>
        <a:bodyPr/>
        <a:lstStyle/>
        <a:p>
          <a:endParaRPr lang="el-GR"/>
        </a:p>
      </dgm:t>
    </dgm:pt>
    <dgm:pt modelId="{C2A69A41-DFF3-4708-A845-6E17AF56227B}" type="pres">
      <dgm:prSet presAssocID="{3A766100-7070-4E71-9EBF-24EE81F39FB2}" presName="hierChild4" presStyleCnt="0"/>
      <dgm:spPr/>
    </dgm:pt>
    <dgm:pt modelId="{1FFBD9BB-9965-406D-AEA4-62294FB6B75D}" type="pres">
      <dgm:prSet presAssocID="{3A766100-7070-4E71-9EBF-24EE81F39FB2}" presName="hierChild5" presStyleCnt="0"/>
      <dgm:spPr/>
    </dgm:pt>
    <dgm:pt modelId="{BE79036B-73D1-48D5-BBA5-F2EFB7F73CFB}" type="pres">
      <dgm:prSet presAssocID="{C868C43F-625C-4DE3-AEEA-04A635BC2E0A}" presName="Name50" presStyleLbl="parChTrans1D4" presStyleIdx="3" presStyleCnt="7"/>
      <dgm:spPr/>
      <dgm:t>
        <a:bodyPr/>
        <a:lstStyle/>
        <a:p>
          <a:endParaRPr lang="el-GR"/>
        </a:p>
      </dgm:t>
    </dgm:pt>
    <dgm:pt modelId="{B5E5CCEB-848F-4E0B-8FA6-77486D434308}" type="pres">
      <dgm:prSet presAssocID="{80BFF4AD-309A-469B-BE97-42734274ACD3}" presName="hierRoot2" presStyleCnt="0">
        <dgm:presLayoutVars>
          <dgm:hierBranch val="r"/>
        </dgm:presLayoutVars>
      </dgm:prSet>
      <dgm:spPr/>
    </dgm:pt>
    <dgm:pt modelId="{38B4D2F7-D7A6-47ED-AC8B-CAE7BB6321FC}" type="pres">
      <dgm:prSet presAssocID="{80BFF4AD-309A-469B-BE97-42734274ACD3}" presName="rootComposite" presStyleCnt="0"/>
      <dgm:spPr/>
    </dgm:pt>
    <dgm:pt modelId="{7C849FEB-165A-422D-843D-83C62F4FBA8D}" type="pres">
      <dgm:prSet presAssocID="{80BFF4AD-309A-469B-BE97-42734274ACD3}" presName="rootText" presStyleLbl="node4" presStyleIdx="3" presStyleCnt="7">
        <dgm:presLayoutVars>
          <dgm:chPref val="3"/>
        </dgm:presLayoutVars>
      </dgm:prSet>
      <dgm:spPr/>
      <dgm:t>
        <a:bodyPr/>
        <a:lstStyle/>
        <a:p>
          <a:endParaRPr lang="el-GR"/>
        </a:p>
      </dgm:t>
    </dgm:pt>
    <dgm:pt modelId="{67B6D458-B1B7-417B-A3DB-48022C6707B7}" type="pres">
      <dgm:prSet presAssocID="{80BFF4AD-309A-469B-BE97-42734274ACD3}" presName="rootConnector" presStyleLbl="node4" presStyleIdx="3" presStyleCnt="7"/>
      <dgm:spPr/>
      <dgm:t>
        <a:bodyPr/>
        <a:lstStyle/>
        <a:p>
          <a:endParaRPr lang="el-GR"/>
        </a:p>
      </dgm:t>
    </dgm:pt>
    <dgm:pt modelId="{A871425B-5DC9-449B-924F-3D0D189C5AD9}" type="pres">
      <dgm:prSet presAssocID="{80BFF4AD-309A-469B-BE97-42734274ACD3}" presName="hierChild4" presStyleCnt="0"/>
      <dgm:spPr/>
    </dgm:pt>
    <dgm:pt modelId="{181E76A1-3572-45B2-BFAB-E96B5B6C43BE}" type="pres">
      <dgm:prSet presAssocID="{80BFF4AD-309A-469B-BE97-42734274ACD3}" presName="hierChild5" presStyleCnt="0"/>
      <dgm:spPr/>
    </dgm:pt>
    <dgm:pt modelId="{36653288-DD30-4AE6-9239-F36DD45E2A1D}" type="pres">
      <dgm:prSet presAssocID="{02F5D835-ADCB-486B-A7A8-3B626C5DABC4}" presName="hierChild5" presStyleCnt="0"/>
      <dgm:spPr/>
    </dgm:pt>
    <dgm:pt modelId="{D36EA81D-353F-4CBD-9AC5-123723F10CB3}" type="pres">
      <dgm:prSet presAssocID="{E200970E-1286-4894-A0BA-A5E5C19F3847}" presName="hierChild5" presStyleCnt="0"/>
      <dgm:spPr/>
    </dgm:pt>
    <dgm:pt modelId="{A09B7F07-06FD-4E65-9ABE-CFEC5A09926C}" type="pres">
      <dgm:prSet presAssocID="{6948BC74-B418-4A35-9D49-A70D6F6D3F99}" presName="Name35" presStyleLbl="parChTrans1D2" presStyleIdx="1" presStyleCnt="2"/>
      <dgm:spPr/>
      <dgm:t>
        <a:bodyPr/>
        <a:lstStyle/>
        <a:p>
          <a:endParaRPr lang="el-GR"/>
        </a:p>
      </dgm:t>
    </dgm:pt>
    <dgm:pt modelId="{C77035F3-14BB-4805-AC4B-51AB2CF4C3B2}" type="pres">
      <dgm:prSet presAssocID="{CD9D493A-5A81-4014-AA62-6A551BE03521}" presName="hierRoot2" presStyleCnt="0">
        <dgm:presLayoutVars>
          <dgm:hierBranch/>
        </dgm:presLayoutVars>
      </dgm:prSet>
      <dgm:spPr/>
    </dgm:pt>
    <dgm:pt modelId="{7D52DBC4-9CC4-4F5A-84B9-1E56C570E956}" type="pres">
      <dgm:prSet presAssocID="{CD9D493A-5A81-4014-AA62-6A551BE03521}" presName="rootComposite" presStyleCnt="0"/>
      <dgm:spPr/>
    </dgm:pt>
    <dgm:pt modelId="{0247E954-E7DC-4396-857D-417033A85C78}" type="pres">
      <dgm:prSet presAssocID="{CD9D493A-5A81-4014-AA62-6A551BE03521}" presName="rootText" presStyleLbl="node2" presStyleIdx="1" presStyleCnt="2">
        <dgm:presLayoutVars>
          <dgm:chPref val="3"/>
        </dgm:presLayoutVars>
      </dgm:prSet>
      <dgm:spPr/>
      <dgm:t>
        <a:bodyPr/>
        <a:lstStyle/>
        <a:p>
          <a:endParaRPr lang="el-GR"/>
        </a:p>
      </dgm:t>
    </dgm:pt>
    <dgm:pt modelId="{B720C8AB-DAA3-45D8-940F-737530C53945}" type="pres">
      <dgm:prSet presAssocID="{CD9D493A-5A81-4014-AA62-6A551BE03521}" presName="rootConnector" presStyleLbl="node2" presStyleIdx="1" presStyleCnt="2"/>
      <dgm:spPr/>
      <dgm:t>
        <a:bodyPr/>
        <a:lstStyle/>
        <a:p>
          <a:endParaRPr lang="el-GR"/>
        </a:p>
      </dgm:t>
    </dgm:pt>
    <dgm:pt modelId="{B9C9F975-2ABD-4ED9-AC45-C401B811CA4A}" type="pres">
      <dgm:prSet presAssocID="{CD9D493A-5A81-4014-AA62-6A551BE03521}" presName="hierChild4" presStyleCnt="0"/>
      <dgm:spPr/>
    </dgm:pt>
    <dgm:pt modelId="{B58F8971-76E4-4178-8747-1A129D392A64}" type="pres">
      <dgm:prSet presAssocID="{693C0746-F5D9-4A48-84CA-1C66C288F445}" presName="Name35" presStyleLbl="parChTrans1D3" presStyleIdx="2" presStyleCnt="4"/>
      <dgm:spPr/>
      <dgm:t>
        <a:bodyPr/>
        <a:lstStyle/>
        <a:p>
          <a:endParaRPr lang="el-GR"/>
        </a:p>
      </dgm:t>
    </dgm:pt>
    <dgm:pt modelId="{FF1564AF-5BA6-420A-9BA4-524FCA7382D1}" type="pres">
      <dgm:prSet presAssocID="{8CD7BE48-37D5-4862-B19D-2FB3C49CD26F}" presName="hierRoot2" presStyleCnt="0">
        <dgm:presLayoutVars>
          <dgm:hierBranch/>
        </dgm:presLayoutVars>
      </dgm:prSet>
      <dgm:spPr/>
    </dgm:pt>
    <dgm:pt modelId="{CC82AA32-BE07-4CCF-89F2-8CD1CA8BE31A}" type="pres">
      <dgm:prSet presAssocID="{8CD7BE48-37D5-4862-B19D-2FB3C49CD26F}" presName="rootComposite" presStyleCnt="0"/>
      <dgm:spPr/>
    </dgm:pt>
    <dgm:pt modelId="{D07B3A3B-C32C-4012-9FCE-9FA253ADB97E}" type="pres">
      <dgm:prSet presAssocID="{8CD7BE48-37D5-4862-B19D-2FB3C49CD26F}" presName="rootText" presStyleLbl="node3" presStyleIdx="2" presStyleCnt="4" custScaleY="137880">
        <dgm:presLayoutVars>
          <dgm:chPref val="3"/>
        </dgm:presLayoutVars>
      </dgm:prSet>
      <dgm:spPr/>
      <dgm:t>
        <a:bodyPr/>
        <a:lstStyle/>
        <a:p>
          <a:endParaRPr lang="el-GR"/>
        </a:p>
      </dgm:t>
    </dgm:pt>
    <dgm:pt modelId="{D3B1E55B-1B64-42BD-B6B6-4F08D59D7B54}" type="pres">
      <dgm:prSet presAssocID="{8CD7BE48-37D5-4862-B19D-2FB3C49CD26F}" presName="rootConnector" presStyleLbl="node3" presStyleIdx="2" presStyleCnt="4"/>
      <dgm:spPr/>
      <dgm:t>
        <a:bodyPr/>
        <a:lstStyle/>
        <a:p>
          <a:endParaRPr lang="el-GR"/>
        </a:p>
      </dgm:t>
    </dgm:pt>
    <dgm:pt modelId="{2B814CCA-08E3-4198-B492-704D26B632D9}" type="pres">
      <dgm:prSet presAssocID="{8CD7BE48-37D5-4862-B19D-2FB3C49CD26F}" presName="hierChild4" presStyleCnt="0"/>
      <dgm:spPr/>
    </dgm:pt>
    <dgm:pt modelId="{7D961912-9E46-40BC-928A-FA01E848CB04}" type="pres">
      <dgm:prSet presAssocID="{C7324199-BCB5-42B3-8481-045E117698BF}" presName="Name35" presStyleLbl="parChTrans1D4" presStyleIdx="4" presStyleCnt="7"/>
      <dgm:spPr/>
      <dgm:t>
        <a:bodyPr/>
        <a:lstStyle/>
        <a:p>
          <a:endParaRPr lang="el-GR"/>
        </a:p>
      </dgm:t>
    </dgm:pt>
    <dgm:pt modelId="{9D6096D1-3CCF-4A40-979E-6D992565EF73}" type="pres">
      <dgm:prSet presAssocID="{5B99857C-D28C-4848-BD31-42B35A1D03B6}" presName="hierRoot2" presStyleCnt="0">
        <dgm:presLayoutVars>
          <dgm:hierBranch val="r"/>
        </dgm:presLayoutVars>
      </dgm:prSet>
      <dgm:spPr/>
    </dgm:pt>
    <dgm:pt modelId="{404A7F6E-EC0E-477A-BAF3-9F46DAC5F4E9}" type="pres">
      <dgm:prSet presAssocID="{5B99857C-D28C-4848-BD31-42B35A1D03B6}" presName="rootComposite" presStyleCnt="0"/>
      <dgm:spPr/>
    </dgm:pt>
    <dgm:pt modelId="{0A595AD2-CA0E-4D14-BA66-63150EF5F786}" type="pres">
      <dgm:prSet presAssocID="{5B99857C-D28C-4848-BD31-42B35A1D03B6}" presName="rootText" presStyleLbl="node4" presStyleIdx="4" presStyleCnt="7">
        <dgm:presLayoutVars>
          <dgm:chPref val="3"/>
        </dgm:presLayoutVars>
      </dgm:prSet>
      <dgm:spPr/>
      <dgm:t>
        <a:bodyPr/>
        <a:lstStyle/>
        <a:p>
          <a:endParaRPr lang="el-GR"/>
        </a:p>
      </dgm:t>
    </dgm:pt>
    <dgm:pt modelId="{87E7F6DE-A71E-4D27-B08B-98D62B31190E}" type="pres">
      <dgm:prSet presAssocID="{5B99857C-D28C-4848-BD31-42B35A1D03B6}" presName="rootConnector" presStyleLbl="node4" presStyleIdx="4" presStyleCnt="7"/>
      <dgm:spPr/>
      <dgm:t>
        <a:bodyPr/>
        <a:lstStyle/>
        <a:p>
          <a:endParaRPr lang="el-GR"/>
        </a:p>
      </dgm:t>
    </dgm:pt>
    <dgm:pt modelId="{EBDD64E2-F0BB-4A98-95C7-F2ACCC5F2752}" type="pres">
      <dgm:prSet presAssocID="{5B99857C-D28C-4848-BD31-42B35A1D03B6}" presName="hierChild4" presStyleCnt="0"/>
      <dgm:spPr/>
    </dgm:pt>
    <dgm:pt modelId="{42F3601C-DD00-468D-964E-353B3CC83BCB}" type="pres">
      <dgm:prSet presAssocID="{5B99857C-D28C-4848-BD31-42B35A1D03B6}" presName="hierChild5" presStyleCnt="0"/>
      <dgm:spPr/>
    </dgm:pt>
    <dgm:pt modelId="{43997756-4050-4EED-9B2C-A88203188AA0}" type="pres">
      <dgm:prSet presAssocID="{8CD7BE48-37D5-4862-B19D-2FB3C49CD26F}" presName="hierChild5" presStyleCnt="0"/>
      <dgm:spPr/>
    </dgm:pt>
    <dgm:pt modelId="{A340A8B7-549E-4A79-8B44-4EC95B41609F}" type="pres">
      <dgm:prSet presAssocID="{A2DADFB8-2B18-4AD6-BC84-BF820C06437E}" presName="Name35" presStyleLbl="parChTrans1D3" presStyleIdx="3" presStyleCnt="4"/>
      <dgm:spPr/>
      <dgm:t>
        <a:bodyPr/>
        <a:lstStyle/>
        <a:p>
          <a:endParaRPr lang="el-GR"/>
        </a:p>
      </dgm:t>
    </dgm:pt>
    <dgm:pt modelId="{D25FF8A9-BA8C-40E7-AC44-381600D44D65}" type="pres">
      <dgm:prSet presAssocID="{BCB4BA2C-7D14-4F13-A5E6-924697CB925F}" presName="hierRoot2" presStyleCnt="0">
        <dgm:presLayoutVars>
          <dgm:hierBranch val="r"/>
        </dgm:presLayoutVars>
      </dgm:prSet>
      <dgm:spPr/>
    </dgm:pt>
    <dgm:pt modelId="{C61668C7-775C-4E57-95EB-61D88032FCE3}" type="pres">
      <dgm:prSet presAssocID="{BCB4BA2C-7D14-4F13-A5E6-924697CB925F}" presName="rootComposite" presStyleCnt="0"/>
      <dgm:spPr/>
    </dgm:pt>
    <dgm:pt modelId="{79535A1C-5F68-4E53-9FD8-F385FC68C2DB}" type="pres">
      <dgm:prSet presAssocID="{BCB4BA2C-7D14-4F13-A5E6-924697CB925F}" presName="rootText" presStyleLbl="node3" presStyleIdx="3" presStyleCnt="4" custScaleY="154554">
        <dgm:presLayoutVars>
          <dgm:chPref val="3"/>
        </dgm:presLayoutVars>
      </dgm:prSet>
      <dgm:spPr/>
      <dgm:t>
        <a:bodyPr/>
        <a:lstStyle/>
        <a:p>
          <a:endParaRPr lang="el-GR"/>
        </a:p>
      </dgm:t>
    </dgm:pt>
    <dgm:pt modelId="{03202914-9F5E-4778-83F9-4A76E69D14B6}" type="pres">
      <dgm:prSet presAssocID="{BCB4BA2C-7D14-4F13-A5E6-924697CB925F}" presName="rootConnector" presStyleLbl="node3" presStyleIdx="3" presStyleCnt="4"/>
      <dgm:spPr/>
      <dgm:t>
        <a:bodyPr/>
        <a:lstStyle/>
        <a:p>
          <a:endParaRPr lang="el-GR"/>
        </a:p>
      </dgm:t>
    </dgm:pt>
    <dgm:pt modelId="{50BCA5E5-D7A3-4662-B11E-A7C6ED0B74E1}" type="pres">
      <dgm:prSet presAssocID="{BCB4BA2C-7D14-4F13-A5E6-924697CB925F}" presName="hierChild4" presStyleCnt="0"/>
      <dgm:spPr/>
    </dgm:pt>
    <dgm:pt modelId="{5A23DB5A-270C-4D13-8A06-55A2EA628B6C}" type="pres">
      <dgm:prSet presAssocID="{6B97C822-8CD5-4D55-93D5-73532877AFC3}" presName="Name50" presStyleLbl="parChTrans1D4" presStyleIdx="5" presStyleCnt="7"/>
      <dgm:spPr/>
      <dgm:t>
        <a:bodyPr/>
        <a:lstStyle/>
        <a:p>
          <a:endParaRPr lang="el-GR"/>
        </a:p>
      </dgm:t>
    </dgm:pt>
    <dgm:pt modelId="{140CD0FF-BE8B-4A3C-84B7-584CF275C273}" type="pres">
      <dgm:prSet presAssocID="{AF9BAA92-D538-4C3A-BE2E-B9E2C85B15E1}" presName="hierRoot2" presStyleCnt="0">
        <dgm:presLayoutVars>
          <dgm:hierBranch val="r"/>
        </dgm:presLayoutVars>
      </dgm:prSet>
      <dgm:spPr/>
    </dgm:pt>
    <dgm:pt modelId="{694DD828-F04F-46B1-8799-91AD3BC1E68A}" type="pres">
      <dgm:prSet presAssocID="{AF9BAA92-D538-4C3A-BE2E-B9E2C85B15E1}" presName="rootComposite" presStyleCnt="0"/>
      <dgm:spPr/>
    </dgm:pt>
    <dgm:pt modelId="{571C7C8E-1419-4C64-BAE1-0B692CB9790C}" type="pres">
      <dgm:prSet presAssocID="{AF9BAA92-D538-4C3A-BE2E-B9E2C85B15E1}" presName="rootText" presStyleLbl="node4" presStyleIdx="5" presStyleCnt="7">
        <dgm:presLayoutVars>
          <dgm:chPref val="3"/>
        </dgm:presLayoutVars>
      </dgm:prSet>
      <dgm:spPr/>
      <dgm:t>
        <a:bodyPr/>
        <a:lstStyle/>
        <a:p>
          <a:endParaRPr lang="el-GR"/>
        </a:p>
      </dgm:t>
    </dgm:pt>
    <dgm:pt modelId="{017E7AE6-EE07-4B1E-AAB3-7C162D7A027A}" type="pres">
      <dgm:prSet presAssocID="{AF9BAA92-D538-4C3A-BE2E-B9E2C85B15E1}" presName="rootConnector" presStyleLbl="node4" presStyleIdx="5" presStyleCnt="7"/>
      <dgm:spPr/>
      <dgm:t>
        <a:bodyPr/>
        <a:lstStyle/>
        <a:p>
          <a:endParaRPr lang="el-GR"/>
        </a:p>
      </dgm:t>
    </dgm:pt>
    <dgm:pt modelId="{36863FE2-30A9-438E-84E3-7E54BEC2A7E5}" type="pres">
      <dgm:prSet presAssocID="{AF9BAA92-D538-4C3A-BE2E-B9E2C85B15E1}" presName="hierChild4" presStyleCnt="0"/>
      <dgm:spPr/>
    </dgm:pt>
    <dgm:pt modelId="{0B63C83F-FD39-42EF-BF0E-600658E719D5}" type="pres">
      <dgm:prSet presAssocID="{AF9BAA92-D538-4C3A-BE2E-B9E2C85B15E1}" presName="hierChild5" presStyleCnt="0"/>
      <dgm:spPr/>
    </dgm:pt>
    <dgm:pt modelId="{9B36DF92-A147-4D8B-8EAC-E1A6D8BEBE56}" type="pres">
      <dgm:prSet presAssocID="{1EAC13C1-ABF3-4C3F-9507-E3F0CE961133}" presName="Name50" presStyleLbl="parChTrans1D4" presStyleIdx="6" presStyleCnt="7"/>
      <dgm:spPr/>
      <dgm:t>
        <a:bodyPr/>
        <a:lstStyle/>
        <a:p>
          <a:endParaRPr lang="el-GR"/>
        </a:p>
      </dgm:t>
    </dgm:pt>
    <dgm:pt modelId="{B77812C9-52B5-477D-A2B3-97B013DFABAB}" type="pres">
      <dgm:prSet presAssocID="{45C5A738-5367-4FE7-B4CD-01558649C0B3}" presName="hierRoot2" presStyleCnt="0">
        <dgm:presLayoutVars>
          <dgm:hierBranch val="r"/>
        </dgm:presLayoutVars>
      </dgm:prSet>
      <dgm:spPr/>
    </dgm:pt>
    <dgm:pt modelId="{959766E2-A0A2-4426-8CB8-760143237A60}" type="pres">
      <dgm:prSet presAssocID="{45C5A738-5367-4FE7-B4CD-01558649C0B3}" presName="rootComposite" presStyleCnt="0"/>
      <dgm:spPr/>
    </dgm:pt>
    <dgm:pt modelId="{2466A967-8B2A-4540-A156-598FE9E38A6B}" type="pres">
      <dgm:prSet presAssocID="{45C5A738-5367-4FE7-B4CD-01558649C0B3}" presName="rootText" presStyleLbl="node4" presStyleIdx="6" presStyleCnt="7" custScaleY="143959">
        <dgm:presLayoutVars>
          <dgm:chPref val="3"/>
        </dgm:presLayoutVars>
      </dgm:prSet>
      <dgm:spPr/>
      <dgm:t>
        <a:bodyPr/>
        <a:lstStyle/>
        <a:p>
          <a:endParaRPr lang="el-GR"/>
        </a:p>
      </dgm:t>
    </dgm:pt>
    <dgm:pt modelId="{208EAC98-D8F5-4A1A-9617-54321EAB2224}" type="pres">
      <dgm:prSet presAssocID="{45C5A738-5367-4FE7-B4CD-01558649C0B3}" presName="rootConnector" presStyleLbl="node4" presStyleIdx="6" presStyleCnt="7"/>
      <dgm:spPr/>
      <dgm:t>
        <a:bodyPr/>
        <a:lstStyle/>
        <a:p>
          <a:endParaRPr lang="el-GR"/>
        </a:p>
      </dgm:t>
    </dgm:pt>
    <dgm:pt modelId="{1594EE75-C3C2-4D44-AC00-E7E41D771F2A}" type="pres">
      <dgm:prSet presAssocID="{45C5A738-5367-4FE7-B4CD-01558649C0B3}" presName="hierChild4" presStyleCnt="0"/>
      <dgm:spPr/>
    </dgm:pt>
    <dgm:pt modelId="{8F1D77F1-81B6-41E4-8F6A-6BCECDAFE1E0}" type="pres">
      <dgm:prSet presAssocID="{45C5A738-5367-4FE7-B4CD-01558649C0B3}" presName="hierChild5" presStyleCnt="0"/>
      <dgm:spPr/>
    </dgm:pt>
    <dgm:pt modelId="{4D70381A-F102-41D7-BCBE-637743F069FF}" type="pres">
      <dgm:prSet presAssocID="{BCB4BA2C-7D14-4F13-A5E6-924697CB925F}" presName="hierChild5" presStyleCnt="0"/>
      <dgm:spPr/>
    </dgm:pt>
    <dgm:pt modelId="{2660AFEF-5BA4-4143-94B1-64848F4E8D08}" type="pres">
      <dgm:prSet presAssocID="{CD9D493A-5A81-4014-AA62-6A551BE03521}" presName="hierChild5" presStyleCnt="0"/>
      <dgm:spPr/>
    </dgm:pt>
    <dgm:pt modelId="{121B1B41-9A98-4AC5-B3C9-1A2A9D648E2D}" type="pres">
      <dgm:prSet presAssocID="{2465BF8B-49FD-4E2C-BEDA-FD2F6F58C976}" presName="hierChild3" presStyleCnt="0"/>
      <dgm:spPr/>
    </dgm:pt>
  </dgm:ptLst>
  <dgm:cxnLst>
    <dgm:cxn modelId="{A2B5E039-5C63-4E28-9ABB-117D1B7E7978}" type="presOf" srcId="{2465BF8B-49FD-4E2C-BEDA-FD2F6F58C976}" destId="{28C5C333-7992-476F-A6AE-5883225DC1ED}" srcOrd="1" destOrd="0" presId="urn:microsoft.com/office/officeart/2005/8/layout/orgChart1"/>
    <dgm:cxn modelId="{CAE55C43-6A28-491B-8C35-1FF3C684EE71}" type="presOf" srcId="{CD9D493A-5A81-4014-AA62-6A551BE03521}" destId="{0247E954-E7DC-4396-857D-417033A85C78}" srcOrd="0" destOrd="0" presId="urn:microsoft.com/office/officeart/2005/8/layout/orgChart1"/>
    <dgm:cxn modelId="{34D1D5D6-7399-401D-8D64-28F2C3F1BFA7}" type="presOf" srcId="{80BFF4AD-309A-469B-BE97-42734274ACD3}" destId="{67B6D458-B1B7-417B-A3DB-48022C6707B7}" srcOrd="1" destOrd="0" presId="urn:microsoft.com/office/officeart/2005/8/layout/orgChart1"/>
    <dgm:cxn modelId="{E352E438-FB49-42FE-A31C-F82CDF0DD089}" type="presOf" srcId="{BCB4BA2C-7D14-4F13-A5E6-924697CB925F}" destId="{03202914-9F5E-4778-83F9-4A76E69D14B6}" srcOrd="1" destOrd="0" presId="urn:microsoft.com/office/officeart/2005/8/layout/orgChart1"/>
    <dgm:cxn modelId="{EFF5698F-5B6F-4EE9-8EEC-EB095AFBC206}" type="presOf" srcId="{D9DED7CE-5C91-4F6F-956C-5C700F5E09B4}" destId="{8CC31F2B-E4EA-4ECF-BDF3-FD4BB65FF3D0}" srcOrd="0" destOrd="0" presId="urn:microsoft.com/office/officeart/2005/8/layout/orgChart1"/>
    <dgm:cxn modelId="{3082D9B1-30E0-4FB4-8A68-1D89F3BCB07F}" srcId="{BCB4BA2C-7D14-4F13-A5E6-924697CB925F}" destId="{45C5A738-5367-4FE7-B4CD-01558649C0B3}" srcOrd="1" destOrd="0" parTransId="{1EAC13C1-ABF3-4C3F-9507-E3F0CE961133}" sibTransId="{ECEFE44D-4110-4232-975F-7D228DA81647}"/>
    <dgm:cxn modelId="{D3E39DFD-299A-4B81-8D54-780F81212824}" srcId="{8CD7BE48-37D5-4862-B19D-2FB3C49CD26F}" destId="{5B99857C-D28C-4848-BD31-42B35A1D03B6}" srcOrd="0" destOrd="0" parTransId="{C7324199-BCB5-42B3-8481-045E117698BF}" sibTransId="{20A1F8C2-0127-4200-BAFA-502C7FCC335F}"/>
    <dgm:cxn modelId="{A501B29C-6AC7-491E-9CF3-5A9F47D221CA}" type="presOf" srcId="{09326964-8208-46E9-B63C-923EAADBBED8}" destId="{CC66A877-2B92-450D-B409-66BD9E4942E5}" srcOrd="1" destOrd="0" presId="urn:microsoft.com/office/officeart/2005/8/layout/orgChart1"/>
    <dgm:cxn modelId="{35961716-4E9F-4D9B-B622-18C0560992CC}" type="presOf" srcId="{CD9D493A-5A81-4014-AA62-6A551BE03521}" destId="{B720C8AB-DAA3-45D8-940F-737530C53945}" srcOrd="1" destOrd="0" presId="urn:microsoft.com/office/officeart/2005/8/layout/orgChart1"/>
    <dgm:cxn modelId="{D9FBEB72-0D3C-4436-8919-E89D6C92E922}" type="presOf" srcId="{09326964-8208-46E9-B63C-923EAADBBED8}" destId="{A1EC3BCB-8474-47CC-95A3-B0FA70065E22}" srcOrd="0" destOrd="0" presId="urn:microsoft.com/office/officeart/2005/8/layout/orgChart1"/>
    <dgm:cxn modelId="{E3C8D548-95BB-411F-9283-A94C3D8370D9}" type="presOf" srcId="{AF9BAA92-D538-4C3A-BE2E-B9E2C85B15E1}" destId="{571C7C8E-1419-4C64-BAE1-0B692CB9790C}" srcOrd="0" destOrd="0" presId="urn:microsoft.com/office/officeart/2005/8/layout/orgChart1"/>
    <dgm:cxn modelId="{F9CE4DBC-327C-4DF3-A25F-3480EA68F2C4}" srcId="{02F5D835-ADCB-486B-A7A8-3B626C5DABC4}" destId="{3A766100-7070-4E71-9EBF-24EE81F39FB2}" srcOrd="0" destOrd="0" parTransId="{3E82F50A-6D3B-46AE-A421-EFA898D7FADC}" sibTransId="{63D79AAB-C7AC-4BF2-B039-ECD1DC90281B}"/>
    <dgm:cxn modelId="{EAFC413E-599F-4F97-BCE3-01D0735958CE}" type="presOf" srcId="{80BFF4AD-309A-469B-BE97-42734274ACD3}" destId="{7C849FEB-165A-422D-843D-83C62F4FBA8D}" srcOrd="0" destOrd="0" presId="urn:microsoft.com/office/officeart/2005/8/layout/orgChart1"/>
    <dgm:cxn modelId="{FBA1AE02-D527-4738-9474-E9C84AB29A61}" type="presOf" srcId="{AF9BAA92-D538-4C3A-BE2E-B9E2C85B15E1}" destId="{017E7AE6-EE07-4B1E-AAB3-7C162D7A027A}" srcOrd="1" destOrd="0" presId="urn:microsoft.com/office/officeart/2005/8/layout/orgChart1"/>
    <dgm:cxn modelId="{17A4D70D-E096-4277-9324-AE0797632B9E}" type="presOf" srcId="{3E82F50A-6D3B-46AE-A421-EFA898D7FADC}" destId="{7A8617FB-632A-4F6F-8156-5EAF40E8B570}" srcOrd="0" destOrd="0" presId="urn:microsoft.com/office/officeart/2005/8/layout/orgChart1"/>
    <dgm:cxn modelId="{A9164D97-21B1-4BD0-8046-A109AD90FA31}" srcId="{BCB4BA2C-7D14-4F13-A5E6-924697CB925F}" destId="{AF9BAA92-D538-4C3A-BE2E-B9E2C85B15E1}" srcOrd="0" destOrd="0" parTransId="{6B97C822-8CD5-4D55-93D5-73532877AFC3}" sibTransId="{A0ECF78C-D32E-4B65-97BB-0B3921A54304}"/>
    <dgm:cxn modelId="{1C227ACE-8772-43FC-B18D-102F6F0E6CAE}" type="presOf" srcId="{5D8CF93E-1B59-43B3-8A97-9C0F4D77DB8D}" destId="{734B016B-37C8-4331-8095-24E72E18EBAB}" srcOrd="0" destOrd="0" presId="urn:microsoft.com/office/officeart/2005/8/layout/orgChart1"/>
    <dgm:cxn modelId="{265ED175-D05F-4ED1-A149-A7AA040B1266}" type="presOf" srcId="{02F5D835-ADCB-486B-A7A8-3B626C5DABC4}" destId="{DAC14F83-08B4-4CE8-AFF7-289D6EB01B5B}" srcOrd="0" destOrd="0" presId="urn:microsoft.com/office/officeart/2005/8/layout/orgChart1"/>
    <dgm:cxn modelId="{8C41E66F-F138-44BA-88E9-876519E0BC39}" type="presOf" srcId="{6948BC74-B418-4A35-9D49-A70D6F6D3F99}" destId="{A09B7F07-06FD-4E65-9ABE-CFEC5A09926C}" srcOrd="0" destOrd="0" presId="urn:microsoft.com/office/officeart/2005/8/layout/orgChart1"/>
    <dgm:cxn modelId="{0C00E048-E86C-45AF-8948-8A338764134C}" srcId="{02F5D835-ADCB-486B-A7A8-3B626C5DABC4}" destId="{80BFF4AD-309A-469B-BE97-42734274ACD3}" srcOrd="1" destOrd="0" parTransId="{C868C43F-625C-4DE3-AEEA-04A635BC2E0A}" sibTransId="{2FF80242-E91D-4C20-9CCD-6B68DA2FED41}"/>
    <dgm:cxn modelId="{E2C9E399-A25E-4C50-8D37-F75033DBB339}" type="presOf" srcId="{C868C43F-625C-4DE3-AEEA-04A635BC2E0A}" destId="{BE79036B-73D1-48D5-BBA5-F2EFB7F73CFB}" srcOrd="0" destOrd="0" presId="urn:microsoft.com/office/officeart/2005/8/layout/orgChart1"/>
    <dgm:cxn modelId="{CFBF44DB-700E-4319-BB70-626C147404C7}" type="presOf" srcId="{398E8FCC-69C9-444D-BA28-05A3EDA97575}" destId="{49C4FE1E-F86E-450C-BBC5-89F23F41C126}" srcOrd="0" destOrd="0" presId="urn:microsoft.com/office/officeart/2005/8/layout/orgChart1"/>
    <dgm:cxn modelId="{193B91D3-BDB8-4017-A865-5496844A456D}" srcId="{2465BF8B-49FD-4E2C-BEDA-FD2F6F58C976}" destId="{E200970E-1286-4894-A0BA-A5E5C19F3847}" srcOrd="0" destOrd="0" parTransId="{9F8082C7-719A-4C40-B843-E2F93B57EE6E}" sibTransId="{FA42F214-EFF8-4EA7-BE79-6580751869D5}"/>
    <dgm:cxn modelId="{D682168D-4E22-4CC3-A22F-7D867BA2C747}" type="presOf" srcId="{E200970E-1286-4894-A0BA-A5E5C19F3847}" destId="{0491E8BC-C2BE-49D5-83A7-8165E3EEFC72}" srcOrd="1" destOrd="0" presId="urn:microsoft.com/office/officeart/2005/8/layout/orgChart1"/>
    <dgm:cxn modelId="{A80DD766-6FE3-43D3-81FD-C538E9553330}" srcId="{E200970E-1286-4894-A0BA-A5E5C19F3847}" destId="{02F5D835-ADCB-486B-A7A8-3B626C5DABC4}" srcOrd="1" destOrd="0" parTransId="{398E8FCC-69C9-444D-BA28-05A3EDA97575}" sibTransId="{C3FDD30A-05CC-49F9-A1F2-015E7C7DCEB3}"/>
    <dgm:cxn modelId="{10010FBA-9552-41AA-B9E8-37649E1552AC}" type="presOf" srcId="{45C5A738-5367-4FE7-B4CD-01558649C0B3}" destId="{208EAC98-D8F5-4A1A-9617-54321EAB2224}" srcOrd="1" destOrd="0" presId="urn:microsoft.com/office/officeart/2005/8/layout/orgChart1"/>
    <dgm:cxn modelId="{47FFE0FE-16F6-46A8-8608-B05589ADA910}" type="presOf" srcId="{6B97C822-8CD5-4D55-93D5-73532877AFC3}" destId="{5A23DB5A-270C-4D13-8A06-55A2EA628B6C}" srcOrd="0" destOrd="0" presId="urn:microsoft.com/office/officeart/2005/8/layout/orgChart1"/>
    <dgm:cxn modelId="{694EC0EC-2FBC-4F04-AE1C-AA400B505B1A}" type="presOf" srcId="{8CD7BE48-37D5-4862-B19D-2FB3C49CD26F}" destId="{D07B3A3B-C32C-4012-9FCE-9FA253ADB97E}" srcOrd="0" destOrd="0" presId="urn:microsoft.com/office/officeart/2005/8/layout/orgChart1"/>
    <dgm:cxn modelId="{DDD4CB55-56B1-4DD2-BDFD-3DF1A8976602}" type="presOf" srcId="{ECACD86E-D264-49E6-A66A-50B3D5C84308}" destId="{CEF7151B-B89B-4B01-9658-5D410098A0C3}" srcOrd="0" destOrd="0" presId="urn:microsoft.com/office/officeart/2005/8/layout/orgChart1"/>
    <dgm:cxn modelId="{530AE18C-778C-451E-846F-F01EFE2E77FB}" type="presOf" srcId="{5B99857C-D28C-4848-BD31-42B35A1D03B6}" destId="{0A595AD2-CA0E-4D14-BA66-63150EF5F786}" srcOrd="0" destOrd="0" presId="urn:microsoft.com/office/officeart/2005/8/layout/orgChart1"/>
    <dgm:cxn modelId="{247923BF-7D91-4A1F-B455-B91D0DB3E7D3}" type="presOf" srcId="{2EB8392C-2B82-4FC7-8367-FA3A4D4EA472}" destId="{0AFAF17A-7ABE-4FF5-B004-910B48FB6689}" srcOrd="1" destOrd="0" presId="urn:microsoft.com/office/officeart/2005/8/layout/orgChart1"/>
    <dgm:cxn modelId="{503A8C3F-4CFF-4959-BACF-37A07E3714B5}" type="presOf" srcId="{3A766100-7070-4E71-9EBF-24EE81F39FB2}" destId="{B4C89C7E-5F2A-457B-AADF-B1E2F73AE933}" srcOrd="1" destOrd="0" presId="urn:microsoft.com/office/officeart/2005/8/layout/orgChart1"/>
    <dgm:cxn modelId="{25BCC044-5B6A-423A-9D59-8379EE564BF5}" type="presOf" srcId="{8CD7BE48-37D5-4862-B19D-2FB3C49CD26F}" destId="{D3B1E55B-1B64-42BD-B6B6-4F08D59D7B54}" srcOrd="1" destOrd="0" presId="urn:microsoft.com/office/officeart/2005/8/layout/orgChart1"/>
    <dgm:cxn modelId="{B662361E-ADBA-4C30-9491-741FFC7BB7F5}" type="presOf" srcId="{E200970E-1286-4894-A0BA-A5E5C19F3847}" destId="{A4EBEA82-368D-45CA-90E3-3F6CAB201598}" srcOrd="0" destOrd="0" presId="urn:microsoft.com/office/officeart/2005/8/layout/orgChart1"/>
    <dgm:cxn modelId="{F7CACDE3-19F0-4705-99CE-BE3C0A9FFB6D}" type="presOf" srcId="{693C0746-F5D9-4A48-84CA-1C66C288F445}" destId="{B58F8971-76E4-4178-8747-1A129D392A64}" srcOrd="0" destOrd="0" presId="urn:microsoft.com/office/officeart/2005/8/layout/orgChart1"/>
    <dgm:cxn modelId="{4DBECADB-C94D-4CD0-A30B-923E23A994B6}" type="presOf" srcId="{9F8082C7-719A-4C40-B843-E2F93B57EE6E}" destId="{F868713C-8D88-4A22-9914-FC5A59412C75}" srcOrd="0" destOrd="0" presId="urn:microsoft.com/office/officeart/2005/8/layout/orgChart1"/>
    <dgm:cxn modelId="{D8BD6C90-356B-4970-81B6-57F1E427D9CA}" type="presOf" srcId="{2EB8392C-2B82-4FC7-8367-FA3A4D4EA472}" destId="{ED836AE8-CB7A-4C75-9EBB-5BC1BBF7A335}" srcOrd="0" destOrd="0" presId="urn:microsoft.com/office/officeart/2005/8/layout/orgChart1"/>
    <dgm:cxn modelId="{AF169C4B-87DB-4D06-A283-25B59DABD876}" srcId="{E200970E-1286-4894-A0BA-A5E5C19F3847}" destId="{D9DED7CE-5C91-4F6F-956C-5C700F5E09B4}" srcOrd="0" destOrd="0" parTransId="{5D8CF93E-1B59-43B3-8A97-9C0F4D77DB8D}" sibTransId="{E32A6276-AE69-44EB-AF1D-EA2572A6F8E4}"/>
    <dgm:cxn modelId="{EAA3122F-E0DE-40C6-9226-D46E2E8B7AC4}" srcId="{CD9D493A-5A81-4014-AA62-6A551BE03521}" destId="{8CD7BE48-37D5-4862-B19D-2FB3C49CD26F}" srcOrd="0" destOrd="0" parTransId="{693C0746-F5D9-4A48-84CA-1C66C288F445}" sibTransId="{2BA5DF21-3E2C-48BC-A4D4-4C4CFF376E55}"/>
    <dgm:cxn modelId="{EBDB339E-783A-44DF-9075-8215097C4D48}" srcId="{CD9D493A-5A81-4014-AA62-6A551BE03521}" destId="{BCB4BA2C-7D14-4F13-A5E6-924697CB925F}" srcOrd="1" destOrd="0" parTransId="{A2DADFB8-2B18-4AD6-BC84-BF820C06437E}" sibTransId="{9343D4FB-1A6B-41E7-9013-CA7C069227C6}"/>
    <dgm:cxn modelId="{714C6535-85EC-4D88-837A-E8D4BAC1DB67}" type="presOf" srcId="{02F5D835-ADCB-486B-A7A8-3B626C5DABC4}" destId="{9518BADF-2DCE-4E08-96CB-9FEB0F3339FB}" srcOrd="1" destOrd="0" presId="urn:microsoft.com/office/officeart/2005/8/layout/orgChart1"/>
    <dgm:cxn modelId="{68256357-2DDE-4145-B3CA-2948B0CEC816}" type="presOf" srcId="{3A766100-7070-4E71-9EBF-24EE81F39FB2}" destId="{F953DD3F-9A7C-4E9E-85DD-E355EFB0274B}" srcOrd="0" destOrd="0" presId="urn:microsoft.com/office/officeart/2005/8/layout/orgChart1"/>
    <dgm:cxn modelId="{27AE9408-CFA1-4E5E-ACB8-C337FDB2F4BA}" type="presOf" srcId="{BCB4BA2C-7D14-4F13-A5E6-924697CB925F}" destId="{79535A1C-5F68-4E53-9FD8-F385FC68C2DB}" srcOrd="0" destOrd="0" presId="urn:microsoft.com/office/officeart/2005/8/layout/orgChart1"/>
    <dgm:cxn modelId="{106E73DA-86E7-4906-BF99-5CA8EAE6A25A}" type="presOf" srcId="{A2DADFB8-2B18-4AD6-BC84-BF820C06437E}" destId="{A340A8B7-549E-4A79-8B44-4EC95B41609F}" srcOrd="0" destOrd="0" presId="urn:microsoft.com/office/officeart/2005/8/layout/orgChart1"/>
    <dgm:cxn modelId="{57AD0696-3751-4958-AE8A-8F91FAC5550A}" type="presOf" srcId="{80C89603-A212-421E-8214-F4B9FA803FC2}" destId="{D996AFD3-AF92-4960-96CB-DA00041575C7}" srcOrd="0" destOrd="0" presId="urn:microsoft.com/office/officeart/2005/8/layout/orgChart1"/>
    <dgm:cxn modelId="{EFB222D8-0783-497F-9739-55D183973B0A}" type="presOf" srcId="{C7324199-BCB5-42B3-8481-045E117698BF}" destId="{7D961912-9E46-40BC-928A-FA01E848CB04}" srcOrd="0" destOrd="0" presId="urn:microsoft.com/office/officeart/2005/8/layout/orgChart1"/>
    <dgm:cxn modelId="{8B1DE0A9-8834-4D78-8FBE-F20B243A0BC1}" type="presOf" srcId="{D9DED7CE-5C91-4F6F-956C-5C700F5E09B4}" destId="{6C7AB980-6E2E-4230-A6C2-2AC053C11EDA}" srcOrd="1" destOrd="0" presId="urn:microsoft.com/office/officeart/2005/8/layout/orgChart1"/>
    <dgm:cxn modelId="{F29EC1A5-3D0E-4260-8F87-1EFE806D5F30}" srcId="{D9DED7CE-5C91-4F6F-956C-5C700F5E09B4}" destId="{09326964-8208-46E9-B63C-923EAADBBED8}" srcOrd="1" destOrd="0" parTransId="{ECACD86E-D264-49E6-A66A-50B3D5C84308}" sibTransId="{1D300D40-5873-4910-8FEA-8983C0A31B2E}"/>
    <dgm:cxn modelId="{A83E4A6F-88AA-482F-B722-46EDF8DD2C2C}" srcId="{80C89603-A212-421E-8214-F4B9FA803FC2}" destId="{2465BF8B-49FD-4E2C-BEDA-FD2F6F58C976}" srcOrd="0" destOrd="0" parTransId="{1E40315E-C73E-42FA-9B11-69A3D797B990}" sibTransId="{7C7247DC-2002-4F09-89A0-FBD0842BDBD0}"/>
    <dgm:cxn modelId="{D63A618A-24F2-4509-92ED-BC137DD47591}" type="presOf" srcId="{0CEADCDE-F2A9-4976-BEDB-74D7A5E11EE5}" destId="{511F5F36-9FF0-4688-9F60-2CAD1D9B2377}" srcOrd="0" destOrd="0" presId="urn:microsoft.com/office/officeart/2005/8/layout/orgChart1"/>
    <dgm:cxn modelId="{ACC4AEA3-4113-4B41-BCE8-7DD7A5FF6BA5}" type="presOf" srcId="{5B99857C-D28C-4848-BD31-42B35A1D03B6}" destId="{87E7F6DE-A71E-4D27-B08B-98D62B31190E}" srcOrd="1" destOrd="0" presId="urn:microsoft.com/office/officeart/2005/8/layout/orgChart1"/>
    <dgm:cxn modelId="{F366E3F7-15A3-4AE8-A109-FBFDD2935414}" type="presOf" srcId="{2465BF8B-49FD-4E2C-BEDA-FD2F6F58C976}" destId="{056C6B19-FE2B-4594-AA71-278C46502FBF}" srcOrd="0" destOrd="0" presId="urn:microsoft.com/office/officeart/2005/8/layout/orgChart1"/>
    <dgm:cxn modelId="{BB371D69-7011-473F-A64B-30C16CD2360B}" type="presOf" srcId="{45C5A738-5367-4FE7-B4CD-01558649C0B3}" destId="{2466A967-8B2A-4540-A156-598FE9E38A6B}" srcOrd="0" destOrd="0" presId="urn:microsoft.com/office/officeart/2005/8/layout/orgChart1"/>
    <dgm:cxn modelId="{64C4A0C3-9BC5-4BA0-86C3-6E7C6F666E2A}" srcId="{D9DED7CE-5C91-4F6F-956C-5C700F5E09B4}" destId="{2EB8392C-2B82-4FC7-8367-FA3A4D4EA472}" srcOrd="0" destOrd="0" parTransId="{0CEADCDE-F2A9-4976-BEDB-74D7A5E11EE5}" sibTransId="{26257538-BAD9-4DED-9D99-AFFCDC0CBEF9}"/>
    <dgm:cxn modelId="{1E137003-DA6D-467B-A66D-EA4EF0016818}" type="presOf" srcId="{1EAC13C1-ABF3-4C3F-9507-E3F0CE961133}" destId="{9B36DF92-A147-4D8B-8EAC-E1A6D8BEBE56}" srcOrd="0" destOrd="0" presId="urn:microsoft.com/office/officeart/2005/8/layout/orgChart1"/>
    <dgm:cxn modelId="{2F9BA806-BE4B-4226-AFCC-D4626C34F7CE}" srcId="{2465BF8B-49FD-4E2C-BEDA-FD2F6F58C976}" destId="{CD9D493A-5A81-4014-AA62-6A551BE03521}" srcOrd="1" destOrd="0" parTransId="{6948BC74-B418-4A35-9D49-A70D6F6D3F99}" sibTransId="{A807EBE9-C1FA-435A-9263-B1002B2793E2}"/>
    <dgm:cxn modelId="{E36F7069-4F38-40A3-A7A8-159246EF20D7}" type="presParOf" srcId="{D996AFD3-AF92-4960-96CB-DA00041575C7}" destId="{CBBF73CB-6018-48D6-ABD6-82A5105AF5B9}" srcOrd="0" destOrd="0" presId="urn:microsoft.com/office/officeart/2005/8/layout/orgChart1"/>
    <dgm:cxn modelId="{3FE71CF9-19F3-47A8-981B-17363FC4ACBB}" type="presParOf" srcId="{CBBF73CB-6018-48D6-ABD6-82A5105AF5B9}" destId="{2324BA3F-CB98-4C0B-B43C-0EF86D14FEC0}" srcOrd="0" destOrd="0" presId="urn:microsoft.com/office/officeart/2005/8/layout/orgChart1"/>
    <dgm:cxn modelId="{78C1F72E-4623-4E81-BF70-5623B65780A4}" type="presParOf" srcId="{2324BA3F-CB98-4C0B-B43C-0EF86D14FEC0}" destId="{056C6B19-FE2B-4594-AA71-278C46502FBF}" srcOrd="0" destOrd="0" presId="urn:microsoft.com/office/officeart/2005/8/layout/orgChart1"/>
    <dgm:cxn modelId="{A569F864-7D79-4D29-B896-6DBB41E1E9D9}" type="presParOf" srcId="{2324BA3F-CB98-4C0B-B43C-0EF86D14FEC0}" destId="{28C5C333-7992-476F-A6AE-5883225DC1ED}" srcOrd="1" destOrd="0" presId="urn:microsoft.com/office/officeart/2005/8/layout/orgChart1"/>
    <dgm:cxn modelId="{C4EADAC0-5062-448F-8CEC-B342DE6619B6}" type="presParOf" srcId="{CBBF73CB-6018-48D6-ABD6-82A5105AF5B9}" destId="{EEF7082A-E8A0-4A09-8D38-0EE2740497A4}" srcOrd="1" destOrd="0" presId="urn:microsoft.com/office/officeart/2005/8/layout/orgChart1"/>
    <dgm:cxn modelId="{48126012-9D81-49C9-90C8-C42940E1233F}" type="presParOf" srcId="{EEF7082A-E8A0-4A09-8D38-0EE2740497A4}" destId="{F868713C-8D88-4A22-9914-FC5A59412C75}" srcOrd="0" destOrd="0" presId="urn:microsoft.com/office/officeart/2005/8/layout/orgChart1"/>
    <dgm:cxn modelId="{04B3BBC2-F532-41C3-93C0-FD325B533CB2}" type="presParOf" srcId="{EEF7082A-E8A0-4A09-8D38-0EE2740497A4}" destId="{28BD586B-3F5E-4141-BC7A-D54DC98B18E0}" srcOrd="1" destOrd="0" presId="urn:microsoft.com/office/officeart/2005/8/layout/orgChart1"/>
    <dgm:cxn modelId="{74BA4CE6-D8CB-4E0A-9CDB-8D7F949F98F7}" type="presParOf" srcId="{28BD586B-3F5E-4141-BC7A-D54DC98B18E0}" destId="{D952270B-55D6-41B4-B14C-EE7DC9D36DE2}" srcOrd="0" destOrd="0" presId="urn:microsoft.com/office/officeart/2005/8/layout/orgChart1"/>
    <dgm:cxn modelId="{E0E52D25-2695-453B-8628-E4495F1591FF}" type="presParOf" srcId="{D952270B-55D6-41B4-B14C-EE7DC9D36DE2}" destId="{A4EBEA82-368D-45CA-90E3-3F6CAB201598}" srcOrd="0" destOrd="0" presId="urn:microsoft.com/office/officeart/2005/8/layout/orgChart1"/>
    <dgm:cxn modelId="{850ED8B1-C2B5-4B44-84F9-C246847952D8}" type="presParOf" srcId="{D952270B-55D6-41B4-B14C-EE7DC9D36DE2}" destId="{0491E8BC-C2BE-49D5-83A7-8165E3EEFC72}" srcOrd="1" destOrd="0" presId="urn:microsoft.com/office/officeart/2005/8/layout/orgChart1"/>
    <dgm:cxn modelId="{CFD60A62-8620-43D9-82FA-2557E4244294}" type="presParOf" srcId="{28BD586B-3F5E-4141-BC7A-D54DC98B18E0}" destId="{2CC8442F-EF3E-4C79-B9C6-14FF1FB92F86}" srcOrd="1" destOrd="0" presId="urn:microsoft.com/office/officeart/2005/8/layout/orgChart1"/>
    <dgm:cxn modelId="{8CE93C3F-9A8A-45D4-BE5E-6CCBE6D4D8C8}" type="presParOf" srcId="{2CC8442F-EF3E-4C79-B9C6-14FF1FB92F86}" destId="{734B016B-37C8-4331-8095-24E72E18EBAB}" srcOrd="0" destOrd="0" presId="urn:microsoft.com/office/officeart/2005/8/layout/orgChart1"/>
    <dgm:cxn modelId="{85E7EC1B-9C4F-4528-B582-24448D0076F7}" type="presParOf" srcId="{2CC8442F-EF3E-4C79-B9C6-14FF1FB92F86}" destId="{23EB8735-F911-4A3D-96D8-67D28C1470E2}" srcOrd="1" destOrd="0" presId="urn:microsoft.com/office/officeart/2005/8/layout/orgChart1"/>
    <dgm:cxn modelId="{F3949008-C890-4393-B9AC-75A85A1AA81C}" type="presParOf" srcId="{23EB8735-F911-4A3D-96D8-67D28C1470E2}" destId="{F49F59A4-EB35-40EB-BB2D-98EEFFB8A4EF}" srcOrd="0" destOrd="0" presId="urn:microsoft.com/office/officeart/2005/8/layout/orgChart1"/>
    <dgm:cxn modelId="{980FEFA8-1DDE-402C-ACDC-CDEA7609287A}" type="presParOf" srcId="{F49F59A4-EB35-40EB-BB2D-98EEFFB8A4EF}" destId="{8CC31F2B-E4EA-4ECF-BDF3-FD4BB65FF3D0}" srcOrd="0" destOrd="0" presId="urn:microsoft.com/office/officeart/2005/8/layout/orgChart1"/>
    <dgm:cxn modelId="{EA4480CF-2B30-4F74-A9A8-5A180AED26CD}" type="presParOf" srcId="{F49F59A4-EB35-40EB-BB2D-98EEFFB8A4EF}" destId="{6C7AB980-6E2E-4230-A6C2-2AC053C11EDA}" srcOrd="1" destOrd="0" presId="urn:microsoft.com/office/officeart/2005/8/layout/orgChart1"/>
    <dgm:cxn modelId="{269BA17A-6044-4455-8D1E-FA8C3CCA8378}" type="presParOf" srcId="{23EB8735-F911-4A3D-96D8-67D28C1470E2}" destId="{1B391BF6-B57B-459A-A6F0-179194E40EFB}" srcOrd="1" destOrd="0" presId="urn:microsoft.com/office/officeart/2005/8/layout/orgChart1"/>
    <dgm:cxn modelId="{F3133C54-4F58-4EE9-B74C-9442AF90EAA1}" type="presParOf" srcId="{1B391BF6-B57B-459A-A6F0-179194E40EFB}" destId="{511F5F36-9FF0-4688-9F60-2CAD1D9B2377}" srcOrd="0" destOrd="0" presId="urn:microsoft.com/office/officeart/2005/8/layout/orgChart1"/>
    <dgm:cxn modelId="{29EC4659-8C26-4EE0-8D6F-8BF505D5ED95}" type="presParOf" srcId="{1B391BF6-B57B-459A-A6F0-179194E40EFB}" destId="{1CB46C73-33F6-475D-87F3-A5220D266CA3}" srcOrd="1" destOrd="0" presId="urn:microsoft.com/office/officeart/2005/8/layout/orgChart1"/>
    <dgm:cxn modelId="{D0FC0429-80B7-4D97-81B2-D303DAA72645}" type="presParOf" srcId="{1CB46C73-33F6-475D-87F3-A5220D266CA3}" destId="{ECE1142C-E82A-4743-B638-DDC4FDDF0630}" srcOrd="0" destOrd="0" presId="urn:microsoft.com/office/officeart/2005/8/layout/orgChart1"/>
    <dgm:cxn modelId="{00F71751-8F75-485B-A9DE-248DD7F9AE73}" type="presParOf" srcId="{ECE1142C-E82A-4743-B638-DDC4FDDF0630}" destId="{ED836AE8-CB7A-4C75-9EBB-5BC1BBF7A335}" srcOrd="0" destOrd="0" presId="urn:microsoft.com/office/officeart/2005/8/layout/orgChart1"/>
    <dgm:cxn modelId="{DFF692EA-5E64-402F-ACAA-D8A5D1EF248C}" type="presParOf" srcId="{ECE1142C-E82A-4743-B638-DDC4FDDF0630}" destId="{0AFAF17A-7ABE-4FF5-B004-910B48FB6689}" srcOrd="1" destOrd="0" presId="urn:microsoft.com/office/officeart/2005/8/layout/orgChart1"/>
    <dgm:cxn modelId="{C0AD7E08-793C-4C29-B17F-3CF4C43F742E}" type="presParOf" srcId="{1CB46C73-33F6-475D-87F3-A5220D266CA3}" destId="{58AA7198-8C6B-4B4E-94A7-98CD8CE45D58}" srcOrd="1" destOrd="0" presId="urn:microsoft.com/office/officeart/2005/8/layout/orgChart1"/>
    <dgm:cxn modelId="{C8BC268B-19E2-407E-A7A7-7A5816B91719}" type="presParOf" srcId="{1CB46C73-33F6-475D-87F3-A5220D266CA3}" destId="{403E8352-8983-41E4-B1C2-57689EFC799A}" srcOrd="2" destOrd="0" presId="urn:microsoft.com/office/officeart/2005/8/layout/orgChart1"/>
    <dgm:cxn modelId="{1D6CD876-9826-4663-8DB9-C0A8ACA80FB5}" type="presParOf" srcId="{1B391BF6-B57B-459A-A6F0-179194E40EFB}" destId="{CEF7151B-B89B-4B01-9658-5D410098A0C3}" srcOrd="2" destOrd="0" presId="urn:microsoft.com/office/officeart/2005/8/layout/orgChart1"/>
    <dgm:cxn modelId="{D61FC2A9-6409-42D1-BBB4-B766978F7917}" type="presParOf" srcId="{1B391BF6-B57B-459A-A6F0-179194E40EFB}" destId="{F02FDF97-F1D4-4B58-9F04-F57440024B9A}" srcOrd="3" destOrd="0" presId="urn:microsoft.com/office/officeart/2005/8/layout/orgChart1"/>
    <dgm:cxn modelId="{722BC151-9218-456B-A387-8CC4C5AB8EBC}" type="presParOf" srcId="{F02FDF97-F1D4-4B58-9F04-F57440024B9A}" destId="{9493C4C2-761B-4B54-AAF6-ABC0F54A2F3C}" srcOrd="0" destOrd="0" presId="urn:microsoft.com/office/officeart/2005/8/layout/orgChart1"/>
    <dgm:cxn modelId="{3923D44E-625E-4663-ADBE-DB36EA288B96}" type="presParOf" srcId="{9493C4C2-761B-4B54-AAF6-ABC0F54A2F3C}" destId="{A1EC3BCB-8474-47CC-95A3-B0FA70065E22}" srcOrd="0" destOrd="0" presId="urn:microsoft.com/office/officeart/2005/8/layout/orgChart1"/>
    <dgm:cxn modelId="{84C5B6EC-EF60-426C-BE72-B932D4B22CFA}" type="presParOf" srcId="{9493C4C2-761B-4B54-AAF6-ABC0F54A2F3C}" destId="{CC66A877-2B92-450D-B409-66BD9E4942E5}" srcOrd="1" destOrd="0" presId="urn:microsoft.com/office/officeart/2005/8/layout/orgChart1"/>
    <dgm:cxn modelId="{6053B0C7-CB41-4C08-9531-BB5740EB7B65}" type="presParOf" srcId="{F02FDF97-F1D4-4B58-9F04-F57440024B9A}" destId="{A0B0CE43-1DAD-4B29-9D70-BDE1AB55B059}" srcOrd="1" destOrd="0" presId="urn:microsoft.com/office/officeart/2005/8/layout/orgChart1"/>
    <dgm:cxn modelId="{3043D26C-C810-4851-8268-B893541077BF}" type="presParOf" srcId="{F02FDF97-F1D4-4B58-9F04-F57440024B9A}" destId="{87409A6F-30CB-4ABF-B6F5-3D8B76B4EE02}" srcOrd="2" destOrd="0" presId="urn:microsoft.com/office/officeart/2005/8/layout/orgChart1"/>
    <dgm:cxn modelId="{66FBE0C3-EBAF-4FF1-9557-E001FD8C52D3}" type="presParOf" srcId="{23EB8735-F911-4A3D-96D8-67D28C1470E2}" destId="{0F257ECF-1FC6-4162-91F7-7E45557ED72C}" srcOrd="2" destOrd="0" presId="urn:microsoft.com/office/officeart/2005/8/layout/orgChart1"/>
    <dgm:cxn modelId="{A80209C3-E4A6-4A1A-8FA9-5384D070DB91}" type="presParOf" srcId="{2CC8442F-EF3E-4C79-B9C6-14FF1FB92F86}" destId="{49C4FE1E-F86E-450C-BBC5-89F23F41C126}" srcOrd="2" destOrd="0" presId="urn:microsoft.com/office/officeart/2005/8/layout/orgChart1"/>
    <dgm:cxn modelId="{08A9B674-85AA-4D6A-BB45-3B7B22E950FB}" type="presParOf" srcId="{2CC8442F-EF3E-4C79-B9C6-14FF1FB92F86}" destId="{851C95CD-3136-4D3D-8BFA-CD458CA441EC}" srcOrd="3" destOrd="0" presId="urn:microsoft.com/office/officeart/2005/8/layout/orgChart1"/>
    <dgm:cxn modelId="{DD812780-F707-4C4A-9FD0-69A7F24576F7}" type="presParOf" srcId="{851C95CD-3136-4D3D-8BFA-CD458CA441EC}" destId="{3D6FBF57-8BAF-4625-A34A-1C57AEC3ECF4}" srcOrd="0" destOrd="0" presId="urn:microsoft.com/office/officeart/2005/8/layout/orgChart1"/>
    <dgm:cxn modelId="{A903BA5C-07BD-4843-80B8-3CEA340C6806}" type="presParOf" srcId="{3D6FBF57-8BAF-4625-A34A-1C57AEC3ECF4}" destId="{DAC14F83-08B4-4CE8-AFF7-289D6EB01B5B}" srcOrd="0" destOrd="0" presId="urn:microsoft.com/office/officeart/2005/8/layout/orgChart1"/>
    <dgm:cxn modelId="{530A3E37-EF60-4AA6-91AB-E22E27F8013D}" type="presParOf" srcId="{3D6FBF57-8BAF-4625-A34A-1C57AEC3ECF4}" destId="{9518BADF-2DCE-4E08-96CB-9FEB0F3339FB}" srcOrd="1" destOrd="0" presId="urn:microsoft.com/office/officeart/2005/8/layout/orgChart1"/>
    <dgm:cxn modelId="{2057E8FC-B828-4972-983F-A173E586E7EF}" type="presParOf" srcId="{851C95CD-3136-4D3D-8BFA-CD458CA441EC}" destId="{A52364BF-C324-42A5-8769-3881568A812B}" srcOrd="1" destOrd="0" presId="urn:microsoft.com/office/officeart/2005/8/layout/orgChart1"/>
    <dgm:cxn modelId="{D3A98592-2272-4457-8AFE-B78E1A45DD23}" type="presParOf" srcId="{A52364BF-C324-42A5-8769-3881568A812B}" destId="{7A8617FB-632A-4F6F-8156-5EAF40E8B570}" srcOrd="0" destOrd="0" presId="urn:microsoft.com/office/officeart/2005/8/layout/orgChart1"/>
    <dgm:cxn modelId="{537FED74-BE76-468C-ABA9-35AFEBA66AD4}" type="presParOf" srcId="{A52364BF-C324-42A5-8769-3881568A812B}" destId="{829F59E5-A1EF-41D5-897B-A32374A473E6}" srcOrd="1" destOrd="0" presId="urn:microsoft.com/office/officeart/2005/8/layout/orgChart1"/>
    <dgm:cxn modelId="{0391FD49-4E56-4430-987C-E8EEC9EC649D}" type="presParOf" srcId="{829F59E5-A1EF-41D5-897B-A32374A473E6}" destId="{9A6A63C8-4B45-4672-8365-38002D02E3DF}" srcOrd="0" destOrd="0" presId="urn:microsoft.com/office/officeart/2005/8/layout/orgChart1"/>
    <dgm:cxn modelId="{CD5112ED-A2CF-4F67-93F6-62972CE5B352}" type="presParOf" srcId="{9A6A63C8-4B45-4672-8365-38002D02E3DF}" destId="{F953DD3F-9A7C-4E9E-85DD-E355EFB0274B}" srcOrd="0" destOrd="0" presId="urn:microsoft.com/office/officeart/2005/8/layout/orgChart1"/>
    <dgm:cxn modelId="{B4DC08CC-A3A0-4CDA-8903-DCF7CD8CCE7C}" type="presParOf" srcId="{9A6A63C8-4B45-4672-8365-38002D02E3DF}" destId="{B4C89C7E-5F2A-457B-AADF-B1E2F73AE933}" srcOrd="1" destOrd="0" presId="urn:microsoft.com/office/officeart/2005/8/layout/orgChart1"/>
    <dgm:cxn modelId="{64A9C3D8-2235-4618-AE16-D1CA6B70E611}" type="presParOf" srcId="{829F59E5-A1EF-41D5-897B-A32374A473E6}" destId="{C2A69A41-DFF3-4708-A845-6E17AF56227B}" srcOrd="1" destOrd="0" presId="urn:microsoft.com/office/officeart/2005/8/layout/orgChart1"/>
    <dgm:cxn modelId="{4BCDD368-5857-4A5E-BC0C-6A5219A1D160}" type="presParOf" srcId="{829F59E5-A1EF-41D5-897B-A32374A473E6}" destId="{1FFBD9BB-9965-406D-AEA4-62294FB6B75D}" srcOrd="2" destOrd="0" presId="urn:microsoft.com/office/officeart/2005/8/layout/orgChart1"/>
    <dgm:cxn modelId="{2C9C6BEB-9887-4089-9C42-866D257234DE}" type="presParOf" srcId="{A52364BF-C324-42A5-8769-3881568A812B}" destId="{BE79036B-73D1-48D5-BBA5-F2EFB7F73CFB}" srcOrd="2" destOrd="0" presId="urn:microsoft.com/office/officeart/2005/8/layout/orgChart1"/>
    <dgm:cxn modelId="{0A051014-AE0B-46AC-A81A-C4AD41787179}" type="presParOf" srcId="{A52364BF-C324-42A5-8769-3881568A812B}" destId="{B5E5CCEB-848F-4E0B-8FA6-77486D434308}" srcOrd="3" destOrd="0" presId="urn:microsoft.com/office/officeart/2005/8/layout/orgChart1"/>
    <dgm:cxn modelId="{737CDA5B-7542-4F38-B74A-85D09AF3E6A8}" type="presParOf" srcId="{B5E5CCEB-848F-4E0B-8FA6-77486D434308}" destId="{38B4D2F7-D7A6-47ED-AC8B-CAE7BB6321FC}" srcOrd="0" destOrd="0" presId="urn:microsoft.com/office/officeart/2005/8/layout/orgChart1"/>
    <dgm:cxn modelId="{74899867-A9E3-435F-B523-72E5ADE9DA7D}" type="presParOf" srcId="{38B4D2F7-D7A6-47ED-AC8B-CAE7BB6321FC}" destId="{7C849FEB-165A-422D-843D-83C62F4FBA8D}" srcOrd="0" destOrd="0" presId="urn:microsoft.com/office/officeart/2005/8/layout/orgChart1"/>
    <dgm:cxn modelId="{DCDF9E2C-8AAB-4840-9306-E39F881A5366}" type="presParOf" srcId="{38B4D2F7-D7A6-47ED-AC8B-CAE7BB6321FC}" destId="{67B6D458-B1B7-417B-A3DB-48022C6707B7}" srcOrd="1" destOrd="0" presId="urn:microsoft.com/office/officeart/2005/8/layout/orgChart1"/>
    <dgm:cxn modelId="{1F2C58E0-52EE-4AB8-A570-459D33660B20}" type="presParOf" srcId="{B5E5CCEB-848F-4E0B-8FA6-77486D434308}" destId="{A871425B-5DC9-449B-924F-3D0D189C5AD9}" srcOrd="1" destOrd="0" presId="urn:microsoft.com/office/officeart/2005/8/layout/orgChart1"/>
    <dgm:cxn modelId="{7035ECBA-58D2-41E8-BD3A-6EAEAD44ADAE}" type="presParOf" srcId="{B5E5CCEB-848F-4E0B-8FA6-77486D434308}" destId="{181E76A1-3572-45B2-BFAB-E96B5B6C43BE}" srcOrd="2" destOrd="0" presId="urn:microsoft.com/office/officeart/2005/8/layout/orgChart1"/>
    <dgm:cxn modelId="{39A1FBB3-C340-428B-8520-E015D3ABB86F}" type="presParOf" srcId="{851C95CD-3136-4D3D-8BFA-CD458CA441EC}" destId="{36653288-DD30-4AE6-9239-F36DD45E2A1D}" srcOrd="2" destOrd="0" presId="urn:microsoft.com/office/officeart/2005/8/layout/orgChart1"/>
    <dgm:cxn modelId="{A41858F5-15B3-4CC0-A28F-5FB03917882B}" type="presParOf" srcId="{28BD586B-3F5E-4141-BC7A-D54DC98B18E0}" destId="{D36EA81D-353F-4CBD-9AC5-123723F10CB3}" srcOrd="2" destOrd="0" presId="urn:microsoft.com/office/officeart/2005/8/layout/orgChart1"/>
    <dgm:cxn modelId="{6C8F41A1-0C6B-4118-8A6F-B81F4A73B0F5}" type="presParOf" srcId="{EEF7082A-E8A0-4A09-8D38-0EE2740497A4}" destId="{A09B7F07-06FD-4E65-9ABE-CFEC5A09926C}" srcOrd="2" destOrd="0" presId="urn:microsoft.com/office/officeart/2005/8/layout/orgChart1"/>
    <dgm:cxn modelId="{EC4E1897-23CD-417E-A070-75D21106DFE2}" type="presParOf" srcId="{EEF7082A-E8A0-4A09-8D38-0EE2740497A4}" destId="{C77035F3-14BB-4805-AC4B-51AB2CF4C3B2}" srcOrd="3" destOrd="0" presId="urn:microsoft.com/office/officeart/2005/8/layout/orgChart1"/>
    <dgm:cxn modelId="{7B331F24-5169-4F87-B3BE-C467EC370340}" type="presParOf" srcId="{C77035F3-14BB-4805-AC4B-51AB2CF4C3B2}" destId="{7D52DBC4-9CC4-4F5A-84B9-1E56C570E956}" srcOrd="0" destOrd="0" presId="urn:microsoft.com/office/officeart/2005/8/layout/orgChart1"/>
    <dgm:cxn modelId="{461031F7-81B6-47A8-8C53-C5A934B1A0A9}" type="presParOf" srcId="{7D52DBC4-9CC4-4F5A-84B9-1E56C570E956}" destId="{0247E954-E7DC-4396-857D-417033A85C78}" srcOrd="0" destOrd="0" presId="urn:microsoft.com/office/officeart/2005/8/layout/orgChart1"/>
    <dgm:cxn modelId="{3CB8DACD-CF0E-41A6-A193-FFECD77272FF}" type="presParOf" srcId="{7D52DBC4-9CC4-4F5A-84B9-1E56C570E956}" destId="{B720C8AB-DAA3-45D8-940F-737530C53945}" srcOrd="1" destOrd="0" presId="urn:microsoft.com/office/officeart/2005/8/layout/orgChart1"/>
    <dgm:cxn modelId="{9E326727-37A6-4A54-BCCD-FA98BBB72C65}" type="presParOf" srcId="{C77035F3-14BB-4805-AC4B-51AB2CF4C3B2}" destId="{B9C9F975-2ABD-4ED9-AC45-C401B811CA4A}" srcOrd="1" destOrd="0" presId="urn:microsoft.com/office/officeart/2005/8/layout/orgChart1"/>
    <dgm:cxn modelId="{2061CD4A-FDC9-48B9-B618-F8A191BA261A}" type="presParOf" srcId="{B9C9F975-2ABD-4ED9-AC45-C401B811CA4A}" destId="{B58F8971-76E4-4178-8747-1A129D392A64}" srcOrd="0" destOrd="0" presId="urn:microsoft.com/office/officeart/2005/8/layout/orgChart1"/>
    <dgm:cxn modelId="{51A969DA-34BD-4A46-B3AD-33DCE4E7CD09}" type="presParOf" srcId="{B9C9F975-2ABD-4ED9-AC45-C401B811CA4A}" destId="{FF1564AF-5BA6-420A-9BA4-524FCA7382D1}" srcOrd="1" destOrd="0" presId="urn:microsoft.com/office/officeart/2005/8/layout/orgChart1"/>
    <dgm:cxn modelId="{7EE2BA37-C442-42E1-BC87-65143CBDA67B}" type="presParOf" srcId="{FF1564AF-5BA6-420A-9BA4-524FCA7382D1}" destId="{CC82AA32-BE07-4CCF-89F2-8CD1CA8BE31A}" srcOrd="0" destOrd="0" presId="urn:microsoft.com/office/officeart/2005/8/layout/orgChart1"/>
    <dgm:cxn modelId="{92D358BC-7C7E-407A-AAF1-60E5C4E2E136}" type="presParOf" srcId="{CC82AA32-BE07-4CCF-89F2-8CD1CA8BE31A}" destId="{D07B3A3B-C32C-4012-9FCE-9FA253ADB97E}" srcOrd="0" destOrd="0" presId="urn:microsoft.com/office/officeart/2005/8/layout/orgChart1"/>
    <dgm:cxn modelId="{100F4C19-4408-42AD-8690-6C5CC2D7FCA4}" type="presParOf" srcId="{CC82AA32-BE07-4CCF-89F2-8CD1CA8BE31A}" destId="{D3B1E55B-1B64-42BD-B6B6-4F08D59D7B54}" srcOrd="1" destOrd="0" presId="urn:microsoft.com/office/officeart/2005/8/layout/orgChart1"/>
    <dgm:cxn modelId="{901906CC-9600-4781-A8D6-1C5EDB35C0FD}" type="presParOf" srcId="{FF1564AF-5BA6-420A-9BA4-524FCA7382D1}" destId="{2B814CCA-08E3-4198-B492-704D26B632D9}" srcOrd="1" destOrd="0" presId="urn:microsoft.com/office/officeart/2005/8/layout/orgChart1"/>
    <dgm:cxn modelId="{B97530BC-4F3A-4796-9BF8-76D4B0DE3D5F}" type="presParOf" srcId="{2B814CCA-08E3-4198-B492-704D26B632D9}" destId="{7D961912-9E46-40BC-928A-FA01E848CB04}" srcOrd="0" destOrd="0" presId="urn:microsoft.com/office/officeart/2005/8/layout/orgChart1"/>
    <dgm:cxn modelId="{D6160C0E-A862-45B3-B1E5-46DA8920A2CA}" type="presParOf" srcId="{2B814CCA-08E3-4198-B492-704D26B632D9}" destId="{9D6096D1-3CCF-4A40-979E-6D992565EF73}" srcOrd="1" destOrd="0" presId="urn:microsoft.com/office/officeart/2005/8/layout/orgChart1"/>
    <dgm:cxn modelId="{A0B8A4B7-FCED-4508-A259-96A2A84CEE7D}" type="presParOf" srcId="{9D6096D1-3CCF-4A40-979E-6D992565EF73}" destId="{404A7F6E-EC0E-477A-BAF3-9F46DAC5F4E9}" srcOrd="0" destOrd="0" presId="urn:microsoft.com/office/officeart/2005/8/layout/orgChart1"/>
    <dgm:cxn modelId="{2E8897F7-A27F-4270-A489-AD7B929B002F}" type="presParOf" srcId="{404A7F6E-EC0E-477A-BAF3-9F46DAC5F4E9}" destId="{0A595AD2-CA0E-4D14-BA66-63150EF5F786}" srcOrd="0" destOrd="0" presId="urn:microsoft.com/office/officeart/2005/8/layout/orgChart1"/>
    <dgm:cxn modelId="{E41B1B9F-B381-49AA-B539-7F6C96B044D2}" type="presParOf" srcId="{404A7F6E-EC0E-477A-BAF3-9F46DAC5F4E9}" destId="{87E7F6DE-A71E-4D27-B08B-98D62B31190E}" srcOrd="1" destOrd="0" presId="urn:microsoft.com/office/officeart/2005/8/layout/orgChart1"/>
    <dgm:cxn modelId="{34A484C5-D449-4129-9F7C-972C87513FCE}" type="presParOf" srcId="{9D6096D1-3CCF-4A40-979E-6D992565EF73}" destId="{EBDD64E2-F0BB-4A98-95C7-F2ACCC5F2752}" srcOrd="1" destOrd="0" presId="urn:microsoft.com/office/officeart/2005/8/layout/orgChart1"/>
    <dgm:cxn modelId="{6112F5DD-C527-42F3-B262-EA5FB5EC6D80}" type="presParOf" srcId="{9D6096D1-3CCF-4A40-979E-6D992565EF73}" destId="{42F3601C-DD00-468D-964E-353B3CC83BCB}" srcOrd="2" destOrd="0" presId="urn:microsoft.com/office/officeart/2005/8/layout/orgChart1"/>
    <dgm:cxn modelId="{AA1FC3C7-D7C7-44D6-94C1-D9ABC39D28E8}" type="presParOf" srcId="{FF1564AF-5BA6-420A-9BA4-524FCA7382D1}" destId="{43997756-4050-4EED-9B2C-A88203188AA0}" srcOrd="2" destOrd="0" presId="urn:microsoft.com/office/officeart/2005/8/layout/orgChart1"/>
    <dgm:cxn modelId="{EF3ADE22-86A1-41E7-9ADA-FE6B60AB9C3D}" type="presParOf" srcId="{B9C9F975-2ABD-4ED9-AC45-C401B811CA4A}" destId="{A340A8B7-549E-4A79-8B44-4EC95B41609F}" srcOrd="2" destOrd="0" presId="urn:microsoft.com/office/officeart/2005/8/layout/orgChart1"/>
    <dgm:cxn modelId="{BE70B35C-305E-47E2-88B2-EA8454FAB4AB}" type="presParOf" srcId="{B9C9F975-2ABD-4ED9-AC45-C401B811CA4A}" destId="{D25FF8A9-BA8C-40E7-AC44-381600D44D65}" srcOrd="3" destOrd="0" presId="urn:microsoft.com/office/officeart/2005/8/layout/orgChart1"/>
    <dgm:cxn modelId="{45EB262B-24D9-4FFC-AF81-EB57A403BDA8}" type="presParOf" srcId="{D25FF8A9-BA8C-40E7-AC44-381600D44D65}" destId="{C61668C7-775C-4E57-95EB-61D88032FCE3}" srcOrd="0" destOrd="0" presId="urn:microsoft.com/office/officeart/2005/8/layout/orgChart1"/>
    <dgm:cxn modelId="{E5117691-C2F1-4559-87A0-6C7D7E07576C}" type="presParOf" srcId="{C61668C7-775C-4E57-95EB-61D88032FCE3}" destId="{79535A1C-5F68-4E53-9FD8-F385FC68C2DB}" srcOrd="0" destOrd="0" presId="urn:microsoft.com/office/officeart/2005/8/layout/orgChart1"/>
    <dgm:cxn modelId="{5D7683A8-0CDF-4295-8A1F-7AEF321B2EBC}" type="presParOf" srcId="{C61668C7-775C-4E57-95EB-61D88032FCE3}" destId="{03202914-9F5E-4778-83F9-4A76E69D14B6}" srcOrd="1" destOrd="0" presId="urn:microsoft.com/office/officeart/2005/8/layout/orgChart1"/>
    <dgm:cxn modelId="{67AECA9B-44EA-468A-A608-23326C4D6405}" type="presParOf" srcId="{D25FF8A9-BA8C-40E7-AC44-381600D44D65}" destId="{50BCA5E5-D7A3-4662-B11E-A7C6ED0B74E1}" srcOrd="1" destOrd="0" presId="urn:microsoft.com/office/officeart/2005/8/layout/orgChart1"/>
    <dgm:cxn modelId="{91BF3242-D4A3-4596-9283-329ECD67106C}" type="presParOf" srcId="{50BCA5E5-D7A3-4662-B11E-A7C6ED0B74E1}" destId="{5A23DB5A-270C-4D13-8A06-55A2EA628B6C}" srcOrd="0" destOrd="0" presId="urn:microsoft.com/office/officeart/2005/8/layout/orgChart1"/>
    <dgm:cxn modelId="{2A0FD33D-E09B-43B0-A2B3-C923BFDAC3D7}" type="presParOf" srcId="{50BCA5E5-D7A3-4662-B11E-A7C6ED0B74E1}" destId="{140CD0FF-BE8B-4A3C-84B7-584CF275C273}" srcOrd="1" destOrd="0" presId="urn:microsoft.com/office/officeart/2005/8/layout/orgChart1"/>
    <dgm:cxn modelId="{6603B5D5-3FF7-48B8-8F45-4295B77716B6}" type="presParOf" srcId="{140CD0FF-BE8B-4A3C-84B7-584CF275C273}" destId="{694DD828-F04F-46B1-8799-91AD3BC1E68A}" srcOrd="0" destOrd="0" presId="urn:microsoft.com/office/officeart/2005/8/layout/orgChart1"/>
    <dgm:cxn modelId="{747032B3-25A4-48DC-9BD9-52FF1B700C78}" type="presParOf" srcId="{694DD828-F04F-46B1-8799-91AD3BC1E68A}" destId="{571C7C8E-1419-4C64-BAE1-0B692CB9790C}" srcOrd="0" destOrd="0" presId="urn:microsoft.com/office/officeart/2005/8/layout/orgChart1"/>
    <dgm:cxn modelId="{8AC72168-96F2-43DD-8825-03D53CE81965}" type="presParOf" srcId="{694DD828-F04F-46B1-8799-91AD3BC1E68A}" destId="{017E7AE6-EE07-4B1E-AAB3-7C162D7A027A}" srcOrd="1" destOrd="0" presId="urn:microsoft.com/office/officeart/2005/8/layout/orgChart1"/>
    <dgm:cxn modelId="{916F30F0-CD35-44DE-894F-372C856B5FDC}" type="presParOf" srcId="{140CD0FF-BE8B-4A3C-84B7-584CF275C273}" destId="{36863FE2-30A9-438E-84E3-7E54BEC2A7E5}" srcOrd="1" destOrd="0" presId="urn:microsoft.com/office/officeart/2005/8/layout/orgChart1"/>
    <dgm:cxn modelId="{EC561873-5FC4-41D5-BC3A-CF7D9FAF510D}" type="presParOf" srcId="{140CD0FF-BE8B-4A3C-84B7-584CF275C273}" destId="{0B63C83F-FD39-42EF-BF0E-600658E719D5}" srcOrd="2" destOrd="0" presId="urn:microsoft.com/office/officeart/2005/8/layout/orgChart1"/>
    <dgm:cxn modelId="{DD23CCF4-7044-4C1B-A998-8B0FFAFB6BF2}" type="presParOf" srcId="{50BCA5E5-D7A3-4662-B11E-A7C6ED0B74E1}" destId="{9B36DF92-A147-4D8B-8EAC-E1A6D8BEBE56}" srcOrd="2" destOrd="0" presId="urn:microsoft.com/office/officeart/2005/8/layout/orgChart1"/>
    <dgm:cxn modelId="{DEFB45A5-2F05-4368-A4AF-9C31F5848F68}" type="presParOf" srcId="{50BCA5E5-D7A3-4662-B11E-A7C6ED0B74E1}" destId="{B77812C9-52B5-477D-A2B3-97B013DFABAB}" srcOrd="3" destOrd="0" presId="urn:microsoft.com/office/officeart/2005/8/layout/orgChart1"/>
    <dgm:cxn modelId="{0F8320AD-B5BF-491B-9288-607EEAA754D5}" type="presParOf" srcId="{B77812C9-52B5-477D-A2B3-97B013DFABAB}" destId="{959766E2-A0A2-4426-8CB8-760143237A60}" srcOrd="0" destOrd="0" presId="urn:microsoft.com/office/officeart/2005/8/layout/orgChart1"/>
    <dgm:cxn modelId="{5827DB34-F917-448F-B8D4-921911724A1F}" type="presParOf" srcId="{959766E2-A0A2-4426-8CB8-760143237A60}" destId="{2466A967-8B2A-4540-A156-598FE9E38A6B}" srcOrd="0" destOrd="0" presId="urn:microsoft.com/office/officeart/2005/8/layout/orgChart1"/>
    <dgm:cxn modelId="{3BAAFDF3-BA91-4D20-9628-5410CDFCA71C}" type="presParOf" srcId="{959766E2-A0A2-4426-8CB8-760143237A60}" destId="{208EAC98-D8F5-4A1A-9617-54321EAB2224}" srcOrd="1" destOrd="0" presId="urn:microsoft.com/office/officeart/2005/8/layout/orgChart1"/>
    <dgm:cxn modelId="{76F55975-CAEB-4E19-8699-E75EA173470D}" type="presParOf" srcId="{B77812C9-52B5-477D-A2B3-97B013DFABAB}" destId="{1594EE75-C3C2-4D44-AC00-E7E41D771F2A}" srcOrd="1" destOrd="0" presId="urn:microsoft.com/office/officeart/2005/8/layout/orgChart1"/>
    <dgm:cxn modelId="{BA7EE9FE-118E-4F27-891C-523154637B3B}" type="presParOf" srcId="{B77812C9-52B5-477D-A2B3-97B013DFABAB}" destId="{8F1D77F1-81B6-41E4-8F6A-6BCECDAFE1E0}" srcOrd="2" destOrd="0" presId="urn:microsoft.com/office/officeart/2005/8/layout/orgChart1"/>
    <dgm:cxn modelId="{ED4B1BD1-9F02-4AAB-B2C0-370D57C4F9BE}" type="presParOf" srcId="{D25FF8A9-BA8C-40E7-AC44-381600D44D65}" destId="{4D70381A-F102-41D7-BCBE-637743F069FF}" srcOrd="2" destOrd="0" presId="urn:microsoft.com/office/officeart/2005/8/layout/orgChart1"/>
    <dgm:cxn modelId="{B9459319-D575-4321-A866-76D35B221302}" type="presParOf" srcId="{C77035F3-14BB-4805-AC4B-51AB2CF4C3B2}" destId="{2660AFEF-5BA4-4143-94B1-64848F4E8D08}" srcOrd="2" destOrd="0" presId="urn:microsoft.com/office/officeart/2005/8/layout/orgChart1"/>
    <dgm:cxn modelId="{A1BA1052-80E6-4757-8B70-837555EED96A}" type="presParOf" srcId="{CBBF73CB-6018-48D6-ABD6-82A5105AF5B9}" destId="{121B1B41-9A98-4AC5-B3C9-1A2A9D648E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22988F-A3AE-47BB-9636-5982ECF8DD89}" type="doc">
      <dgm:prSet loTypeId="urn:microsoft.com/office/officeart/2005/8/layout/orgChart1" loCatId="hierarchy" qsTypeId="urn:microsoft.com/office/officeart/2005/8/quickstyle/simple1" qsCatId="simple" csTypeId="urn:microsoft.com/office/officeart/2005/8/colors/accent1_2" csCatId="accent1" phldr="1"/>
      <dgm:spPr/>
    </dgm:pt>
    <dgm:pt modelId="{8AF2F085-71C0-4912-A0E3-0BC0A63FD8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ΚΑΤΟΠΤΡΑ</a:t>
          </a:r>
          <a:r>
            <a:rPr kumimoji="0" lang="en-US" altLang="el-GR" sz="1050" b="0" i="0" u="none" strike="noStrike" cap="none" normalizeH="0" baseline="0" smtClean="0">
              <a:ln>
                <a:noFill/>
              </a:ln>
              <a:solidFill>
                <a:schemeClr val="bg1"/>
              </a:solidFill>
              <a:effectLst/>
              <a:latin typeface="+mn-lt"/>
              <a:cs typeface="Arial" charset="0"/>
            </a:rPr>
            <a:t> (10)</a:t>
          </a:r>
          <a:endParaRPr kumimoji="0" lang="el-GR" altLang="el-GR" sz="1050" b="0" i="0" u="none" strike="noStrike" cap="none" normalizeH="0" baseline="0" smtClean="0">
            <a:ln>
              <a:noFill/>
            </a:ln>
            <a:solidFill>
              <a:schemeClr val="bg1"/>
            </a:solidFill>
            <a:effectLst/>
            <a:latin typeface="+mn-lt"/>
            <a:cs typeface="Arial" charset="0"/>
          </a:endParaRPr>
        </a:p>
      </dgm:t>
    </dgm:pt>
    <dgm:pt modelId="{00369BAD-7664-41FF-9D67-074A284F9812}" type="parTrans" cxnId="{17CE9BCA-DD9F-43CA-AF75-308148454A60}">
      <dgm:prSet/>
      <dgm:spPr/>
      <dgm:t>
        <a:bodyPr/>
        <a:lstStyle/>
        <a:p>
          <a:endParaRPr lang="el-GR" sz="1050" i="0" u="none">
            <a:solidFill>
              <a:schemeClr val="bg1"/>
            </a:solidFill>
            <a:latin typeface="+mn-lt"/>
          </a:endParaRPr>
        </a:p>
      </dgm:t>
    </dgm:pt>
    <dgm:pt modelId="{ACBF490F-4870-4F54-B701-C6D66FBB72B1}" type="sibTrans" cxnId="{17CE9BCA-DD9F-43CA-AF75-308148454A60}">
      <dgm:prSet/>
      <dgm:spPr/>
      <dgm:t>
        <a:bodyPr/>
        <a:lstStyle/>
        <a:p>
          <a:endParaRPr lang="el-GR" sz="1050" i="0" u="none">
            <a:solidFill>
              <a:schemeClr val="bg1"/>
            </a:solidFill>
            <a:latin typeface="+mn-lt"/>
          </a:endParaRPr>
        </a:p>
      </dgm:t>
    </dgm:pt>
    <dgm:pt modelId="{5791057A-B0E8-445A-9D7B-7CEB34CA499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Κυκλικό</a:t>
          </a:r>
          <a:r>
            <a:rPr kumimoji="0" lang="en-US" altLang="el-GR" sz="1050" b="0" i="0" u="none" strike="noStrike" cap="none" normalizeH="0" baseline="0" smtClean="0">
              <a:ln>
                <a:noFill/>
              </a:ln>
              <a:solidFill>
                <a:schemeClr val="bg1"/>
              </a:solidFill>
              <a:effectLst/>
              <a:latin typeface="+mn-lt"/>
              <a:cs typeface="Arial" charset="0"/>
            </a:rPr>
            <a:t> (9)</a:t>
          </a:r>
          <a:endParaRPr kumimoji="0" lang="el-GR" altLang="el-GR" sz="1050" b="0" i="0" u="none" strike="noStrike" cap="none" normalizeH="0" baseline="0" smtClean="0">
            <a:ln>
              <a:noFill/>
            </a:ln>
            <a:solidFill>
              <a:schemeClr val="bg1"/>
            </a:solidFill>
            <a:effectLst/>
            <a:latin typeface="+mn-lt"/>
            <a:cs typeface="Arial" charset="0"/>
          </a:endParaRPr>
        </a:p>
      </dgm:t>
    </dgm:pt>
    <dgm:pt modelId="{FE23E742-C2E1-4921-A68A-7D40001E1CB2}" type="parTrans" cxnId="{E4BAA0A3-4D8B-441F-B578-91374AB42761}">
      <dgm:prSet/>
      <dgm:spPr/>
      <dgm:t>
        <a:bodyPr/>
        <a:lstStyle/>
        <a:p>
          <a:endParaRPr lang="el-GR" sz="1050" i="0" u="none">
            <a:solidFill>
              <a:schemeClr val="bg1"/>
            </a:solidFill>
            <a:latin typeface="+mn-lt"/>
          </a:endParaRPr>
        </a:p>
      </dgm:t>
    </dgm:pt>
    <dgm:pt modelId="{D734A713-A76F-42EC-9A1F-B86C6C7315E9}" type="sibTrans" cxnId="{E4BAA0A3-4D8B-441F-B578-91374AB42761}">
      <dgm:prSet/>
      <dgm:spPr/>
      <dgm:t>
        <a:bodyPr/>
        <a:lstStyle/>
        <a:p>
          <a:endParaRPr lang="el-GR" sz="1050" i="0" u="none">
            <a:solidFill>
              <a:schemeClr val="bg1"/>
            </a:solidFill>
            <a:latin typeface="+mn-lt"/>
          </a:endParaRPr>
        </a:p>
      </dgm:t>
    </dgm:pt>
    <dgm:pt modelId="{69B36EF1-B0BF-4F86-9752-1B835750412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cap="none" normalizeH="0" baseline="0" smtClean="0">
              <a:ln>
                <a:noFill/>
              </a:ln>
              <a:solidFill>
                <a:schemeClr val="bg1"/>
              </a:solidFill>
              <a:effectLst/>
              <a:latin typeface="+mn-lt"/>
              <a:cs typeface="Arial" charset="0"/>
            </a:rPr>
            <a:t>Επίπεδο</a:t>
          </a:r>
          <a:r>
            <a:rPr kumimoji="0" lang="en-US" altLang="el-GR" sz="1050" b="1" i="0" u="none" strike="noStrike" cap="none" normalizeH="0" baseline="0" smtClean="0">
              <a:ln>
                <a:noFill/>
              </a:ln>
              <a:solidFill>
                <a:schemeClr val="bg1"/>
              </a:solidFill>
              <a:effectLst/>
              <a:latin typeface="+mn-lt"/>
              <a:cs typeface="Arial" charset="0"/>
            </a:rPr>
            <a:t> (5)</a:t>
          </a:r>
          <a:endParaRPr kumimoji="0" lang="el-GR" altLang="el-GR" sz="1050" b="0" i="0" u="none" strike="noStrike" cap="none" normalizeH="0" baseline="0" smtClean="0">
            <a:ln>
              <a:noFill/>
            </a:ln>
            <a:solidFill>
              <a:schemeClr val="bg1"/>
            </a:solidFill>
            <a:effectLst/>
            <a:latin typeface="+mn-lt"/>
            <a:cs typeface="Arial" charset="0"/>
          </a:endParaRPr>
        </a:p>
      </dgm:t>
    </dgm:pt>
    <dgm:pt modelId="{8EC8DCBD-B7C9-4057-A946-F6B0492E5D21}" type="parTrans" cxnId="{0F9D33BA-9866-4383-A64C-5E0F1CB0BEBA}">
      <dgm:prSet/>
      <dgm:spPr/>
      <dgm:t>
        <a:bodyPr/>
        <a:lstStyle/>
        <a:p>
          <a:endParaRPr lang="el-GR" sz="1050" i="0" u="none">
            <a:solidFill>
              <a:schemeClr val="bg1"/>
            </a:solidFill>
            <a:latin typeface="+mn-lt"/>
          </a:endParaRPr>
        </a:p>
      </dgm:t>
    </dgm:pt>
    <dgm:pt modelId="{48649ABD-7289-4120-910D-D1A5D0296E7F}" type="sibTrans" cxnId="{0F9D33BA-9866-4383-A64C-5E0F1CB0BEBA}">
      <dgm:prSet/>
      <dgm:spPr/>
      <dgm:t>
        <a:bodyPr/>
        <a:lstStyle/>
        <a:p>
          <a:endParaRPr lang="el-GR" sz="1050" i="0" u="none">
            <a:solidFill>
              <a:schemeClr val="bg1"/>
            </a:solidFill>
            <a:latin typeface="+mn-lt"/>
          </a:endParaRPr>
        </a:p>
      </dgm:t>
    </dgm:pt>
    <dgm:pt modelId="{2F3EC7A5-E0A5-4A00-B795-7611EE6567F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Επιμετάλλωση</a:t>
          </a:r>
          <a:r>
            <a:rPr kumimoji="0" lang="en-US" altLang="el-GR" sz="1050" b="0" i="0" u="none" strike="noStrike" cap="none" normalizeH="0" baseline="0" smtClean="0">
              <a:ln>
                <a:noFill/>
              </a:ln>
              <a:solidFill>
                <a:schemeClr val="bg1"/>
              </a:solidFill>
              <a:effectLst/>
              <a:latin typeface="+mn-lt"/>
              <a:cs typeface="Arial" charset="0"/>
            </a:rPr>
            <a:t> (3)</a:t>
          </a:r>
          <a:endParaRPr kumimoji="0" lang="el-GR" altLang="el-GR" sz="1050" b="0" i="0" u="none" strike="noStrike" cap="none" normalizeH="0" baseline="0" smtClean="0">
            <a:ln>
              <a:noFill/>
            </a:ln>
            <a:solidFill>
              <a:schemeClr val="bg1"/>
            </a:solidFill>
            <a:effectLst/>
            <a:latin typeface="+mn-lt"/>
            <a:cs typeface="Arial" charset="0"/>
          </a:endParaRPr>
        </a:p>
      </dgm:t>
    </dgm:pt>
    <dgm:pt modelId="{B6A52C63-20A9-472F-BB31-4EA672E473B7}" type="parTrans" cxnId="{5CB4B5C3-3469-4598-A51E-6DB51DD27AC8}">
      <dgm:prSet/>
      <dgm:spPr/>
      <dgm:t>
        <a:bodyPr/>
        <a:lstStyle/>
        <a:p>
          <a:endParaRPr lang="el-GR" sz="1050" i="0" u="none">
            <a:solidFill>
              <a:schemeClr val="bg1"/>
            </a:solidFill>
            <a:latin typeface="+mn-lt"/>
          </a:endParaRPr>
        </a:p>
      </dgm:t>
    </dgm:pt>
    <dgm:pt modelId="{DA214707-2828-477A-85E6-B41F02CE8535}" type="sibTrans" cxnId="{5CB4B5C3-3469-4598-A51E-6DB51DD27AC8}">
      <dgm:prSet/>
      <dgm:spPr/>
      <dgm:t>
        <a:bodyPr/>
        <a:lstStyle/>
        <a:p>
          <a:endParaRPr lang="el-GR" sz="1050" i="0" u="none">
            <a:solidFill>
              <a:schemeClr val="bg1"/>
            </a:solidFill>
            <a:latin typeface="+mn-lt"/>
          </a:endParaRPr>
        </a:p>
      </dgm:t>
    </dgm:pt>
    <dgm:pt modelId="{E6B6ED6B-24D5-4AFF-81D3-934D93BC043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Διακόσμηση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50" b="0" i="0" u="none" strike="noStrike" cap="none" normalizeH="0" baseline="0" smtClean="0">
              <a:ln>
                <a:noFill/>
              </a:ln>
              <a:solidFill>
                <a:schemeClr val="bg1"/>
              </a:solidFill>
              <a:effectLst/>
              <a:latin typeface="+mn-lt"/>
              <a:cs typeface="Arial" charset="0"/>
            </a:rPr>
            <a:t>(1)</a:t>
          </a:r>
          <a:endParaRPr kumimoji="0" lang="el-GR" altLang="el-GR" sz="1050" b="0" i="0" u="none" strike="noStrike" cap="none" normalizeH="0" baseline="0" smtClean="0">
            <a:ln>
              <a:noFill/>
            </a:ln>
            <a:solidFill>
              <a:schemeClr val="bg1"/>
            </a:solidFill>
            <a:effectLst/>
            <a:latin typeface="+mn-lt"/>
            <a:cs typeface="Arial" charset="0"/>
          </a:endParaRPr>
        </a:p>
      </dgm:t>
    </dgm:pt>
    <dgm:pt modelId="{2973D39E-9FC1-4D01-9110-DE55FB42B49A}" type="parTrans" cxnId="{FC2188B8-B8D5-43C4-8401-5DE4523A8566}">
      <dgm:prSet/>
      <dgm:spPr/>
      <dgm:t>
        <a:bodyPr/>
        <a:lstStyle/>
        <a:p>
          <a:endParaRPr lang="el-GR" sz="1050" i="0" u="none">
            <a:solidFill>
              <a:schemeClr val="bg1"/>
            </a:solidFill>
            <a:latin typeface="+mn-lt"/>
          </a:endParaRPr>
        </a:p>
      </dgm:t>
    </dgm:pt>
    <dgm:pt modelId="{58FB993B-CA47-4E57-A55C-40B2836E9300}" type="sibTrans" cxnId="{FC2188B8-B8D5-43C4-8401-5DE4523A8566}">
      <dgm:prSet/>
      <dgm:spPr/>
      <dgm:t>
        <a:bodyPr/>
        <a:lstStyle/>
        <a:p>
          <a:endParaRPr lang="el-GR" sz="1050" i="0" u="none">
            <a:solidFill>
              <a:schemeClr val="bg1"/>
            </a:solidFill>
            <a:latin typeface="+mn-lt"/>
          </a:endParaRPr>
        </a:p>
      </dgm:t>
    </dgm:pt>
    <dgm:pt modelId="{CF7304F0-610E-4E1E-910A-1238F651F09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 λαβή</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C866A686-4CB0-425C-AA8A-8FE815225445}" type="parTrans" cxnId="{1A5C230A-DDBF-4862-8971-C04611C62039}">
      <dgm:prSet/>
      <dgm:spPr/>
      <dgm:t>
        <a:bodyPr/>
        <a:lstStyle/>
        <a:p>
          <a:endParaRPr lang="el-GR" sz="1050" i="0" u="none">
            <a:solidFill>
              <a:schemeClr val="bg1"/>
            </a:solidFill>
            <a:latin typeface="+mn-lt"/>
          </a:endParaRPr>
        </a:p>
      </dgm:t>
    </dgm:pt>
    <dgm:pt modelId="{C59E9584-C5FA-47AD-8B09-EB8B48D08EAC}" type="sibTrans" cxnId="{1A5C230A-DDBF-4862-8971-C04611C62039}">
      <dgm:prSet/>
      <dgm:spPr/>
      <dgm:t>
        <a:bodyPr/>
        <a:lstStyle/>
        <a:p>
          <a:endParaRPr lang="el-GR" sz="1050" i="0" u="none">
            <a:solidFill>
              <a:schemeClr val="bg1"/>
            </a:solidFill>
            <a:latin typeface="+mn-lt"/>
          </a:endParaRPr>
        </a:p>
      </dgm:t>
    </dgm:pt>
    <dgm:pt modelId="{49954FFC-B6C6-4BB0-AEB1-1421A90FA82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dirty="0" smtClean="0">
              <a:ln>
                <a:noFill/>
              </a:ln>
              <a:solidFill>
                <a:schemeClr val="bg1"/>
              </a:solidFill>
              <a:effectLst/>
              <a:latin typeface="+mn-lt"/>
              <a:cs typeface="Arial" charset="0"/>
            </a:rPr>
            <a:t>Όχι διακόσμηση</a:t>
          </a:r>
          <a:r>
            <a:rPr kumimoji="0" lang="en-US" altLang="el-GR" sz="1050" b="0" i="0" u="none" strike="noStrike" cap="none" normalizeH="0" baseline="0" dirty="0" smtClean="0">
              <a:ln>
                <a:noFill/>
              </a:ln>
              <a:solidFill>
                <a:schemeClr val="bg1"/>
              </a:solidFill>
              <a:effectLst/>
              <a:latin typeface="+mn-lt"/>
              <a:cs typeface="Arial" charset="0"/>
            </a:rPr>
            <a:t> (2)</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0D9E59DF-FC33-4BDA-815D-9BCAE5B18EA3}" type="parTrans" cxnId="{E1829E2D-C9F2-410D-A3E7-E21B9C28B2F3}">
      <dgm:prSet/>
      <dgm:spPr/>
      <dgm:t>
        <a:bodyPr/>
        <a:lstStyle/>
        <a:p>
          <a:endParaRPr lang="el-GR" sz="1050" i="0" u="none">
            <a:solidFill>
              <a:schemeClr val="bg1"/>
            </a:solidFill>
            <a:latin typeface="+mn-lt"/>
          </a:endParaRPr>
        </a:p>
      </dgm:t>
    </dgm:pt>
    <dgm:pt modelId="{F5042763-5935-45D0-99A4-4E2B9496126E}" type="sibTrans" cxnId="{E1829E2D-C9F2-410D-A3E7-E21B9C28B2F3}">
      <dgm:prSet/>
      <dgm:spPr/>
      <dgm:t>
        <a:bodyPr/>
        <a:lstStyle/>
        <a:p>
          <a:endParaRPr lang="el-GR" sz="1050" i="0" u="none">
            <a:solidFill>
              <a:schemeClr val="bg1"/>
            </a:solidFill>
            <a:latin typeface="+mn-lt"/>
          </a:endParaRPr>
        </a:p>
      </dgm:t>
    </dgm:pt>
    <dgm:pt modelId="{935410B0-3A70-401D-838D-004C0486D95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 λαβή</a:t>
          </a:r>
          <a:r>
            <a:rPr kumimoji="0" lang="en-US" altLang="el-GR" sz="1050" b="0" i="0" u="none" strike="noStrike" cap="none" normalizeH="0" baseline="0" smtClean="0">
              <a:ln>
                <a:noFill/>
              </a:ln>
              <a:solidFill>
                <a:schemeClr val="bg1"/>
              </a:solidFill>
              <a:effectLst/>
              <a:latin typeface="+mn-lt"/>
              <a:cs typeface="Arial" charset="0"/>
            </a:rPr>
            <a:t> (2)</a:t>
          </a:r>
          <a:endParaRPr kumimoji="0" lang="el-GR" altLang="el-GR" sz="1050" b="0" i="0" u="none" strike="noStrike" cap="none" normalizeH="0" baseline="0" smtClean="0">
            <a:ln>
              <a:noFill/>
            </a:ln>
            <a:solidFill>
              <a:schemeClr val="bg1"/>
            </a:solidFill>
            <a:effectLst/>
            <a:latin typeface="+mn-lt"/>
            <a:cs typeface="Arial" charset="0"/>
          </a:endParaRPr>
        </a:p>
      </dgm:t>
    </dgm:pt>
    <dgm:pt modelId="{900160B0-1F27-446C-99A8-64E70C1C53FB}" type="parTrans" cxnId="{FA284287-453B-4C5E-801F-B0B463EC65F7}">
      <dgm:prSet/>
      <dgm:spPr/>
      <dgm:t>
        <a:bodyPr/>
        <a:lstStyle/>
        <a:p>
          <a:endParaRPr lang="el-GR" sz="1050" i="0" u="none">
            <a:solidFill>
              <a:schemeClr val="bg1"/>
            </a:solidFill>
            <a:latin typeface="+mn-lt"/>
          </a:endParaRPr>
        </a:p>
      </dgm:t>
    </dgm:pt>
    <dgm:pt modelId="{E0DFF7AC-8E10-42A7-A5AC-74D84091DC3F}" type="sibTrans" cxnId="{FA284287-453B-4C5E-801F-B0B463EC65F7}">
      <dgm:prSet/>
      <dgm:spPr/>
      <dgm:t>
        <a:bodyPr/>
        <a:lstStyle/>
        <a:p>
          <a:endParaRPr lang="el-GR" sz="1050" i="0" u="none">
            <a:solidFill>
              <a:schemeClr val="bg1"/>
            </a:solidFill>
            <a:latin typeface="+mn-lt"/>
          </a:endParaRPr>
        </a:p>
      </dgm:t>
    </dgm:pt>
    <dgm:pt modelId="{B90749F7-2899-4F65-B63E-CBEA93FC826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dirty="0" smtClean="0">
              <a:ln>
                <a:noFill/>
              </a:ln>
              <a:solidFill>
                <a:schemeClr val="bg1"/>
              </a:solidFill>
              <a:effectLst/>
              <a:latin typeface="+mn-lt"/>
              <a:cs typeface="Arial" charset="0"/>
            </a:rPr>
            <a:t>'</a:t>
          </a:r>
          <a:r>
            <a:rPr kumimoji="0" lang="el-GR" altLang="el-GR" sz="1050" b="0" i="0" u="none" strike="noStrike" cap="none" normalizeH="0" baseline="0" dirty="0" err="1" smtClean="0">
              <a:ln>
                <a:noFill/>
              </a:ln>
              <a:solidFill>
                <a:schemeClr val="bg1"/>
              </a:solidFill>
              <a:effectLst/>
              <a:latin typeface="+mn-lt"/>
              <a:cs typeface="Arial" charset="0"/>
            </a:rPr>
            <a:t>Οχι</a:t>
          </a:r>
          <a:r>
            <a:rPr kumimoji="0" lang="el-GR" altLang="el-GR" sz="1050" b="0" i="0" u="none" strike="noStrike" cap="none" normalizeH="0" baseline="0" dirty="0" smtClean="0">
              <a:ln>
                <a:noFill/>
              </a:ln>
              <a:solidFill>
                <a:schemeClr val="bg1"/>
              </a:solidFill>
              <a:effectLst/>
              <a:latin typeface="+mn-lt"/>
              <a:cs typeface="Arial" charset="0"/>
            </a:rPr>
            <a:t> επιμετάλλωση</a:t>
          </a:r>
          <a:r>
            <a:rPr kumimoji="0" lang="en-US" altLang="el-GR" sz="1050" b="0" i="0" u="none" strike="noStrike" cap="none" normalizeH="0" baseline="0" dirty="0" smtClean="0">
              <a:ln>
                <a:noFill/>
              </a:ln>
              <a:solidFill>
                <a:schemeClr val="bg1"/>
              </a:solidFill>
              <a:effectLst/>
              <a:latin typeface="+mn-lt"/>
              <a:cs typeface="Arial" charset="0"/>
            </a:rPr>
            <a:t> (2)</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6A40864A-B398-4217-A12E-6DBB6BFD3C49}" type="parTrans" cxnId="{1FEB4CE4-9F00-40B7-A180-57A62C712A7C}">
      <dgm:prSet/>
      <dgm:spPr/>
      <dgm:t>
        <a:bodyPr/>
        <a:lstStyle/>
        <a:p>
          <a:endParaRPr lang="el-GR" sz="1050" i="0" u="none">
            <a:solidFill>
              <a:schemeClr val="bg1"/>
            </a:solidFill>
            <a:latin typeface="+mn-lt"/>
          </a:endParaRPr>
        </a:p>
      </dgm:t>
    </dgm:pt>
    <dgm:pt modelId="{4C063D4B-3091-4852-96D0-6CA9E0DFF8E6}" type="sibTrans" cxnId="{1FEB4CE4-9F00-40B7-A180-57A62C712A7C}">
      <dgm:prSet/>
      <dgm:spPr/>
      <dgm:t>
        <a:bodyPr/>
        <a:lstStyle/>
        <a:p>
          <a:endParaRPr lang="el-GR" sz="1050" i="0" u="none">
            <a:solidFill>
              <a:schemeClr val="bg1"/>
            </a:solidFill>
            <a:latin typeface="+mn-lt"/>
          </a:endParaRPr>
        </a:p>
      </dgm:t>
    </dgm:pt>
    <dgm:pt modelId="{4C70F012-4387-466F-AF71-91EE77CD42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Διακόσμηση</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24AAE320-BB37-4441-B034-AE31A903B385}" type="parTrans" cxnId="{0C02426B-FFBC-4267-A27C-9A20C8F60382}">
      <dgm:prSet/>
      <dgm:spPr/>
      <dgm:t>
        <a:bodyPr/>
        <a:lstStyle/>
        <a:p>
          <a:endParaRPr lang="el-GR" sz="1050" i="0" u="none">
            <a:solidFill>
              <a:schemeClr val="bg1"/>
            </a:solidFill>
            <a:latin typeface="+mn-lt"/>
          </a:endParaRPr>
        </a:p>
      </dgm:t>
    </dgm:pt>
    <dgm:pt modelId="{3320B054-88B6-4498-9E17-0A4A82B025A6}" type="sibTrans" cxnId="{0C02426B-FFBC-4267-A27C-9A20C8F60382}">
      <dgm:prSet/>
      <dgm:spPr/>
      <dgm:t>
        <a:bodyPr/>
        <a:lstStyle/>
        <a:p>
          <a:endParaRPr lang="el-GR" sz="1050" i="0" u="none">
            <a:solidFill>
              <a:schemeClr val="bg1"/>
            </a:solidFill>
            <a:latin typeface="+mn-lt"/>
          </a:endParaRPr>
        </a:p>
      </dgm:t>
    </dgm:pt>
    <dgm:pt modelId="{17FE2971-EE20-42E4-A2C6-72958B367D8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 λαβή</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0CB24E37-8805-426F-A69C-35F61CBE7BD2}" type="parTrans" cxnId="{3D2F8050-96A2-494B-8C06-1A501C85D0BB}">
      <dgm:prSet/>
      <dgm:spPr/>
      <dgm:t>
        <a:bodyPr/>
        <a:lstStyle/>
        <a:p>
          <a:endParaRPr lang="el-GR" sz="1050" i="0" u="none">
            <a:solidFill>
              <a:schemeClr val="bg1"/>
            </a:solidFill>
            <a:latin typeface="+mn-lt"/>
          </a:endParaRPr>
        </a:p>
      </dgm:t>
    </dgm:pt>
    <dgm:pt modelId="{F95A0FBE-9539-48EE-867B-AE301676D283}" type="sibTrans" cxnId="{3D2F8050-96A2-494B-8C06-1A501C85D0BB}">
      <dgm:prSet/>
      <dgm:spPr/>
      <dgm:t>
        <a:bodyPr/>
        <a:lstStyle/>
        <a:p>
          <a:endParaRPr lang="el-GR" sz="1050" i="0" u="none">
            <a:solidFill>
              <a:schemeClr val="bg1"/>
            </a:solidFill>
            <a:latin typeface="+mn-lt"/>
          </a:endParaRPr>
        </a:p>
      </dgm:t>
    </dgm:pt>
    <dgm:pt modelId="{5D1F1E28-D76E-4676-9A5D-6E52248677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dirty="0" smtClean="0">
              <a:ln>
                <a:noFill/>
              </a:ln>
              <a:solidFill>
                <a:schemeClr val="bg1"/>
              </a:solidFill>
              <a:effectLst/>
              <a:latin typeface="+mn-lt"/>
              <a:cs typeface="Arial" charset="0"/>
            </a:rPr>
            <a:t>Όχι διακόσμηση</a:t>
          </a:r>
          <a:r>
            <a:rPr kumimoji="0" lang="en-US" altLang="el-GR" sz="1050" b="0" i="0" u="none" strike="noStrike" cap="none" normalizeH="0" baseline="0" dirty="0" smtClean="0">
              <a:ln>
                <a:noFill/>
              </a:ln>
              <a:solidFill>
                <a:schemeClr val="bg1"/>
              </a:solidFill>
              <a:effectLst/>
              <a:latin typeface="+mn-lt"/>
              <a:cs typeface="Arial" charset="0"/>
            </a:rPr>
            <a:t> (1)</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3543BBAF-BA27-4D50-BD1F-D5A26D9FAFD3}" type="parTrans" cxnId="{A07449FE-8EF4-445B-8CE2-EFA9F87D68D4}">
      <dgm:prSet/>
      <dgm:spPr/>
      <dgm:t>
        <a:bodyPr/>
        <a:lstStyle/>
        <a:p>
          <a:endParaRPr lang="el-GR" sz="1050" i="0" u="none">
            <a:solidFill>
              <a:schemeClr val="bg1"/>
            </a:solidFill>
            <a:latin typeface="+mn-lt"/>
          </a:endParaRPr>
        </a:p>
      </dgm:t>
    </dgm:pt>
    <dgm:pt modelId="{7A993306-4FE8-408D-B286-5EF1B6E5664C}" type="sibTrans" cxnId="{A07449FE-8EF4-445B-8CE2-EFA9F87D68D4}">
      <dgm:prSet/>
      <dgm:spPr/>
      <dgm:t>
        <a:bodyPr/>
        <a:lstStyle/>
        <a:p>
          <a:endParaRPr lang="el-GR" sz="1050" i="0" u="none">
            <a:solidFill>
              <a:schemeClr val="bg1"/>
            </a:solidFill>
            <a:latin typeface="+mn-lt"/>
          </a:endParaRPr>
        </a:p>
      </dgm:t>
    </dgm:pt>
    <dgm:pt modelId="{43FC673A-3A07-47B7-A3B6-A54F664D03A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 λαβή</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91D70F01-38C5-4265-A463-A6330E98546A}" type="parTrans" cxnId="{7FF94FC6-1543-4BF0-B847-F4CFBF20CEC3}">
      <dgm:prSet/>
      <dgm:spPr/>
      <dgm:t>
        <a:bodyPr/>
        <a:lstStyle/>
        <a:p>
          <a:endParaRPr lang="el-GR" sz="1050" i="0" u="none">
            <a:solidFill>
              <a:schemeClr val="bg1"/>
            </a:solidFill>
            <a:latin typeface="+mn-lt"/>
          </a:endParaRPr>
        </a:p>
      </dgm:t>
    </dgm:pt>
    <dgm:pt modelId="{0DD5E1F2-ADAA-4E72-AF1E-EBC679BB4682}" type="sibTrans" cxnId="{7FF94FC6-1543-4BF0-B847-F4CFBF20CEC3}">
      <dgm:prSet/>
      <dgm:spPr/>
      <dgm:t>
        <a:bodyPr/>
        <a:lstStyle/>
        <a:p>
          <a:endParaRPr lang="el-GR" sz="1050" i="0" u="none">
            <a:solidFill>
              <a:schemeClr val="bg1"/>
            </a:solidFill>
            <a:latin typeface="+mn-lt"/>
          </a:endParaRPr>
        </a:p>
      </dgm:t>
    </dgm:pt>
    <dgm:pt modelId="{DFD4BF08-FD8D-4886-91FF-FD308CE7DD7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cap="none" normalizeH="0" baseline="0" smtClean="0">
              <a:ln>
                <a:noFill/>
              </a:ln>
              <a:solidFill>
                <a:schemeClr val="bg1"/>
              </a:solidFill>
              <a:effectLst/>
              <a:latin typeface="+mn-lt"/>
              <a:cs typeface="Arial" charset="0"/>
            </a:rPr>
            <a:t>Περιχείλωμα</a:t>
          </a:r>
          <a:r>
            <a:rPr kumimoji="0" lang="en-US" altLang="el-GR" sz="1050" b="1" i="0" u="none" strike="noStrike" cap="none" normalizeH="0" baseline="0" smtClean="0">
              <a:ln>
                <a:noFill/>
              </a:ln>
              <a:solidFill>
                <a:schemeClr val="bg1"/>
              </a:solidFill>
              <a:effectLst/>
              <a:latin typeface="+mn-lt"/>
              <a:cs typeface="Arial" charset="0"/>
            </a:rPr>
            <a:t> (2)</a:t>
          </a:r>
          <a:endParaRPr kumimoji="0" lang="el-GR" altLang="el-GR" sz="1050" b="0" i="0" u="none" strike="noStrike" cap="none" normalizeH="0" baseline="0" smtClean="0">
            <a:ln>
              <a:noFill/>
            </a:ln>
            <a:solidFill>
              <a:schemeClr val="bg1"/>
            </a:solidFill>
            <a:effectLst/>
            <a:latin typeface="+mn-lt"/>
            <a:cs typeface="Arial" charset="0"/>
          </a:endParaRPr>
        </a:p>
      </dgm:t>
    </dgm:pt>
    <dgm:pt modelId="{676EF6F9-3D5C-4C32-B1B6-66C65AAAD5C3}" type="parTrans" cxnId="{1C2D2A4A-00D8-469C-94D9-81ADACB69228}">
      <dgm:prSet/>
      <dgm:spPr/>
      <dgm:t>
        <a:bodyPr/>
        <a:lstStyle/>
        <a:p>
          <a:endParaRPr lang="el-GR" sz="1050" i="0" u="none">
            <a:solidFill>
              <a:schemeClr val="bg1"/>
            </a:solidFill>
            <a:latin typeface="+mn-lt"/>
          </a:endParaRPr>
        </a:p>
      </dgm:t>
    </dgm:pt>
    <dgm:pt modelId="{7347D4B1-4EA8-4834-9380-A71EE0776AA3}" type="sibTrans" cxnId="{1C2D2A4A-00D8-469C-94D9-81ADACB69228}">
      <dgm:prSet/>
      <dgm:spPr/>
      <dgm:t>
        <a:bodyPr/>
        <a:lstStyle/>
        <a:p>
          <a:endParaRPr lang="el-GR" sz="1050" i="0" u="none">
            <a:solidFill>
              <a:schemeClr val="bg1"/>
            </a:solidFill>
            <a:latin typeface="+mn-lt"/>
          </a:endParaRPr>
        </a:p>
      </dgm:t>
    </dgm:pt>
    <dgm:pt modelId="{538A356E-236C-41ED-A63F-1A9520E734E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dirty="0" smtClean="0">
              <a:ln>
                <a:noFill/>
              </a:ln>
              <a:solidFill>
                <a:schemeClr val="bg1"/>
              </a:solidFill>
              <a:effectLst/>
              <a:latin typeface="+mn-lt"/>
              <a:cs typeface="Arial" charset="0"/>
            </a:rPr>
            <a:t>Όχι επιμετάλλωση</a:t>
          </a:r>
          <a:r>
            <a:rPr kumimoji="0" lang="en-US" altLang="el-GR" sz="1050" b="0" i="0" u="none" strike="noStrike" cap="none" normalizeH="0" baseline="0" dirty="0" smtClean="0">
              <a:ln>
                <a:noFill/>
              </a:ln>
              <a:solidFill>
                <a:schemeClr val="bg1"/>
              </a:solidFill>
              <a:effectLst/>
              <a:latin typeface="+mn-lt"/>
              <a:cs typeface="Arial" charset="0"/>
            </a:rPr>
            <a:t> (2)</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655A2790-4A07-4105-8301-898501048D93}" type="parTrans" cxnId="{03FF9934-68FE-4A7D-B0FA-7ED1D0774C3D}">
      <dgm:prSet/>
      <dgm:spPr/>
      <dgm:t>
        <a:bodyPr/>
        <a:lstStyle/>
        <a:p>
          <a:endParaRPr lang="el-GR" sz="1050" i="0" u="none">
            <a:solidFill>
              <a:schemeClr val="bg1"/>
            </a:solidFill>
            <a:latin typeface="+mn-lt"/>
          </a:endParaRPr>
        </a:p>
      </dgm:t>
    </dgm:pt>
    <dgm:pt modelId="{EA4E5FEF-D15B-4D18-9AFC-913AD8B4D1FF}" type="sibTrans" cxnId="{03FF9934-68FE-4A7D-B0FA-7ED1D0774C3D}">
      <dgm:prSet/>
      <dgm:spPr/>
      <dgm:t>
        <a:bodyPr/>
        <a:lstStyle/>
        <a:p>
          <a:endParaRPr lang="el-GR" sz="1050" i="0" u="none">
            <a:solidFill>
              <a:schemeClr val="bg1"/>
            </a:solidFill>
            <a:latin typeface="+mn-lt"/>
          </a:endParaRPr>
        </a:p>
      </dgm:t>
    </dgm:pt>
    <dgm:pt modelId="{38B86EE4-DDCC-4362-8BB9-A51CD2C034C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Διακόσμηση</a:t>
          </a:r>
          <a:r>
            <a:rPr kumimoji="0" lang="en-US" altLang="el-GR" sz="1050" b="0" i="0" u="none" strike="noStrike" cap="none" normalizeH="0" baseline="0" smtClean="0">
              <a:ln>
                <a:noFill/>
              </a:ln>
              <a:solidFill>
                <a:schemeClr val="bg1"/>
              </a:solidFill>
              <a:effectLst/>
              <a:latin typeface="+mn-lt"/>
              <a:cs typeface="Arial" charset="0"/>
            </a:rPr>
            <a:t> (2)</a:t>
          </a:r>
          <a:endParaRPr kumimoji="0" lang="el-GR" altLang="el-GR" sz="1050" b="0" i="0" u="none" strike="noStrike" cap="none" normalizeH="0" baseline="0" smtClean="0">
            <a:ln>
              <a:noFill/>
            </a:ln>
            <a:solidFill>
              <a:schemeClr val="bg1"/>
            </a:solidFill>
            <a:effectLst/>
            <a:latin typeface="+mn-lt"/>
            <a:cs typeface="Arial" charset="0"/>
          </a:endParaRPr>
        </a:p>
      </dgm:t>
    </dgm:pt>
    <dgm:pt modelId="{16642B4A-BB70-4447-B208-D926A149F27C}" type="parTrans" cxnId="{CB6EEBAA-64FC-4B32-8B99-C8A46A5E17F4}">
      <dgm:prSet/>
      <dgm:spPr/>
      <dgm:t>
        <a:bodyPr/>
        <a:lstStyle/>
        <a:p>
          <a:endParaRPr lang="el-GR" sz="1050" i="0" u="none">
            <a:solidFill>
              <a:schemeClr val="bg1"/>
            </a:solidFill>
            <a:latin typeface="+mn-lt"/>
          </a:endParaRPr>
        </a:p>
      </dgm:t>
    </dgm:pt>
    <dgm:pt modelId="{6A1CB9D0-3A49-4153-8A76-08AB647950A5}" type="sibTrans" cxnId="{CB6EEBAA-64FC-4B32-8B99-C8A46A5E17F4}">
      <dgm:prSet/>
      <dgm:spPr/>
      <dgm:t>
        <a:bodyPr/>
        <a:lstStyle/>
        <a:p>
          <a:endParaRPr lang="el-GR" sz="1050" i="0" u="none">
            <a:solidFill>
              <a:schemeClr val="bg1"/>
            </a:solidFill>
            <a:latin typeface="+mn-lt"/>
          </a:endParaRPr>
        </a:p>
      </dgm:t>
    </dgm:pt>
    <dgm:pt modelId="{42CF3176-A903-4761-9AC8-5617BC7BBAE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Λαβή</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819F8871-08F5-4327-ABCF-BA1E9AA3D292}" type="parTrans" cxnId="{874543F2-0DD1-4C00-8FE2-C6D75A421606}">
      <dgm:prSet/>
      <dgm:spPr/>
      <dgm:t>
        <a:bodyPr/>
        <a:lstStyle/>
        <a:p>
          <a:endParaRPr lang="el-GR" sz="1050" i="0" u="none">
            <a:solidFill>
              <a:schemeClr val="bg1"/>
            </a:solidFill>
            <a:latin typeface="+mn-lt"/>
          </a:endParaRPr>
        </a:p>
      </dgm:t>
    </dgm:pt>
    <dgm:pt modelId="{1499CE4B-74E3-46B9-8BDD-1BB28E813812}" type="sibTrans" cxnId="{874543F2-0DD1-4C00-8FE2-C6D75A421606}">
      <dgm:prSet/>
      <dgm:spPr/>
      <dgm:t>
        <a:bodyPr/>
        <a:lstStyle/>
        <a:p>
          <a:endParaRPr lang="el-GR" sz="1050" i="0" u="none">
            <a:solidFill>
              <a:schemeClr val="bg1"/>
            </a:solidFill>
            <a:latin typeface="+mn-lt"/>
          </a:endParaRPr>
        </a:p>
      </dgm:t>
    </dgm:pt>
    <dgm:pt modelId="{D501FD1F-F221-464A-83EE-7AC2E5E0434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 λαβή</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69F3588D-C4EC-4F6D-801E-2D5E747C5D2C}" type="parTrans" cxnId="{30567C4F-AD3D-4F57-9C7C-4185BC533E36}">
      <dgm:prSet/>
      <dgm:spPr/>
      <dgm:t>
        <a:bodyPr/>
        <a:lstStyle/>
        <a:p>
          <a:endParaRPr lang="el-GR" sz="1050" i="0" u="none">
            <a:solidFill>
              <a:schemeClr val="bg1"/>
            </a:solidFill>
            <a:latin typeface="+mn-lt"/>
          </a:endParaRPr>
        </a:p>
      </dgm:t>
    </dgm:pt>
    <dgm:pt modelId="{BF141ADB-9FF9-4301-90F8-93D0F795C58A}" type="sibTrans" cxnId="{30567C4F-AD3D-4F57-9C7C-4185BC533E36}">
      <dgm:prSet/>
      <dgm:spPr/>
      <dgm:t>
        <a:bodyPr/>
        <a:lstStyle/>
        <a:p>
          <a:endParaRPr lang="el-GR" sz="1050" i="0" u="none">
            <a:solidFill>
              <a:schemeClr val="bg1"/>
            </a:solidFill>
            <a:latin typeface="+mn-lt"/>
          </a:endParaRPr>
        </a:p>
      </dgm:t>
    </dgm:pt>
    <dgm:pt modelId="{C0669EF7-FEB4-4999-BDC5-67ABB712ACD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cap="none" normalizeH="0" baseline="0" smtClean="0">
              <a:ln>
                <a:noFill/>
              </a:ln>
              <a:solidFill>
                <a:schemeClr val="bg1"/>
              </a:solidFill>
              <a:effectLst/>
              <a:latin typeface="+mn-lt"/>
              <a:cs typeface="Arial" charset="0"/>
            </a:rPr>
            <a:t>Υψωμένο χείλος</a:t>
          </a:r>
          <a:r>
            <a:rPr kumimoji="0" lang="en-US" altLang="el-GR" sz="1050" b="1" i="0" u="none" strike="noStrike" cap="none" normalizeH="0" baseline="0" smtClean="0">
              <a:ln>
                <a:noFill/>
              </a:ln>
              <a:solidFill>
                <a:schemeClr val="bg1"/>
              </a:solidFill>
              <a:effectLst/>
              <a:latin typeface="+mn-lt"/>
              <a:cs typeface="Arial" charset="0"/>
            </a:rPr>
            <a:t> (2)</a:t>
          </a:r>
          <a:endParaRPr kumimoji="0" lang="el-GR" altLang="el-GR" sz="1050" b="0" i="0" u="none" strike="noStrike" cap="none" normalizeH="0" baseline="0" smtClean="0">
            <a:ln>
              <a:noFill/>
            </a:ln>
            <a:solidFill>
              <a:schemeClr val="bg1"/>
            </a:solidFill>
            <a:effectLst/>
            <a:latin typeface="+mn-lt"/>
            <a:cs typeface="Arial" charset="0"/>
          </a:endParaRPr>
        </a:p>
      </dgm:t>
    </dgm:pt>
    <dgm:pt modelId="{43B093BC-A3E2-425A-95F5-14E72C719B9C}" type="parTrans" cxnId="{0AA89288-4E49-4E89-A960-F4A270B13B3B}">
      <dgm:prSet/>
      <dgm:spPr/>
      <dgm:t>
        <a:bodyPr/>
        <a:lstStyle/>
        <a:p>
          <a:endParaRPr lang="el-GR" sz="1050" i="0" u="none">
            <a:solidFill>
              <a:schemeClr val="bg1"/>
            </a:solidFill>
            <a:latin typeface="+mn-lt"/>
          </a:endParaRPr>
        </a:p>
      </dgm:t>
    </dgm:pt>
    <dgm:pt modelId="{22C44F3B-E712-4BAC-8400-A7E948AB58C2}" type="sibTrans" cxnId="{0AA89288-4E49-4E89-A960-F4A270B13B3B}">
      <dgm:prSet/>
      <dgm:spPr/>
      <dgm:t>
        <a:bodyPr/>
        <a:lstStyle/>
        <a:p>
          <a:endParaRPr lang="el-GR" sz="1050" i="0" u="none">
            <a:solidFill>
              <a:schemeClr val="bg1"/>
            </a:solidFill>
            <a:latin typeface="+mn-lt"/>
          </a:endParaRPr>
        </a:p>
      </dgm:t>
    </dgm:pt>
    <dgm:pt modelId="{7AB04F75-2017-41C9-AF49-753064137E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dirty="0" smtClean="0">
              <a:ln>
                <a:noFill/>
              </a:ln>
              <a:solidFill>
                <a:schemeClr val="bg1"/>
              </a:solidFill>
              <a:effectLst/>
              <a:latin typeface="+mn-lt"/>
              <a:cs typeface="Arial" charset="0"/>
            </a:rPr>
            <a:t>Όχι επιμετάλλωση</a:t>
          </a:r>
          <a:r>
            <a:rPr kumimoji="0" lang="en-US" altLang="el-GR" sz="1050" b="0" i="0" u="none" strike="noStrike" cap="none" normalizeH="0" baseline="0" dirty="0" smtClean="0">
              <a:ln>
                <a:noFill/>
              </a:ln>
              <a:solidFill>
                <a:schemeClr val="bg1"/>
              </a:solidFill>
              <a:effectLst/>
              <a:latin typeface="+mn-lt"/>
              <a:cs typeface="Arial" charset="0"/>
            </a:rPr>
            <a:t> (2)</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4A744EA8-7257-42B4-8B46-2460231B2201}" type="parTrans" cxnId="{B1F7FD06-4C4A-4772-9DCB-3A89BC3D6D28}">
      <dgm:prSet/>
      <dgm:spPr/>
      <dgm:t>
        <a:bodyPr/>
        <a:lstStyle/>
        <a:p>
          <a:endParaRPr lang="el-GR" sz="1050" i="0" u="none">
            <a:solidFill>
              <a:schemeClr val="bg1"/>
            </a:solidFill>
            <a:latin typeface="+mn-lt"/>
          </a:endParaRPr>
        </a:p>
      </dgm:t>
    </dgm:pt>
    <dgm:pt modelId="{2CF2F3F4-10A3-4F2D-955A-A4B28E1F9AC1}" type="sibTrans" cxnId="{B1F7FD06-4C4A-4772-9DCB-3A89BC3D6D28}">
      <dgm:prSet/>
      <dgm:spPr/>
      <dgm:t>
        <a:bodyPr/>
        <a:lstStyle/>
        <a:p>
          <a:endParaRPr lang="el-GR" sz="1050" i="0" u="none">
            <a:solidFill>
              <a:schemeClr val="bg1"/>
            </a:solidFill>
            <a:latin typeface="+mn-lt"/>
          </a:endParaRPr>
        </a:p>
      </dgm:t>
    </dgm:pt>
    <dgm:pt modelId="{E60D796A-48BF-4C2E-BF50-7308DAF3E08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Διακόσμηση</a:t>
          </a:r>
          <a:r>
            <a:rPr kumimoji="0" lang="en-US" altLang="el-GR" sz="1050" b="0" i="0" u="none" strike="noStrike" cap="none" normalizeH="0" baseline="0" smtClean="0">
              <a:ln>
                <a:noFill/>
              </a:ln>
              <a:solidFill>
                <a:schemeClr val="bg1"/>
              </a:solidFill>
              <a:effectLst/>
              <a:latin typeface="+mn-lt"/>
              <a:cs typeface="Arial" charset="0"/>
            </a:rPr>
            <a:t> (2)</a:t>
          </a:r>
          <a:endParaRPr kumimoji="0" lang="el-GR" altLang="el-GR" sz="1050" b="0" i="0" u="none" strike="noStrike" cap="none" normalizeH="0" baseline="0" smtClean="0">
            <a:ln>
              <a:noFill/>
            </a:ln>
            <a:solidFill>
              <a:schemeClr val="bg1"/>
            </a:solidFill>
            <a:effectLst/>
            <a:latin typeface="+mn-lt"/>
            <a:cs typeface="Arial" charset="0"/>
          </a:endParaRPr>
        </a:p>
      </dgm:t>
    </dgm:pt>
    <dgm:pt modelId="{A76D6400-E8B4-4252-9704-F39B6DF492CE}" type="parTrans" cxnId="{D3EA3873-2936-4E11-BA0E-09CA2D9CDAF8}">
      <dgm:prSet/>
      <dgm:spPr/>
      <dgm:t>
        <a:bodyPr/>
        <a:lstStyle/>
        <a:p>
          <a:endParaRPr lang="el-GR" sz="1050" i="0" u="none">
            <a:solidFill>
              <a:schemeClr val="bg1"/>
            </a:solidFill>
            <a:latin typeface="+mn-lt"/>
          </a:endParaRPr>
        </a:p>
      </dgm:t>
    </dgm:pt>
    <dgm:pt modelId="{9F2A8096-77E2-4B27-8B9A-88517B231747}" type="sibTrans" cxnId="{D3EA3873-2936-4E11-BA0E-09CA2D9CDAF8}">
      <dgm:prSet/>
      <dgm:spPr/>
      <dgm:t>
        <a:bodyPr/>
        <a:lstStyle/>
        <a:p>
          <a:endParaRPr lang="el-GR" sz="1050" i="0" u="none">
            <a:solidFill>
              <a:schemeClr val="bg1"/>
            </a:solidFill>
            <a:latin typeface="+mn-lt"/>
          </a:endParaRPr>
        </a:p>
      </dgm:t>
    </dgm:pt>
    <dgm:pt modelId="{3F43E7E4-A2CD-4089-A592-F42560A279C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 λαβή</a:t>
          </a:r>
          <a:r>
            <a:rPr kumimoji="0" lang="en-US" altLang="el-GR" sz="1050" b="0" i="0" u="none" strike="noStrike" cap="none" normalizeH="0" baseline="0" smtClean="0">
              <a:ln>
                <a:noFill/>
              </a:ln>
              <a:solidFill>
                <a:schemeClr val="bg1"/>
              </a:solidFill>
              <a:effectLst/>
              <a:latin typeface="+mn-lt"/>
              <a:cs typeface="Arial" charset="0"/>
            </a:rPr>
            <a:t> (2)</a:t>
          </a:r>
          <a:endParaRPr kumimoji="0" lang="el-GR" altLang="el-GR" sz="1050" b="0" i="0" u="none" strike="noStrike" cap="none" normalizeH="0" baseline="0" smtClean="0">
            <a:ln>
              <a:noFill/>
            </a:ln>
            <a:solidFill>
              <a:schemeClr val="bg1"/>
            </a:solidFill>
            <a:effectLst/>
            <a:latin typeface="+mn-lt"/>
            <a:cs typeface="Arial" charset="0"/>
          </a:endParaRPr>
        </a:p>
      </dgm:t>
    </dgm:pt>
    <dgm:pt modelId="{4923CF93-577B-4B2A-B617-EBE585559933}" type="parTrans" cxnId="{49A6A368-ED96-49C9-8F26-8AFAF68F9543}">
      <dgm:prSet/>
      <dgm:spPr/>
      <dgm:t>
        <a:bodyPr/>
        <a:lstStyle/>
        <a:p>
          <a:endParaRPr lang="el-GR" sz="1050" i="0" u="none">
            <a:solidFill>
              <a:schemeClr val="bg1"/>
            </a:solidFill>
            <a:latin typeface="+mn-lt"/>
          </a:endParaRPr>
        </a:p>
      </dgm:t>
    </dgm:pt>
    <dgm:pt modelId="{B946E8EE-D40E-43EA-9CF6-7F51D197CC22}" type="sibTrans" cxnId="{49A6A368-ED96-49C9-8F26-8AFAF68F9543}">
      <dgm:prSet/>
      <dgm:spPr/>
      <dgm:t>
        <a:bodyPr/>
        <a:lstStyle/>
        <a:p>
          <a:endParaRPr lang="el-GR" sz="1050" i="0" u="none">
            <a:solidFill>
              <a:schemeClr val="bg1"/>
            </a:solidFill>
            <a:latin typeface="+mn-lt"/>
          </a:endParaRPr>
        </a:p>
      </dgm:t>
    </dgm:pt>
    <dgm:pt modelId="{F50B8FFE-A6E0-48EE-8301-CB2A2B2AA2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Παραλ/μμο</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4F983075-D8ED-48E0-8B66-122F55B13605}" type="parTrans" cxnId="{AF5A540D-99D1-4F7E-B1D8-5A0B68CAE5FA}">
      <dgm:prSet/>
      <dgm:spPr/>
      <dgm:t>
        <a:bodyPr/>
        <a:lstStyle/>
        <a:p>
          <a:endParaRPr lang="el-GR" sz="1050" i="0" u="none">
            <a:solidFill>
              <a:schemeClr val="bg1"/>
            </a:solidFill>
            <a:latin typeface="+mn-lt"/>
          </a:endParaRPr>
        </a:p>
      </dgm:t>
    </dgm:pt>
    <dgm:pt modelId="{E9650247-BD25-479B-B294-79E024358C02}" type="sibTrans" cxnId="{AF5A540D-99D1-4F7E-B1D8-5A0B68CAE5FA}">
      <dgm:prSet/>
      <dgm:spPr/>
      <dgm:t>
        <a:bodyPr/>
        <a:lstStyle/>
        <a:p>
          <a:endParaRPr lang="el-GR" sz="1050" i="0" u="none">
            <a:solidFill>
              <a:schemeClr val="bg1"/>
            </a:solidFill>
            <a:latin typeface="+mn-lt"/>
          </a:endParaRPr>
        </a:p>
      </dgm:t>
    </dgm:pt>
    <dgm:pt modelId="{07735D0F-5474-425D-BDF2-95D1DB57D1E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cap="none" normalizeH="0" baseline="0" dirty="0" smtClean="0">
              <a:ln>
                <a:noFill/>
              </a:ln>
              <a:solidFill>
                <a:schemeClr val="bg1"/>
              </a:solidFill>
              <a:effectLst/>
              <a:latin typeface="+mn-lt"/>
              <a:cs typeface="Arial" charset="0"/>
            </a:rPr>
            <a:t>Επιμετάλλωση </a:t>
          </a:r>
          <a:r>
            <a:rPr kumimoji="0" lang="en-US" altLang="el-GR" sz="1050" b="1" i="0" u="none" strike="noStrike" cap="none" normalizeH="0" baseline="0" dirty="0" smtClean="0">
              <a:ln>
                <a:noFill/>
              </a:ln>
              <a:solidFill>
                <a:schemeClr val="bg1"/>
              </a:solidFill>
              <a:effectLst/>
              <a:latin typeface="+mn-lt"/>
              <a:cs typeface="Arial" charset="0"/>
            </a:rPr>
            <a:t> (1)</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1161A8EE-DC54-4428-A3D1-2EB262D7A542}" type="parTrans" cxnId="{C0183EE7-E182-4A27-A1BD-11C182BA4E81}">
      <dgm:prSet/>
      <dgm:spPr/>
      <dgm:t>
        <a:bodyPr/>
        <a:lstStyle/>
        <a:p>
          <a:endParaRPr lang="el-GR" sz="1050" i="0" u="none">
            <a:solidFill>
              <a:schemeClr val="bg1"/>
            </a:solidFill>
            <a:latin typeface="+mn-lt"/>
          </a:endParaRPr>
        </a:p>
      </dgm:t>
    </dgm:pt>
    <dgm:pt modelId="{27A79D24-E1F2-4AB7-80E6-09832EC63CBD}" type="sibTrans" cxnId="{C0183EE7-E182-4A27-A1BD-11C182BA4E81}">
      <dgm:prSet/>
      <dgm:spPr/>
      <dgm:t>
        <a:bodyPr/>
        <a:lstStyle/>
        <a:p>
          <a:endParaRPr lang="el-GR" sz="1050" i="0" u="none">
            <a:solidFill>
              <a:schemeClr val="bg1"/>
            </a:solidFill>
            <a:latin typeface="+mn-lt"/>
          </a:endParaRPr>
        </a:p>
      </dgm:t>
    </dgm:pt>
    <dgm:pt modelId="{BF1AA3FE-766A-4EE4-B47B-03E3469E2C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dirty="0" smtClean="0">
              <a:ln>
                <a:noFill/>
              </a:ln>
              <a:solidFill>
                <a:schemeClr val="bg1"/>
              </a:solidFill>
              <a:effectLst/>
              <a:latin typeface="+mn-lt"/>
              <a:cs typeface="Arial" charset="0"/>
            </a:rPr>
            <a:t>Όχι διακόσμηση</a:t>
          </a:r>
          <a:r>
            <a:rPr kumimoji="0" lang="en-US" altLang="el-GR" sz="1050" b="0" i="0" u="none" strike="noStrike" cap="none" normalizeH="0" baseline="0" dirty="0" smtClean="0">
              <a:ln>
                <a:noFill/>
              </a:ln>
              <a:solidFill>
                <a:schemeClr val="bg1"/>
              </a:solidFill>
              <a:effectLst/>
              <a:latin typeface="+mn-lt"/>
              <a:cs typeface="Arial" charset="0"/>
            </a:rPr>
            <a:t> </a:t>
          </a:r>
          <a:endParaRPr kumimoji="0" lang="el-GR" altLang="el-GR" sz="1050" b="0" i="0" u="none" strike="noStrike" cap="none" normalizeH="0" baseline="0" dirty="0" smtClean="0">
            <a:ln>
              <a:noFill/>
            </a:ln>
            <a:solidFill>
              <a:schemeClr val="bg1"/>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50" b="0" i="0" u="none" strike="noStrike" cap="none" normalizeH="0" baseline="0" dirty="0" smtClean="0">
              <a:ln>
                <a:noFill/>
              </a:ln>
              <a:solidFill>
                <a:schemeClr val="bg1"/>
              </a:solidFill>
              <a:effectLst/>
              <a:latin typeface="+mn-lt"/>
              <a:cs typeface="Arial" charset="0"/>
            </a:rPr>
            <a:t>(1)</a:t>
          </a:r>
          <a:endParaRPr kumimoji="0" lang="el-GR" altLang="el-GR" sz="1050" b="0" i="0" u="none" strike="noStrike" cap="none" normalizeH="0" baseline="0" dirty="0" smtClean="0">
            <a:ln>
              <a:noFill/>
            </a:ln>
            <a:solidFill>
              <a:schemeClr val="bg1"/>
            </a:solidFill>
            <a:effectLst/>
            <a:latin typeface="+mn-lt"/>
            <a:cs typeface="Arial" charset="0"/>
          </a:endParaRPr>
        </a:p>
      </dgm:t>
    </dgm:pt>
    <dgm:pt modelId="{A059FD53-271D-4C5F-A7AF-B04E6441DE42}" type="parTrans" cxnId="{4A394625-3736-441F-A6A0-F80DE1356AE9}">
      <dgm:prSet/>
      <dgm:spPr/>
      <dgm:t>
        <a:bodyPr/>
        <a:lstStyle/>
        <a:p>
          <a:endParaRPr lang="el-GR" sz="1050" i="0" u="none">
            <a:solidFill>
              <a:schemeClr val="bg1"/>
            </a:solidFill>
            <a:latin typeface="+mn-lt"/>
          </a:endParaRPr>
        </a:p>
      </dgm:t>
    </dgm:pt>
    <dgm:pt modelId="{68B50F92-A7C7-4726-9BF8-17276A97DD77}" type="sibTrans" cxnId="{4A394625-3736-441F-A6A0-F80DE1356AE9}">
      <dgm:prSet/>
      <dgm:spPr/>
      <dgm:t>
        <a:bodyPr/>
        <a:lstStyle/>
        <a:p>
          <a:endParaRPr lang="el-GR" sz="1050" i="0" u="none">
            <a:solidFill>
              <a:schemeClr val="bg1"/>
            </a:solidFill>
            <a:latin typeface="+mn-lt"/>
          </a:endParaRPr>
        </a:p>
      </dgm:t>
    </dgm:pt>
    <dgm:pt modelId="{E0E02A06-EB28-46EB-A3B5-AA8F73EA4EF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Όχι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cap="none" normalizeH="0" baseline="0" smtClean="0">
              <a:ln>
                <a:noFill/>
              </a:ln>
              <a:solidFill>
                <a:schemeClr val="bg1"/>
              </a:solidFill>
              <a:effectLst/>
              <a:latin typeface="+mn-lt"/>
              <a:cs typeface="Arial" charset="0"/>
            </a:rPr>
            <a:t> λαβή</a:t>
          </a:r>
          <a:r>
            <a:rPr kumimoji="0" lang="en-US" altLang="el-GR" sz="1050" b="0" i="0" u="none" strike="noStrike" cap="none" normalizeH="0" baseline="0" smtClean="0">
              <a:ln>
                <a:noFill/>
              </a:ln>
              <a:solidFill>
                <a:schemeClr val="bg1"/>
              </a:solidFill>
              <a:effectLst/>
              <a:latin typeface="+mn-lt"/>
              <a:cs typeface="Arial" charset="0"/>
            </a:rPr>
            <a:t> (1)</a:t>
          </a:r>
          <a:endParaRPr kumimoji="0" lang="el-GR" altLang="el-GR" sz="1050" b="0" i="0" u="none" strike="noStrike" cap="none" normalizeH="0" baseline="0" smtClean="0">
            <a:ln>
              <a:noFill/>
            </a:ln>
            <a:solidFill>
              <a:schemeClr val="bg1"/>
            </a:solidFill>
            <a:effectLst/>
            <a:latin typeface="+mn-lt"/>
            <a:cs typeface="Arial" charset="0"/>
          </a:endParaRPr>
        </a:p>
      </dgm:t>
    </dgm:pt>
    <dgm:pt modelId="{AD8B2AFC-9216-4BE9-B9D2-57E75C931C5B}" type="parTrans" cxnId="{0AA0D4C0-94E6-4B0D-9B23-A30EC34AF7B1}">
      <dgm:prSet/>
      <dgm:spPr/>
      <dgm:t>
        <a:bodyPr/>
        <a:lstStyle/>
        <a:p>
          <a:endParaRPr lang="el-GR" sz="1050" i="0" u="none">
            <a:solidFill>
              <a:schemeClr val="bg1"/>
            </a:solidFill>
            <a:latin typeface="+mn-lt"/>
          </a:endParaRPr>
        </a:p>
      </dgm:t>
    </dgm:pt>
    <dgm:pt modelId="{6CCD4821-07E6-48D4-A32F-491A1B7D3288}" type="sibTrans" cxnId="{0AA0D4C0-94E6-4B0D-9B23-A30EC34AF7B1}">
      <dgm:prSet/>
      <dgm:spPr/>
      <dgm:t>
        <a:bodyPr/>
        <a:lstStyle/>
        <a:p>
          <a:endParaRPr lang="el-GR" sz="1050" i="0" u="none">
            <a:solidFill>
              <a:schemeClr val="bg1"/>
            </a:solidFill>
            <a:latin typeface="+mn-lt"/>
          </a:endParaRPr>
        </a:p>
      </dgm:t>
    </dgm:pt>
    <dgm:pt modelId="{9EECD2FD-406D-4B61-ACFB-0140848ADC63}" type="pres">
      <dgm:prSet presAssocID="{D622988F-A3AE-47BB-9636-5982ECF8DD89}" presName="hierChild1" presStyleCnt="0">
        <dgm:presLayoutVars>
          <dgm:orgChart val="1"/>
          <dgm:chPref val="1"/>
          <dgm:dir/>
          <dgm:animOne val="branch"/>
          <dgm:animLvl val="lvl"/>
          <dgm:resizeHandles/>
        </dgm:presLayoutVars>
      </dgm:prSet>
      <dgm:spPr/>
    </dgm:pt>
    <dgm:pt modelId="{6CB0BB4E-059A-4BFD-8603-2FD1E80B2C29}" type="pres">
      <dgm:prSet presAssocID="{8AF2F085-71C0-4912-A0E3-0BC0A63FD841}" presName="hierRoot1" presStyleCnt="0">
        <dgm:presLayoutVars>
          <dgm:hierBranch/>
        </dgm:presLayoutVars>
      </dgm:prSet>
      <dgm:spPr/>
    </dgm:pt>
    <dgm:pt modelId="{D6B8980A-EAC2-4F69-8558-C1C32A77E93E}" type="pres">
      <dgm:prSet presAssocID="{8AF2F085-71C0-4912-A0E3-0BC0A63FD841}" presName="rootComposite1" presStyleCnt="0"/>
      <dgm:spPr/>
    </dgm:pt>
    <dgm:pt modelId="{00660AC1-3B90-4AED-8455-55CFD64430DE}" type="pres">
      <dgm:prSet presAssocID="{8AF2F085-71C0-4912-A0E3-0BC0A63FD841}" presName="rootText1" presStyleLbl="node0" presStyleIdx="0" presStyleCnt="1">
        <dgm:presLayoutVars>
          <dgm:chPref val="3"/>
        </dgm:presLayoutVars>
      </dgm:prSet>
      <dgm:spPr/>
      <dgm:t>
        <a:bodyPr/>
        <a:lstStyle/>
        <a:p>
          <a:endParaRPr lang="el-GR"/>
        </a:p>
      </dgm:t>
    </dgm:pt>
    <dgm:pt modelId="{BCB92B25-4AE1-47C3-A503-97834082B221}" type="pres">
      <dgm:prSet presAssocID="{8AF2F085-71C0-4912-A0E3-0BC0A63FD841}" presName="rootConnector1" presStyleLbl="node1" presStyleIdx="0" presStyleCnt="0"/>
      <dgm:spPr/>
      <dgm:t>
        <a:bodyPr/>
        <a:lstStyle/>
        <a:p>
          <a:endParaRPr lang="el-GR"/>
        </a:p>
      </dgm:t>
    </dgm:pt>
    <dgm:pt modelId="{01D95A09-5BBB-46AA-B93E-348C7B26FCF2}" type="pres">
      <dgm:prSet presAssocID="{8AF2F085-71C0-4912-A0E3-0BC0A63FD841}" presName="hierChild2" presStyleCnt="0"/>
      <dgm:spPr/>
    </dgm:pt>
    <dgm:pt modelId="{D09A3295-4302-4EB2-A8C0-7F05B745DA08}" type="pres">
      <dgm:prSet presAssocID="{FE23E742-C2E1-4921-A68A-7D40001E1CB2}" presName="Name35" presStyleLbl="parChTrans1D2" presStyleIdx="0" presStyleCnt="2"/>
      <dgm:spPr/>
      <dgm:t>
        <a:bodyPr/>
        <a:lstStyle/>
        <a:p>
          <a:endParaRPr lang="el-GR"/>
        </a:p>
      </dgm:t>
    </dgm:pt>
    <dgm:pt modelId="{2B4531C8-7231-42A9-AFC5-28D8E1DC02AF}" type="pres">
      <dgm:prSet presAssocID="{5791057A-B0E8-445A-9D7B-7CEB34CA499C}" presName="hierRoot2" presStyleCnt="0">
        <dgm:presLayoutVars>
          <dgm:hierBranch/>
        </dgm:presLayoutVars>
      </dgm:prSet>
      <dgm:spPr/>
    </dgm:pt>
    <dgm:pt modelId="{75D2445C-E1A6-472B-B359-547C5F411198}" type="pres">
      <dgm:prSet presAssocID="{5791057A-B0E8-445A-9D7B-7CEB34CA499C}" presName="rootComposite" presStyleCnt="0"/>
      <dgm:spPr/>
    </dgm:pt>
    <dgm:pt modelId="{7935C595-FD52-46BE-B142-1BB3A3B40CAE}" type="pres">
      <dgm:prSet presAssocID="{5791057A-B0E8-445A-9D7B-7CEB34CA499C}" presName="rootText" presStyleLbl="node2" presStyleIdx="0" presStyleCnt="2">
        <dgm:presLayoutVars>
          <dgm:chPref val="3"/>
        </dgm:presLayoutVars>
      </dgm:prSet>
      <dgm:spPr/>
      <dgm:t>
        <a:bodyPr/>
        <a:lstStyle/>
        <a:p>
          <a:endParaRPr lang="el-GR"/>
        </a:p>
      </dgm:t>
    </dgm:pt>
    <dgm:pt modelId="{056909EE-9028-436F-A4E4-81A6D65EB4D9}" type="pres">
      <dgm:prSet presAssocID="{5791057A-B0E8-445A-9D7B-7CEB34CA499C}" presName="rootConnector" presStyleLbl="node2" presStyleIdx="0" presStyleCnt="2"/>
      <dgm:spPr/>
      <dgm:t>
        <a:bodyPr/>
        <a:lstStyle/>
        <a:p>
          <a:endParaRPr lang="el-GR"/>
        </a:p>
      </dgm:t>
    </dgm:pt>
    <dgm:pt modelId="{26456910-F36E-4269-865A-7544F87D1B58}" type="pres">
      <dgm:prSet presAssocID="{5791057A-B0E8-445A-9D7B-7CEB34CA499C}" presName="hierChild4" presStyleCnt="0"/>
      <dgm:spPr/>
    </dgm:pt>
    <dgm:pt modelId="{1F3EA5E7-B5AC-4011-83E4-42E554CEC408}" type="pres">
      <dgm:prSet presAssocID="{8EC8DCBD-B7C9-4057-A946-F6B0492E5D21}" presName="Name35" presStyleLbl="parChTrans1D3" presStyleIdx="0" presStyleCnt="4"/>
      <dgm:spPr/>
      <dgm:t>
        <a:bodyPr/>
        <a:lstStyle/>
        <a:p>
          <a:endParaRPr lang="el-GR"/>
        </a:p>
      </dgm:t>
    </dgm:pt>
    <dgm:pt modelId="{DC0ABB8C-898D-4D99-9978-4B41EA01CDF5}" type="pres">
      <dgm:prSet presAssocID="{69B36EF1-B0BF-4F86-9752-1B8357504121}" presName="hierRoot2" presStyleCnt="0">
        <dgm:presLayoutVars>
          <dgm:hierBranch/>
        </dgm:presLayoutVars>
      </dgm:prSet>
      <dgm:spPr/>
    </dgm:pt>
    <dgm:pt modelId="{7195F65A-A97F-4B56-B4CE-CE5C2DAA1A8E}" type="pres">
      <dgm:prSet presAssocID="{69B36EF1-B0BF-4F86-9752-1B8357504121}" presName="rootComposite" presStyleCnt="0"/>
      <dgm:spPr/>
    </dgm:pt>
    <dgm:pt modelId="{A5D6A77F-EEE0-4EE4-97B9-28DBC63D12D6}" type="pres">
      <dgm:prSet presAssocID="{69B36EF1-B0BF-4F86-9752-1B8357504121}" presName="rootText" presStyleLbl="node3" presStyleIdx="0" presStyleCnt="4">
        <dgm:presLayoutVars>
          <dgm:chPref val="3"/>
        </dgm:presLayoutVars>
      </dgm:prSet>
      <dgm:spPr/>
      <dgm:t>
        <a:bodyPr/>
        <a:lstStyle/>
        <a:p>
          <a:endParaRPr lang="el-GR"/>
        </a:p>
      </dgm:t>
    </dgm:pt>
    <dgm:pt modelId="{471988B3-1295-42EE-A9A3-D5917F70A49D}" type="pres">
      <dgm:prSet presAssocID="{69B36EF1-B0BF-4F86-9752-1B8357504121}" presName="rootConnector" presStyleLbl="node3" presStyleIdx="0" presStyleCnt="4"/>
      <dgm:spPr/>
      <dgm:t>
        <a:bodyPr/>
        <a:lstStyle/>
        <a:p>
          <a:endParaRPr lang="el-GR"/>
        </a:p>
      </dgm:t>
    </dgm:pt>
    <dgm:pt modelId="{4AEC2705-07AE-426B-A179-81CB403D0FDD}" type="pres">
      <dgm:prSet presAssocID="{69B36EF1-B0BF-4F86-9752-1B8357504121}" presName="hierChild4" presStyleCnt="0"/>
      <dgm:spPr/>
    </dgm:pt>
    <dgm:pt modelId="{C805D52F-4B6C-48BA-8432-5BAA9628E293}" type="pres">
      <dgm:prSet presAssocID="{B6A52C63-20A9-472F-BB31-4EA672E473B7}" presName="Name35" presStyleLbl="parChTrans1D4" presStyleIdx="0" presStyleCnt="19"/>
      <dgm:spPr/>
      <dgm:t>
        <a:bodyPr/>
        <a:lstStyle/>
        <a:p>
          <a:endParaRPr lang="el-GR"/>
        </a:p>
      </dgm:t>
    </dgm:pt>
    <dgm:pt modelId="{8BB3128F-867E-4884-B0FC-BBF9D9399231}" type="pres">
      <dgm:prSet presAssocID="{2F3EC7A5-E0A5-4A00-B795-7611EE6567F7}" presName="hierRoot2" presStyleCnt="0">
        <dgm:presLayoutVars>
          <dgm:hierBranch/>
        </dgm:presLayoutVars>
      </dgm:prSet>
      <dgm:spPr/>
    </dgm:pt>
    <dgm:pt modelId="{A5E1B796-24FA-48E5-8947-BABD55E4B63B}" type="pres">
      <dgm:prSet presAssocID="{2F3EC7A5-E0A5-4A00-B795-7611EE6567F7}" presName="rootComposite" presStyleCnt="0"/>
      <dgm:spPr/>
    </dgm:pt>
    <dgm:pt modelId="{AE909F94-B59C-4BA9-9AF2-042F0DD4B27C}" type="pres">
      <dgm:prSet presAssocID="{2F3EC7A5-E0A5-4A00-B795-7611EE6567F7}" presName="rootText" presStyleLbl="node4" presStyleIdx="0" presStyleCnt="19">
        <dgm:presLayoutVars>
          <dgm:chPref val="3"/>
        </dgm:presLayoutVars>
      </dgm:prSet>
      <dgm:spPr/>
      <dgm:t>
        <a:bodyPr/>
        <a:lstStyle/>
        <a:p>
          <a:endParaRPr lang="el-GR"/>
        </a:p>
      </dgm:t>
    </dgm:pt>
    <dgm:pt modelId="{51358209-3D16-4697-8F8D-67DD503DF4CB}" type="pres">
      <dgm:prSet presAssocID="{2F3EC7A5-E0A5-4A00-B795-7611EE6567F7}" presName="rootConnector" presStyleLbl="node4" presStyleIdx="0" presStyleCnt="19"/>
      <dgm:spPr/>
      <dgm:t>
        <a:bodyPr/>
        <a:lstStyle/>
        <a:p>
          <a:endParaRPr lang="el-GR"/>
        </a:p>
      </dgm:t>
    </dgm:pt>
    <dgm:pt modelId="{6448BCF4-F19C-4990-A79C-104621423D1B}" type="pres">
      <dgm:prSet presAssocID="{2F3EC7A5-E0A5-4A00-B795-7611EE6567F7}" presName="hierChild4" presStyleCnt="0"/>
      <dgm:spPr/>
    </dgm:pt>
    <dgm:pt modelId="{760322F5-A319-450E-A1BA-416C0109416A}" type="pres">
      <dgm:prSet presAssocID="{2973D39E-9FC1-4D01-9110-DE55FB42B49A}" presName="Name35" presStyleLbl="parChTrans1D4" presStyleIdx="1" presStyleCnt="19"/>
      <dgm:spPr/>
      <dgm:t>
        <a:bodyPr/>
        <a:lstStyle/>
        <a:p>
          <a:endParaRPr lang="el-GR"/>
        </a:p>
      </dgm:t>
    </dgm:pt>
    <dgm:pt modelId="{1F8918E3-D449-4AEB-8739-4745BB633FFA}" type="pres">
      <dgm:prSet presAssocID="{E6B6ED6B-24D5-4AFF-81D3-934D93BC0435}" presName="hierRoot2" presStyleCnt="0">
        <dgm:presLayoutVars>
          <dgm:hierBranch/>
        </dgm:presLayoutVars>
      </dgm:prSet>
      <dgm:spPr/>
    </dgm:pt>
    <dgm:pt modelId="{9AC70336-D203-4633-BC0C-D465FE695495}" type="pres">
      <dgm:prSet presAssocID="{E6B6ED6B-24D5-4AFF-81D3-934D93BC0435}" presName="rootComposite" presStyleCnt="0"/>
      <dgm:spPr/>
    </dgm:pt>
    <dgm:pt modelId="{EFC57625-88E3-46E8-BFF8-F21F82367C4E}" type="pres">
      <dgm:prSet presAssocID="{E6B6ED6B-24D5-4AFF-81D3-934D93BC0435}" presName="rootText" presStyleLbl="node4" presStyleIdx="1" presStyleCnt="19">
        <dgm:presLayoutVars>
          <dgm:chPref val="3"/>
        </dgm:presLayoutVars>
      </dgm:prSet>
      <dgm:spPr/>
      <dgm:t>
        <a:bodyPr/>
        <a:lstStyle/>
        <a:p>
          <a:endParaRPr lang="el-GR"/>
        </a:p>
      </dgm:t>
    </dgm:pt>
    <dgm:pt modelId="{A16EE28A-06E1-4BB6-AD24-16B71EB98053}" type="pres">
      <dgm:prSet presAssocID="{E6B6ED6B-24D5-4AFF-81D3-934D93BC0435}" presName="rootConnector" presStyleLbl="node4" presStyleIdx="1" presStyleCnt="19"/>
      <dgm:spPr/>
      <dgm:t>
        <a:bodyPr/>
        <a:lstStyle/>
        <a:p>
          <a:endParaRPr lang="el-GR"/>
        </a:p>
      </dgm:t>
    </dgm:pt>
    <dgm:pt modelId="{9AA17D98-4373-4E3F-BA65-3A53897C2678}" type="pres">
      <dgm:prSet presAssocID="{E6B6ED6B-24D5-4AFF-81D3-934D93BC0435}" presName="hierChild4" presStyleCnt="0"/>
      <dgm:spPr/>
    </dgm:pt>
    <dgm:pt modelId="{4A21968B-6669-4EC4-A827-850F988BA5EC}" type="pres">
      <dgm:prSet presAssocID="{C866A686-4CB0-425C-AA8A-8FE815225445}" presName="Name35" presStyleLbl="parChTrans1D4" presStyleIdx="2" presStyleCnt="19"/>
      <dgm:spPr/>
      <dgm:t>
        <a:bodyPr/>
        <a:lstStyle/>
        <a:p>
          <a:endParaRPr lang="el-GR"/>
        </a:p>
      </dgm:t>
    </dgm:pt>
    <dgm:pt modelId="{3A9BDCD3-5B18-403D-8340-F9EB37DE722F}" type="pres">
      <dgm:prSet presAssocID="{CF7304F0-610E-4E1E-910A-1238F651F09F}" presName="hierRoot2" presStyleCnt="0">
        <dgm:presLayoutVars>
          <dgm:hierBranch val="r"/>
        </dgm:presLayoutVars>
      </dgm:prSet>
      <dgm:spPr/>
    </dgm:pt>
    <dgm:pt modelId="{C8D897AF-6262-4C01-8546-9F381325D2E7}" type="pres">
      <dgm:prSet presAssocID="{CF7304F0-610E-4E1E-910A-1238F651F09F}" presName="rootComposite" presStyleCnt="0"/>
      <dgm:spPr/>
    </dgm:pt>
    <dgm:pt modelId="{C7312738-9192-4F9D-9F71-C867AE7EE91E}" type="pres">
      <dgm:prSet presAssocID="{CF7304F0-610E-4E1E-910A-1238F651F09F}" presName="rootText" presStyleLbl="node4" presStyleIdx="2" presStyleCnt="19">
        <dgm:presLayoutVars>
          <dgm:chPref val="3"/>
        </dgm:presLayoutVars>
      </dgm:prSet>
      <dgm:spPr/>
      <dgm:t>
        <a:bodyPr/>
        <a:lstStyle/>
        <a:p>
          <a:endParaRPr lang="el-GR"/>
        </a:p>
      </dgm:t>
    </dgm:pt>
    <dgm:pt modelId="{FE9521F5-76A0-4FF3-B2E8-6CD9F14C3F2B}" type="pres">
      <dgm:prSet presAssocID="{CF7304F0-610E-4E1E-910A-1238F651F09F}" presName="rootConnector" presStyleLbl="node4" presStyleIdx="2" presStyleCnt="19"/>
      <dgm:spPr/>
      <dgm:t>
        <a:bodyPr/>
        <a:lstStyle/>
        <a:p>
          <a:endParaRPr lang="el-GR"/>
        </a:p>
      </dgm:t>
    </dgm:pt>
    <dgm:pt modelId="{ECA92A81-A2A3-4228-8525-40BA0D41EE28}" type="pres">
      <dgm:prSet presAssocID="{CF7304F0-610E-4E1E-910A-1238F651F09F}" presName="hierChild4" presStyleCnt="0"/>
      <dgm:spPr/>
    </dgm:pt>
    <dgm:pt modelId="{BE61216E-3ABC-4AED-9BC6-47ED8CB3B827}" type="pres">
      <dgm:prSet presAssocID="{CF7304F0-610E-4E1E-910A-1238F651F09F}" presName="hierChild5" presStyleCnt="0"/>
      <dgm:spPr/>
    </dgm:pt>
    <dgm:pt modelId="{E2639E82-4F4A-410D-804A-54CD40473C38}" type="pres">
      <dgm:prSet presAssocID="{E6B6ED6B-24D5-4AFF-81D3-934D93BC0435}" presName="hierChild5" presStyleCnt="0"/>
      <dgm:spPr/>
    </dgm:pt>
    <dgm:pt modelId="{DA95653B-616B-4040-A743-34DD91CBB777}" type="pres">
      <dgm:prSet presAssocID="{0D9E59DF-FC33-4BDA-815D-9BCAE5B18EA3}" presName="Name35" presStyleLbl="parChTrans1D4" presStyleIdx="3" presStyleCnt="19"/>
      <dgm:spPr/>
      <dgm:t>
        <a:bodyPr/>
        <a:lstStyle/>
        <a:p>
          <a:endParaRPr lang="el-GR"/>
        </a:p>
      </dgm:t>
    </dgm:pt>
    <dgm:pt modelId="{120376CF-F370-4253-8BFE-46C3E6C611B1}" type="pres">
      <dgm:prSet presAssocID="{49954FFC-B6C6-4BB0-AEB1-1421A90FA82D}" presName="hierRoot2" presStyleCnt="0">
        <dgm:presLayoutVars>
          <dgm:hierBranch/>
        </dgm:presLayoutVars>
      </dgm:prSet>
      <dgm:spPr/>
    </dgm:pt>
    <dgm:pt modelId="{E188935F-B2A3-40AF-9C14-67C5D277C699}" type="pres">
      <dgm:prSet presAssocID="{49954FFC-B6C6-4BB0-AEB1-1421A90FA82D}" presName="rootComposite" presStyleCnt="0"/>
      <dgm:spPr/>
    </dgm:pt>
    <dgm:pt modelId="{3646419E-974A-4EE9-9666-509DAD10A8EE}" type="pres">
      <dgm:prSet presAssocID="{49954FFC-B6C6-4BB0-AEB1-1421A90FA82D}" presName="rootText" presStyleLbl="node4" presStyleIdx="3" presStyleCnt="19" custScaleY="123827">
        <dgm:presLayoutVars>
          <dgm:chPref val="3"/>
        </dgm:presLayoutVars>
      </dgm:prSet>
      <dgm:spPr/>
      <dgm:t>
        <a:bodyPr/>
        <a:lstStyle/>
        <a:p>
          <a:endParaRPr lang="el-GR"/>
        </a:p>
      </dgm:t>
    </dgm:pt>
    <dgm:pt modelId="{A55FBDE0-40F0-44A9-A799-CFBFB1708E55}" type="pres">
      <dgm:prSet presAssocID="{49954FFC-B6C6-4BB0-AEB1-1421A90FA82D}" presName="rootConnector" presStyleLbl="node4" presStyleIdx="3" presStyleCnt="19"/>
      <dgm:spPr/>
      <dgm:t>
        <a:bodyPr/>
        <a:lstStyle/>
        <a:p>
          <a:endParaRPr lang="el-GR"/>
        </a:p>
      </dgm:t>
    </dgm:pt>
    <dgm:pt modelId="{4938AECB-880C-49BD-9F6D-18263BD4F637}" type="pres">
      <dgm:prSet presAssocID="{49954FFC-B6C6-4BB0-AEB1-1421A90FA82D}" presName="hierChild4" presStyleCnt="0"/>
      <dgm:spPr/>
    </dgm:pt>
    <dgm:pt modelId="{14307C45-2388-4E31-A0B7-8F54CAD35AC1}" type="pres">
      <dgm:prSet presAssocID="{900160B0-1F27-446C-99A8-64E70C1C53FB}" presName="Name35" presStyleLbl="parChTrans1D4" presStyleIdx="4" presStyleCnt="19"/>
      <dgm:spPr/>
      <dgm:t>
        <a:bodyPr/>
        <a:lstStyle/>
        <a:p>
          <a:endParaRPr lang="el-GR"/>
        </a:p>
      </dgm:t>
    </dgm:pt>
    <dgm:pt modelId="{0FE9174F-36F1-4FF2-AED7-2D77FE1DAC01}" type="pres">
      <dgm:prSet presAssocID="{935410B0-3A70-401D-838D-004C0486D95B}" presName="hierRoot2" presStyleCnt="0">
        <dgm:presLayoutVars>
          <dgm:hierBranch val="r"/>
        </dgm:presLayoutVars>
      </dgm:prSet>
      <dgm:spPr/>
    </dgm:pt>
    <dgm:pt modelId="{D1705288-2D85-4F76-8FED-100319733317}" type="pres">
      <dgm:prSet presAssocID="{935410B0-3A70-401D-838D-004C0486D95B}" presName="rootComposite" presStyleCnt="0"/>
      <dgm:spPr/>
    </dgm:pt>
    <dgm:pt modelId="{8621D716-9F41-4949-BD60-7F37CF2D9BD7}" type="pres">
      <dgm:prSet presAssocID="{935410B0-3A70-401D-838D-004C0486D95B}" presName="rootText" presStyleLbl="node4" presStyleIdx="4" presStyleCnt="19">
        <dgm:presLayoutVars>
          <dgm:chPref val="3"/>
        </dgm:presLayoutVars>
      </dgm:prSet>
      <dgm:spPr/>
      <dgm:t>
        <a:bodyPr/>
        <a:lstStyle/>
        <a:p>
          <a:endParaRPr lang="el-GR"/>
        </a:p>
      </dgm:t>
    </dgm:pt>
    <dgm:pt modelId="{C07655A9-8E27-4025-9DB7-D135D9E8BBC5}" type="pres">
      <dgm:prSet presAssocID="{935410B0-3A70-401D-838D-004C0486D95B}" presName="rootConnector" presStyleLbl="node4" presStyleIdx="4" presStyleCnt="19"/>
      <dgm:spPr/>
      <dgm:t>
        <a:bodyPr/>
        <a:lstStyle/>
        <a:p>
          <a:endParaRPr lang="el-GR"/>
        </a:p>
      </dgm:t>
    </dgm:pt>
    <dgm:pt modelId="{3F24AC47-2173-426E-BB94-10D4AAE6B9F9}" type="pres">
      <dgm:prSet presAssocID="{935410B0-3A70-401D-838D-004C0486D95B}" presName="hierChild4" presStyleCnt="0"/>
      <dgm:spPr/>
    </dgm:pt>
    <dgm:pt modelId="{1E8D9C36-E898-49FC-8A77-AFD612EB39AC}" type="pres">
      <dgm:prSet presAssocID="{935410B0-3A70-401D-838D-004C0486D95B}" presName="hierChild5" presStyleCnt="0"/>
      <dgm:spPr/>
    </dgm:pt>
    <dgm:pt modelId="{5D8889BF-6A45-4C27-B6C8-9FB82363892F}" type="pres">
      <dgm:prSet presAssocID="{49954FFC-B6C6-4BB0-AEB1-1421A90FA82D}" presName="hierChild5" presStyleCnt="0"/>
      <dgm:spPr/>
    </dgm:pt>
    <dgm:pt modelId="{378651B9-1390-4342-958C-4549965C813E}" type="pres">
      <dgm:prSet presAssocID="{2F3EC7A5-E0A5-4A00-B795-7611EE6567F7}" presName="hierChild5" presStyleCnt="0"/>
      <dgm:spPr/>
    </dgm:pt>
    <dgm:pt modelId="{13BF753F-8D55-4B94-8903-BA9CC75D56AD}" type="pres">
      <dgm:prSet presAssocID="{6A40864A-B398-4217-A12E-6DBB6BFD3C49}" presName="Name35" presStyleLbl="parChTrans1D4" presStyleIdx="5" presStyleCnt="19"/>
      <dgm:spPr/>
      <dgm:t>
        <a:bodyPr/>
        <a:lstStyle/>
        <a:p>
          <a:endParaRPr lang="el-GR"/>
        </a:p>
      </dgm:t>
    </dgm:pt>
    <dgm:pt modelId="{3C789F41-BBFD-4C5E-8FD8-E8AE136120D1}" type="pres">
      <dgm:prSet presAssocID="{B90749F7-2899-4F65-B63E-CBEA93FC826F}" presName="hierRoot2" presStyleCnt="0">
        <dgm:presLayoutVars>
          <dgm:hierBranch/>
        </dgm:presLayoutVars>
      </dgm:prSet>
      <dgm:spPr/>
    </dgm:pt>
    <dgm:pt modelId="{62AAB835-A969-413D-885C-AECB5708A077}" type="pres">
      <dgm:prSet presAssocID="{B90749F7-2899-4F65-B63E-CBEA93FC826F}" presName="rootComposite" presStyleCnt="0"/>
      <dgm:spPr/>
    </dgm:pt>
    <dgm:pt modelId="{EA997E19-0224-4F8F-802F-402B3FE40BAF}" type="pres">
      <dgm:prSet presAssocID="{B90749F7-2899-4F65-B63E-CBEA93FC826F}" presName="rootText" presStyleLbl="node4" presStyleIdx="5" presStyleCnt="19" custScaleX="126763">
        <dgm:presLayoutVars>
          <dgm:chPref val="3"/>
        </dgm:presLayoutVars>
      </dgm:prSet>
      <dgm:spPr/>
      <dgm:t>
        <a:bodyPr/>
        <a:lstStyle/>
        <a:p>
          <a:endParaRPr lang="el-GR"/>
        </a:p>
      </dgm:t>
    </dgm:pt>
    <dgm:pt modelId="{51D17163-4B79-46E4-931D-3F3C22C1B9DB}" type="pres">
      <dgm:prSet presAssocID="{B90749F7-2899-4F65-B63E-CBEA93FC826F}" presName="rootConnector" presStyleLbl="node4" presStyleIdx="5" presStyleCnt="19"/>
      <dgm:spPr/>
      <dgm:t>
        <a:bodyPr/>
        <a:lstStyle/>
        <a:p>
          <a:endParaRPr lang="el-GR"/>
        </a:p>
      </dgm:t>
    </dgm:pt>
    <dgm:pt modelId="{986E30D6-645D-4802-B465-10C844BE8B31}" type="pres">
      <dgm:prSet presAssocID="{B90749F7-2899-4F65-B63E-CBEA93FC826F}" presName="hierChild4" presStyleCnt="0"/>
      <dgm:spPr/>
    </dgm:pt>
    <dgm:pt modelId="{11AE3C2D-E29F-4EFF-9342-D4E2431BFB68}" type="pres">
      <dgm:prSet presAssocID="{24AAE320-BB37-4441-B034-AE31A903B385}" presName="Name35" presStyleLbl="parChTrans1D4" presStyleIdx="6" presStyleCnt="19"/>
      <dgm:spPr/>
      <dgm:t>
        <a:bodyPr/>
        <a:lstStyle/>
        <a:p>
          <a:endParaRPr lang="el-GR"/>
        </a:p>
      </dgm:t>
    </dgm:pt>
    <dgm:pt modelId="{8F306A89-8116-4825-930C-475B3BD8FC40}" type="pres">
      <dgm:prSet presAssocID="{4C70F012-4387-466F-AF71-91EE77CD420A}" presName="hierRoot2" presStyleCnt="0">
        <dgm:presLayoutVars>
          <dgm:hierBranch/>
        </dgm:presLayoutVars>
      </dgm:prSet>
      <dgm:spPr/>
    </dgm:pt>
    <dgm:pt modelId="{75275A48-79A3-4625-9971-C11A126AFC0E}" type="pres">
      <dgm:prSet presAssocID="{4C70F012-4387-466F-AF71-91EE77CD420A}" presName="rootComposite" presStyleCnt="0"/>
      <dgm:spPr/>
    </dgm:pt>
    <dgm:pt modelId="{D8954A7C-AC7D-4182-893A-D77ADE48B03B}" type="pres">
      <dgm:prSet presAssocID="{4C70F012-4387-466F-AF71-91EE77CD420A}" presName="rootText" presStyleLbl="node4" presStyleIdx="6" presStyleCnt="19">
        <dgm:presLayoutVars>
          <dgm:chPref val="3"/>
        </dgm:presLayoutVars>
      </dgm:prSet>
      <dgm:spPr/>
      <dgm:t>
        <a:bodyPr/>
        <a:lstStyle/>
        <a:p>
          <a:endParaRPr lang="el-GR"/>
        </a:p>
      </dgm:t>
    </dgm:pt>
    <dgm:pt modelId="{BDD0FF8E-B289-418F-8DE7-328459125534}" type="pres">
      <dgm:prSet presAssocID="{4C70F012-4387-466F-AF71-91EE77CD420A}" presName="rootConnector" presStyleLbl="node4" presStyleIdx="6" presStyleCnt="19"/>
      <dgm:spPr/>
      <dgm:t>
        <a:bodyPr/>
        <a:lstStyle/>
        <a:p>
          <a:endParaRPr lang="el-GR"/>
        </a:p>
      </dgm:t>
    </dgm:pt>
    <dgm:pt modelId="{7B86FE21-C780-4FA3-930E-BD4A00C79E75}" type="pres">
      <dgm:prSet presAssocID="{4C70F012-4387-466F-AF71-91EE77CD420A}" presName="hierChild4" presStyleCnt="0"/>
      <dgm:spPr/>
    </dgm:pt>
    <dgm:pt modelId="{741037B5-C573-4E34-AAF2-96040DD4EE89}" type="pres">
      <dgm:prSet presAssocID="{0CB24E37-8805-426F-A69C-35F61CBE7BD2}" presName="Name35" presStyleLbl="parChTrans1D4" presStyleIdx="7" presStyleCnt="19"/>
      <dgm:spPr/>
      <dgm:t>
        <a:bodyPr/>
        <a:lstStyle/>
        <a:p>
          <a:endParaRPr lang="el-GR"/>
        </a:p>
      </dgm:t>
    </dgm:pt>
    <dgm:pt modelId="{317C8B53-807B-4BA2-85F5-69AF9B37DBEF}" type="pres">
      <dgm:prSet presAssocID="{17FE2971-EE20-42E4-A2C6-72958B367D83}" presName="hierRoot2" presStyleCnt="0">
        <dgm:presLayoutVars>
          <dgm:hierBranch val="r"/>
        </dgm:presLayoutVars>
      </dgm:prSet>
      <dgm:spPr/>
    </dgm:pt>
    <dgm:pt modelId="{9A150688-CF34-47C3-AB11-22B94ADD7E2A}" type="pres">
      <dgm:prSet presAssocID="{17FE2971-EE20-42E4-A2C6-72958B367D83}" presName="rootComposite" presStyleCnt="0"/>
      <dgm:spPr/>
    </dgm:pt>
    <dgm:pt modelId="{5DE95FF2-C3FD-44CA-B57D-E34010B01ACC}" type="pres">
      <dgm:prSet presAssocID="{17FE2971-EE20-42E4-A2C6-72958B367D83}" presName="rootText" presStyleLbl="node4" presStyleIdx="7" presStyleCnt="19">
        <dgm:presLayoutVars>
          <dgm:chPref val="3"/>
        </dgm:presLayoutVars>
      </dgm:prSet>
      <dgm:spPr/>
      <dgm:t>
        <a:bodyPr/>
        <a:lstStyle/>
        <a:p>
          <a:endParaRPr lang="el-GR"/>
        </a:p>
      </dgm:t>
    </dgm:pt>
    <dgm:pt modelId="{C9272B93-E85F-4F17-828B-CC46A947E68C}" type="pres">
      <dgm:prSet presAssocID="{17FE2971-EE20-42E4-A2C6-72958B367D83}" presName="rootConnector" presStyleLbl="node4" presStyleIdx="7" presStyleCnt="19"/>
      <dgm:spPr/>
      <dgm:t>
        <a:bodyPr/>
        <a:lstStyle/>
        <a:p>
          <a:endParaRPr lang="el-GR"/>
        </a:p>
      </dgm:t>
    </dgm:pt>
    <dgm:pt modelId="{A385D590-C206-4FC6-A7EF-FF975063BF3F}" type="pres">
      <dgm:prSet presAssocID="{17FE2971-EE20-42E4-A2C6-72958B367D83}" presName="hierChild4" presStyleCnt="0"/>
      <dgm:spPr/>
    </dgm:pt>
    <dgm:pt modelId="{2F5AF5E9-FD74-4A08-9E8B-55FA86AA5D28}" type="pres">
      <dgm:prSet presAssocID="{17FE2971-EE20-42E4-A2C6-72958B367D83}" presName="hierChild5" presStyleCnt="0"/>
      <dgm:spPr/>
    </dgm:pt>
    <dgm:pt modelId="{A55419B3-8E74-4F16-AC18-354A8F7CF91E}" type="pres">
      <dgm:prSet presAssocID="{4C70F012-4387-466F-AF71-91EE77CD420A}" presName="hierChild5" presStyleCnt="0"/>
      <dgm:spPr/>
    </dgm:pt>
    <dgm:pt modelId="{BEF1337A-CD7F-485F-84C1-AB594D73E54D}" type="pres">
      <dgm:prSet presAssocID="{3543BBAF-BA27-4D50-BD1F-D5A26D9FAFD3}" presName="Name35" presStyleLbl="parChTrans1D4" presStyleIdx="8" presStyleCnt="19"/>
      <dgm:spPr/>
      <dgm:t>
        <a:bodyPr/>
        <a:lstStyle/>
        <a:p>
          <a:endParaRPr lang="el-GR"/>
        </a:p>
      </dgm:t>
    </dgm:pt>
    <dgm:pt modelId="{CA9F6B45-A3E3-47F4-A48B-D1DF2FDF6390}" type="pres">
      <dgm:prSet presAssocID="{5D1F1E28-D76E-4676-9A5D-6E522486778B}" presName="hierRoot2" presStyleCnt="0">
        <dgm:presLayoutVars>
          <dgm:hierBranch/>
        </dgm:presLayoutVars>
      </dgm:prSet>
      <dgm:spPr/>
    </dgm:pt>
    <dgm:pt modelId="{DBCFA307-D58D-4EA4-9412-F22AF20CB16F}" type="pres">
      <dgm:prSet presAssocID="{5D1F1E28-D76E-4676-9A5D-6E522486778B}" presName="rootComposite" presStyleCnt="0"/>
      <dgm:spPr/>
    </dgm:pt>
    <dgm:pt modelId="{55F68A03-85D3-43A9-A678-1F90077FB288}" type="pres">
      <dgm:prSet presAssocID="{5D1F1E28-D76E-4676-9A5D-6E522486778B}" presName="rootText" presStyleLbl="node4" presStyleIdx="8" presStyleCnt="19" custScaleY="123218">
        <dgm:presLayoutVars>
          <dgm:chPref val="3"/>
        </dgm:presLayoutVars>
      </dgm:prSet>
      <dgm:spPr/>
      <dgm:t>
        <a:bodyPr/>
        <a:lstStyle/>
        <a:p>
          <a:endParaRPr lang="el-GR"/>
        </a:p>
      </dgm:t>
    </dgm:pt>
    <dgm:pt modelId="{C04BC102-2C47-4F7E-93B0-8F599D0AE47C}" type="pres">
      <dgm:prSet presAssocID="{5D1F1E28-D76E-4676-9A5D-6E522486778B}" presName="rootConnector" presStyleLbl="node4" presStyleIdx="8" presStyleCnt="19"/>
      <dgm:spPr/>
      <dgm:t>
        <a:bodyPr/>
        <a:lstStyle/>
        <a:p>
          <a:endParaRPr lang="el-GR"/>
        </a:p>
      </dgm:t>
    </dgm:pt>
    <dgm:pt modelId="{7B89C77F-01DD-45B8-88CC-CD5292BF317F}" type="pres">
      <dgm:prSet presAssocID="{5D1F1E28-D76E-4676-9A5D-6E522486778B}" presName="hierChild4" presStyleCnt="0"/>
      <dgm:spPr/>
    </dgm:pt>
    <dgm:pt modelId="{B604546D-6F09-4CC4-A13F-8E8409315A3F}" type="pres">
      <dgm:prSet presAssocID="{91D70F01-38C5-4265-A463-A6330E98546A}" presName="Name35" presStyleLbl="parChTrans1D4" presStyleIdx="9" presStyleCnt="19"/>
      <dgm:spPr/>
      <dgm:t>
        <a:bodyPr/>
        <a:lstStyle/>
        <a:p>
          <a:endParaRPr lang="el-GR"/>
        </a:p>
      </dgm:t>
    </dgm:pt>
    <dgm:pt modelId="{48522FDC-347C-47D2-AC1C-49FAD3B82F8B}" type="pres">
      <dgm:prSet presAssocID="{43FC673A-3A07-47B7-A3B6-A54F664D03A8}" presName="hierRoot2" presStyleCnt="0">
        <dgm:presLayoutVars>
          <dgm:hierBranch val="r"/>
        </dgm:presLayoutVars>
      </dgm:prSet>
      <dgm:spPr/>
    </dgm:pt>
    <dgm:pt modelId="{7B355CC8-1170-4D9F-9236-6558DC7BCC6B}" type="pres">
      <dgm:prSet presAssocID="{43FC673A-3A07-47B7-A3B6-A54F664D03A8}" presName="rootComposite" presStyleCnt="0"/>
      <dgm:spPr/>
    </dgm:pt>
    <dgm:pt modelId="{65DAB79F-8541-444A-AFBA-86CAC442DA2C}" type="pres">
      <dgm:prSet presAssocID="{43FC673A-3A07-47B7-A3B6-A54F664D03A8}" presName="rootText" presStyleLbl="node4" presStyleIdx="9" presStyleCnt="19">
        <dgm:presLayoutVars>
          <dgm:chPref val="3"/>
        </dgm:presLayoutVars>
      </dgm:prSet>
      <dgm:spPr/>
      <dgm:t>
        <a:bodyPr/>
        <a:lstStyle/>
        <a:p>
          <a:endParaRPr lang="el-GR"/>
        </a:p>
      </dgm:t>
    </dgm:pt>
    <dgm:pt modelId="{77FA57BD-B643-4880-B870-C9E0A222AB8D}" type="pres">
      <dgm:prSet presAssocID="{43FC673A-3A07-47B7-A3B6-A54F664D03A8}" presName="rootConnector" presStyleLbl="node4" presStyleIdx="9" presStyleCnt="19"/>
      <dgm:spPr/>
      <dgm:t>
        <a:bodyPr/>
        <a:lstStyle/>
        <a:p>
          <a:endParaRPr lang="el-GR"/>
        </a:p>
      </dgm:t>
    </dgm:pt>
    <dgm:pt modelId="{E14E371E-8F1D-4448-9A9E-9A652C52A31D}" type="pres">
      <dgm:prSet presAssocID="{43FC673A-3A07-47B7-A3B6-A54F664D03A8}" presName="hierChild4" presStyleCnt="0"/>
      <dgm:spPr/>
    </dgm:pt>
    <dgm:pt modelId="{97576666-D8D0-4F89-9E2E-46E524671584}" type="pres">
      <dgm:prSet presAssocID="{43FC673A-3A07-47B7-A3B6-A54F664D03A8}" presName="hierChild5" presStyleCnt="0"/>
      <dgm:spPr/>
    </dgm:pt>
    <dgm:pt modelId="{34263C6A-20D3-4470-A5C1-72EE2C00D099}" type="pres">
      <dgm:prSet presAssocID="{5D1F1E28-D76E-4676-9A5D-6E522486778B}" presName="hierChild5" presStyleCnt="0"/>
      <dgm:spPr/>
    </dgm:pt>
    <dgm:pt modelId="{612A86EF-6E0C-4BB1-A1FB-89DF32E88EB3}" type="pres">
      <dgm:prSet presAssocID="{B90749F7-2899-4F65-B63E-CBEA93FC826F}" presName="hierChild5" presStyleCnt="0"/>
      <dgm:spPr/>
    </dgm:pt>
    <dgm:pt modelId="{D2716C09-BC15-4546-AEB2-BA1B0DE13795}" type="pres">
      <dgm:prSet presAssocID="{69B36EF1-B0BF-4F86-9752-1B8357504121}" presName="hierChild5" presStyleCnt="0"/>
      <dgm:spPr/>
    </dgm:pt>
    <dgm:pt modelId="{9B9ED4E5-54B4-40A4-AFDF-0EE4C8645D19}" type="pres">
      <dgm:prSet presAssocID="{676EF6F9-3D5C-4C32-B1B6-66C65AAAD5C3}" presName="Name35" presStyleLbl="parChTrans1D3" presStyleIdx="1" presStyleCnt="4"/>
      <dgm:spPr/>
      <dgm:t>
        <a:bodyPr/>
        <a:lstStyle/>
        <a:p>
          <a:endParaRPr lang="el-GR"/>
        </a:p>
      </dgm:t>
    </dgm:pt>
    <dgm:pt modelId="{EEEBBD85-3481-4151-8D69-766D43A23D9D}" type="pres">
      <dgm:prSet presAssocID="{DFD4BF08-FD8D-4886-91FF-FD308CE7DD78}" presName="hierRoot2" presStyleCnt="0">
        <dgm:presLayoutVars>
          <dgm:hierBranch/>
        </dgm:presLayoutVars>
      </dgm:prSet>
      <dgm:spPr/>
    </dgm:pt>
    <dgm:pt modelId="{5905439D-BA0A-4886-8807-D415AE2AF31D}" type="pres">
      <dgm:prSet presAssocID="{DFD4BF08-FD8D-4886-91FF-FD308CE7DD78}" presName="rootComposite" presStyleCnt="0"/>
      <dgm:spPr/>
    </dgm:pt>
    <dgm:pt modelId="{DFE64785-BFB2-471B-988E-7DE92A2C4BE4}" type="pres">
      <dgm:prSet presAssocID="{DFD4BF08-FD8D-4886-91FF-FD308CE7DD78}" presName="rootText" presStyleLbl="node3" presStyleIdx="1" presStyleCnt="4">
        <dgm:presLayoutVars>
          <dgm:chPref val="3"/>
        </dgm:presLayoutVars>
      </dgm:prSet>
      <dgm:spPr/>
      <dgm:t>
        <a:bodyPr/>
        <a:lstStyle/>
        <a:p>
          <a:endParaRPr lang="el-GR"/>
        </a:p>
      </dgm:t>
    </dgm:pt>
    <dgm:pt modelId="{D40C2ED6-1DC8-4EB4-8C5D-67D0D48220EC}" type="pres">
      <dgm:prSet presAssocID="{DFD4BF08-FD8D-4886-91FF-FD308CE7DD78}" presName="rootConnector" presStyleLbl="node3" presStyleIdx="1" presStyleCnt="4"/>
      <dgm:spPr/>
      <dgm:t>
        <a:bodyPr/>
        <a:lstStyle/>
        <a:p>
          <a:endParaRPr lang="el-GR"/>
        </a:p>
      </dgm:t>
    </dgm:pt>
    <dgm:pt modelId="{A3462891-ABAF-4173-902E-108F745EEE53}" type="pres">
      <dgm:prSet presAssocID="{DFD4BF08-FD8D-4886-91FF-FD308CE7DD78}" presName="hierChild4" presStyleCnt="0"/>
      <dgm:spPr/>
    </dgm:pt>
    <dgm:pt modelId="{4546B08A-823C-40D3-BD72-01D8A3C4D943}" type="pres">
      <dgm:prSet presAssocID="{655A2790-4A07-4105-8301-898501048D93}" presName="Name35" presStyleLbl="parChTrans1D4" presStyleIdx="10" presStyleCnt="19"/>
      <dgm:spPr/>
      <dgm:t>
        <a:bodyPr/>
        <a:lstStyle/>
        <a:p>
          <a:endParaRPr lang="el-GR"/>
        </a:p>
      </dgm:t>
    </dgm:pt>
    <dgm:pt modelId="{974E9D49-5101-4515-8F29-DCC67B75B427}" type="pres">
      <dgm:prSet presAssocID="{538A356E-236C-41ED-A63F-1A9520E734EB}" presName="hierRoot2" presStyleCnt="0">
        <dgm:presLayoutVars>
          <dgm:hierBranch/>
        </dgm:presLayoutVars>
      </dgm:prSet>
      <dgm:spPr/>
    </dgm:pt>
    <dgm:pt modelId="{424829D4-EEAD-4077-8076-B72B3EC1CBB1}" type="pres">
      <dgm:prSet presAssocID="{538A356E-236C-41ED-A63F-1A9520E734EB}" presName="rootComposite" presStyleCnt="0"/>
      <dgm:spPr/>
    </dgm:pt>
    <dgm:pt modelId="{B696A758-8783-4EBD-9C27-36D462626ABC}" type="pres">
      <dgm:prSet presAssocID="{538A356E-236C-41ED-A63F-1A9520E734EB}" presName="rootText" presStyleLbl="node4" presStyleIdx="10" presStyleCnt="19" custScaleX="112445" custScaleY="120561">
        <dgm:presLayoutVars>
          <dgm:chPref val="3"/>
        </dgm:presLayoutVars>
      </dgm:prSet>
      <dgm:spPr/>
      <dgm:t>
        <a:bodyPr/>
        <a:lstStyle/>
        <a:p>
          <a:endParaRPr lang="el-GR"/>
        </a:p>
      </dgm:t>
    </dgm:pt>
    <dgm:pt modelId="{61FBAECE-62AB-4E98-9583-0121E46D42B2}" type="pres">
      <dgm:prSet presAssocID="{538A356E-236C-41ED-A63F-1A9520E734EB}" presName="rootConnector" presStyleLbl="node4" presStyleIdx="10" presStyleCnt="19"/>
      <dgm:spPr/>
      <dgm:t>
        <a:bodyPr/>
        <a:lstStyle/>
        <a:p>
          <a:endParaRPr lang="el-GR"/>
        </a:p>
      </dgm:t>
    </dgm:pt>
    <dgm:pt modelId="{2F08C19E-0923-447C-9AD4-9AEF13AE07E7}" type="pres">
      <dgm:prSet presAssocID="{538A356E-236C-41ED-A63F-1A9520E734EB}" presName="hierChild4" presStyleCnt="0"/>
      <dgm:spPr/>
    </dgm:pt>
    <dgm:pt modelId="{843D7C7A-F86D-49FD-BB11-77955F280B8E}" type="pres">
      <dgm:prSet presAssocID="{16642B4A-BB70-4447-B208-D926A149F27C}" presName="Name35" presStyleLbl="parChTrans1D4" presStyleIdx="11" presStyleCnt="19"/>
      <dgm:spPr/>
      <dgm:t>
        <a:bodyPr/>
        <a:lstStyle/>
        <a:p>
          <a:endParaRPr lang="el-GR"/>
        </a:p>
      </dgm:t>
    </dgm:pt>
    <dgm:pt modelId="{058100B2-9C91-4F09-8904-0AE223A1872D}" type="pres">
      <dgm:prSet presAssocID="{38B86EE4-DDCC-4362-8BB9-A51CD2C034C4}" presName="hierRoot2" presStyleCnt="0">
        <dgm:presLayoutVars>
          <dgm:hierBranch/>
        </dgm:presLayoutVars>
      </dgm:prSet>
      <dgm:spPr/>
    </dgm:pt>
    <dgm:pt modelId="{EE753836-1A81-4098-A429-10D0EBAB88B5}" type="pres">
      <dgm:prSet presAssocID="{38B86EE4-DDCC-4362-8BB9-A51CD2C034C4}" presName="rootComposite" presStyleCnt="0"/>
      <dgm:spPr/>
    </dgm:pt>
    <dgm:pt modelId="{C3DBC47D-648D-4FE1-BD63-06E10031DED6}" type="pres">
      <dgm:prSet presAssocID="{38B86EE4-DDCC-4362-8BB9-A51CD2C034C4}" presName="rootText" presStyleLbl="node4" presStyleIdx="11" presStyleCnt="19">
        <dgm:presLayoutVars>
          <dgm:chPref val="3"/>
        </dgm:presLayoutVars>
      </dgm:prSet>
      <dgm:spPr/>
      <dgm:t>
        <a:bodyPr/>
        <a:lstStyle/>
        <a:p>
          <a:endParaRPr lang="el-GR"/>
        </a:p>
      </dgm:t>
    </dgm:pt>
    <dgm:pt modelId="{9AD38108-39D9-41EF-BC32-B0B791F3B255}" type="pres">
      <dgm:prSet presAssocID="{38B86EE4-DDCC-4362-8BB9-A51CD2C034C4}" presName="rootConnector" presStyleLbl="node4" presStyleIdx="11" presStyleCnt="19"/>
      <dgm:spPr/>
      <dgm:t>
        <a:bodyPr/>
        <a:lstStyle/>
        <a:p>
          <a:endParaRPr lang="el-GR"/>
        </a:p>
      </dgm:t>
    </dgm:pt>
    <dgm:pt modelId="{6729037A-4B87-4F37-B608-368786CA1787}" type="pres">
      <dgm:prSet presAssocID="{38B86EE4-DDCC-4362-8BB9-A51CD2C034C4}" presName="hierChild4" presStyleCnt="0"/>
      <dgm:spPr/>
    </dgm:pt>
    <dgm:pt modelId="{0C81ABF7-31F7-4E37-944F-4D3C62686204}" type="pres">
      <dgm:prSet presAssocID="{819F8871-08F5-4327-ABCF-BA1E9AA3D292}" presName="Name35" presStyleLbl="parChTrans1D4" presStyleIdx="12" presStyleCnt="19"/>
      <dgm:spPr/>
      <dgm:t>
        <a:bodyPr/>
        <a:lstStyle/>
        <a:p>
          <a:endParaRPr lang="el-GR"/>
        </a:p>
      </dgm:t>
    </dgm:pt>
    <dgm:pt modelId="{AC9B3079-E55B-41C6-882C-55328FF8677C}" type="pres">
      <dgm:prSet presAssocID="{42CF3176-A903-4761-9AC8-5617BC7BBAE3}" presName="hierRoot2" presStyleCnt="0">
        <dgm:presLayoutVars>
          <dgm:hierBranch val="r"/>
        </dgm:presLayoutVars>
      </dgm:prSet>
      <dgm:spPr/>
    </dgm:pt>
    <dgm:pt modelId="{C8F1DFC6-2101-4598-85F0-BFB6BA207D0B}" type="pres">
      <dgm:prSet presAssocID="{42CF3176-A903-4761-9AC8-5617BC7BBAE3}" presName="rootComposite" presStyleCnt="0"/>
      <dgm:spPr/>
    </dgm:pt>
    <dgm:pt modelId="{E6BE2C82-2C0B-440F-BFB7-52DBD4D269CC}" type="pres">
      <dgm:prSet presAssocID="{42CF3176-A903-4761-9AC8-5617BC7BBAE3}" presName="rootText" presStyleLbl="node4" presStyleIdx="12" presStyleCnt="19">
        <dgm:presLayoutVars>
          <dgm:chPref val="3"/>
        </dgm:presLayoutVars>
      </dgm:prSet>
      <dgm:spPr/>
      <dgm:t>
        <a:bodyPr/>
        <a:lstStyle/>
        <a:p>
          <a:endParaRPr lang="el-GR"/>
        </a:p>
      </dgm:t>
    </dgm:pt>
    <dgm:pt modelId="{54DA84E3-E281-4FF7-A942-7ECFCC858F97}" type="pres">
      <dgm:prSet presAssocID="{42CF3176-A903-4761-9AC8-5617BC7BBAE3}" presName="rootConnector" presStyleLbl="node4" presStyleIdx="12" presStyleCnt="19"/>
      <dgm:spPr/>
      <dgm:t>
        <a:bodyPr/>
        <a:lstStyle/>
        <a:p>
          <a:endParaRPr lang="el-GR"/>
        </a:p>
      </dgm:t>
    </dgm:pt>
    <dgm:pt modelId="{B64B9795-55D1-4EC1-80D7-0B603C4CC532}" type="pres">
      <dgm:prSet presAssocID="{42CF3176-A903-4761-9AC8-5617BC7BBAE3}" presName="hierChild4" presStyleCnt="0"/>
      <dgm:spPr/>
    </dgm:pt>
    <dgm:pt modelId="{10849C01-BDC4-4B0C-BA89-1FBE8D4D168C}" type="pres">
      <dgm:prSet presAssocID="{42CF3176-A903-4761-9AC8-5617BC7BBAE3}" presName="hierChild5" presStyleCnt="0"/>
      <dgm:spPr/>
    </dgm:pt>
    <dgm:pt modelId="{AA537CB5-3233-4B1C-B1C4-FF7A73B0A10E}" type="pres">
      <dgm:prSet presAssocID="{69F3588D-C4EC-4F6D-801E-2D5E747C5D2C}" presName="Name35" presStyleLbl="parChTrans1D4" presStyleIdx="13" presStyleCnt="19"/>
      <dgm:spPr/>
      <dgm:t>
        <a:bodyPr/>
        <a:lstStyle/>
        <a:p>
          <a:endParaRPr lang="el-GR"/>
        </a:p>
      </dgm:t>
    </dgm:pt>
    <dgm:pt modelId="{29904200-EE06-4EF2-B661-F4C9B820CCAF}" type="pres">
      <dgm:prSet presAssocID="{D501FD1F-F221-464A-83EE-7AC2E5E04348}" presName="hierRoot2" presStyleCnt="0">
        <dgm:presLayoutVars>
          <dgm:hierBranch/>
        </dgm:presLayoutVars>
      </dgm:prSet>
      <dgm:spPr/>
    </dgm:pt>
    <dgm:pt modelId="{28AC384A-FD48-42B7-A5DC-33F9F3A790BD}" type="pres">
      <dgm:prSet presAssocID="{D501FD1F-F221-464A-83EE-7AC2E5E04348}" presName="rootComposite" presStyleCnt="0"/>
      <dgm:spPr/>
    </dgm:pt>
    <dgm:pt modelId="{411A7D58-2601-49BF-BAA1-8088A15E6C5F}" type="pres">
      <dgm:prSet presAssocID="{D501FD1F-F221-464A-83EE-7AC2E5E04348}" presName="rootText" presStyleLbl="node4" presStyleIdx="13" presStyleCnt="19">
        <dgm:presLayoutVars>
          <dgm:chPref val="3"/>
        </dgm:presLayoutVars>
      </dgm:prSet>
      <dgm:spPr/>
      <dgm:t>
        <a:bodyPr/>
        <a:lstStyle/>
        <a:p>
          <a:endParaRPr lang="el-GR"/>
        </a:p>
      </dgm:t>
    </dgm:pt>
    <dgm:pt modelId="{EBC50A28-9DD0-403B-B21E-0B64D7E641C7}" type="pres">
      <dgm:prSet presAssocID="{D501FD1F-F221-464A-83EE-7AC2E5E04348}" presName="rootConnector" presStyleLbl="node4" presStyleIdx="13" presStyleCnt="19"/>
      <dgm:spPr/>
      <dgm:t>
        <a:bodyPr/>
        <a:lstStyle/>
        <a:p>
          <a:endParaRPr lang="el-GR"/>
        </a:p>
      </dgm:t>
    </dgm:pt>
    <dgm:pt modelId="{9DBE0025-F5B0-47B1-9D67-0643D6A16576}" type="pres">
      <dgm:prSet presAssocID="{D501FD1F-F221-464A-83EE-7AC2E5E04348}" presName="hierChild4" presStyleCnt="0"/>
      <dgm:spPr/>
    </dgm:pt>
    <dgm:pt modelId="{B698BD23-5C1A-4D7F-B008-E43BBBF64C7C}" type="pres">
      <dgm:prSet presAssocID="{D501FD1F-F221-464A-83EE-7AC2E5E04348}" presName="hierChild5" presStyleCnt="0"/>
      <dgm:spPr/>
    </dgm:pt>
    <dgm:pt modelId="{902AF3F6-170F-495B-94A9-46BBF32C0E1A}" type="pres">
      <dgm:prSet presAssocID="{38B86EE4-DDCC-4362-8BB9-A51CD2C034C4}" presName="hierChild5" presStyleCnt="0"/>
      <dgm:spPr/>
    </dgm:pt>
    <dgm:pt modelId="{00FBB5B2-93C1-438A-A245-88C4C5ECE910}" type="pres">
      <dgm:prSet presAssocID="{538A356E-236C-41ED-A63F-1A9520E734EB}" presName="hierChild5" presStyleCnt="0"/>
      <dgm:spPr/>
    </dgm:pt>
    <dgm:pt modelId="{692ED9BE-6DEF-418E-88E2-3D9E08A5D979}" type="pres">
      <dgm:prSet presAssocID="{DFD4BF08-FD8D-4886-91FF-FD308CE7DD78}" presName="hierChild5" presStyleCnt="0"/>
      <dgm:spPr/>
    </dgm:pt>
    <dgm:pt modelId="{365FE4D8-3662-442F-9083-612C5B49FB77}" type="pres">
      <dgm:prSet presAssocID="{43B093BC-A3E2-425A-95F5-14E72C719B9C}" presName="Name35" presStyleLbl="parChTrans1D3" presStyleIdx="2" presStyleCnt="4"/>
      <dgm:spPr/>
      <dgm:t>
        <a:bodyPr/>
        <a:lstStyle/>
        <a:p>
          <a:endParaRPr lang="el-GR"/>
        </a:p>
      </dgm:t>
    </dgm:pt>
    <dgm:pt modelId="{922B439B-9C93-4982-89E0-CBFF16CBFCAA}" type="pres">
      <dgm:prSet presAssocID="{C0669EF7-FEB4-4999-BDC5-67ABB712ACD2}" presName="hierRoot2" presStyleCnt="0">
        <dgm:presLayoutVars>
          <dgm:hierBranch/>
        </dgm:presLayoutVars>
      </dgm:prSet>
      <dgm:spPr/>
    </dgm:pt>
    <dgm:pt modelId="{B3CC0B9B-1684-4637-836F-BCFDF6324989}" type="pres">
      <dgm:prSet presAssocID="{C0669EF7-FEB4-4999-BDC5-67ABB712ACD2}" presName="rootComposite" presStyleCnt="0"/>
      <dgm:spPr/>
    </dgm:pt>
    <dgm:pt modelId="{B61BE3E9-14BD-4F0D-B9F2-767BC728AD72}" type="pres">
      <dgm:prSet presAssocID="{C0669EF7-FEB4-4999-BDC5-67ABB712ACD2}" presName="rootText" presStyleLbl="node3" presStyleIdx="2" presStyleCnt="4">
        <dgm:presLayoutVars>
          <dgm:chPref val="3"/>
        </dgm:presLayoutVars>
      </dgm:prSet>
      <dgm:spPr/>
      <dgm:t>
        <a:bodyPr/>
        <a:lstStyle/>
        <a:p>
          <a:endParaRPr lang="el-GR"/>
        </a:p>
      </dgm:t>
    </dgm:pt>
    <dgm:pt modelId="{6F230A6A-9E8E-4AB2-959E-35C7CDD43ED5}" type="pres">
      <dgm:prSet presAssocID="{C0669EF7-FEB4-4999-BDC5-67ABB712ACD2}" presName="rootConnector" presStyleLbl="node3" presStyleIdx="2" presStyleCnt="4"/>
      <dgm:spPr/>
      <dgm:t>
        <a:bodyPr/>
        <a:lstStyle/>
        <a:p>
          <a:endParaRPr lang="el-GR"/>
        </a:p>
      </dgm:t>
    </dgm:pt>
    <dgm:pt modelId="{5EB8D63B-C634-4A5E-B7A6-3C34994ECC5B}" type="pres">
      <dgm:prSet presAssocID="{C0669EF7-FEB4-4999-BDC5-67ABB712ACD2}" presName="hierChild4" presStyleCnt="0"/>
      <dgm:spPr/>
    </dgm:pt>
    <dgm:pt modelId="{9286607B-A3F4-44CC-AAC2-4B1C17B17BDC}" type="pres">
      <dgm:prSet presAssocID="{4A744EA8-7257-42B4-8B46-2460231B2201}" presName="Name35" presStyleLbl="parChTrans1D4" presStyleIdx="14" presStyleCnt="19"/>
      <dgm:spPr/>
      <dgm:t>
        <a:bodyPr/>
        <a:lstStyle/>
        <a:p>
          <a:endParaRPr lang="el-GR"/>
        </a:p>
      </dgm:t>
    </dgm:pt>
    <dgm:pt modelId="{5B19CB6C-1677-45BF-9BF7-2E98C44FDA6A}" type="pres">
      <dgm:prSet presAssocID="{7AB04F75-2017-41C9-AF49-753064137E67}" presName="hierRoot2" presStyleCnt="0">
        <dgm:presLayoutVars>
          <dgm:hierBranch/>
        </dgm:presLayoutVars>
      </dgm:prSet>
      <dgm:spPr/>
    </dgm:pt>
    <dgm:pt modelId="{39F51253-EA0B-4F02-8E7B-FBBF3FBE4E14}" type="pres">
      <dgm:prSet presAssocID="{7AB04F75-2017-41C9-AF49-753064137E67}" presName="rootComposite" presStyleCnt="0"/>
      <dgm:spPr/>
    </dgm:pt>
    <dgm:pt modelId="{F15D0D1C-116C-483E-A454-2200AB156BC5}" type="pres">
      <dgm:prSet presAssocID="{7AB04F75-2017-41C9-AF49-753064137E67}" presName="rootText" presStyleLbl="node4" presStyleIdx="14" presStyleCnt="19" custScaleY="115901">
        <dgm:presLayoutVars>
          <dgm:chPref val="3"/>
        </dgm:presLayoutVars>
      </dgm:prSet>
      <dgm:spPr/>
      <dgm:t>
        <a:bodyPr/>
        <a:lstStyle/>
        <a:p>
          <a:endParaRPr lang="el-GR"/>
        </a:p>
      </dgm:t>
    </dgm:pt>
    <dgm:pt modelId="{E37C3692-93BF-44D4-87C5-8B40CAA14257}" type="pres">
      <dgm:prSet presAssocID="{7AB04F75-2017-41C9-AF49-753064137E67}" presName="rootConnector" presStyleLbl="node4" presStyleIdx="14" presStyleCnt="19"/>
      <dgm:spPr/>
      <dgm:t>
        <a:bodyPr/>
        <a:lstStyle/>
        <a:p>
          <a:endParaRPr lang="el-GR"/>
        </a:p>
      </dgm:t>
    </dgm:pt>
    <dgm:pt modelId="{D28979C0-284A-4D29-9B2F-21D981E29F58}" type="pres">
      <dgm:prSet presAssocID="{7AB04F75-2017-41C9-AF49-753064137E67}" presName="hierChild4" presStyleCnt="0"/>
      <dgm:spPr/>
    </dgm:pt>
    <dgm:pt modelId="{245C31C4-9BD4-4575-A2B6-2838AF2D3312}" type="pres">
      <dgm:prSet presAssocID="{A76D6400-E8B4-4252-9704-F39B6DF492CE}" presName="Name35" presStyleLbl="parChTrans1D4" presStyleIdx="15" presStyleCnt="19"/>
      <dgm:spPr/>
      <dgm:t>
        <a:bodyPr/>
        <a:lstStyle/>
        <a:p>
          <a:endParaRPr lang="el-GR"/>
        </a:p>
      </dgm:t>
    </dgm:pt>
    <dgm:pt modelId="{2DCF7F0E-4819-476D-876D-CFE9F7C13680}" type="pres">
      <dgm:prSet presAssocID="{E60D796A-48BF-4C2E-BF50-7308DAF3E08D}" presName="hierRoot2" presStyleCnt="0">
        <dgm:presLayoutVars>
          <dgm:hierBranch/>
        </dgm:presLayoutVars>
      </dgm:prSet>
      <dgm:spPr/>
    </dgm:pt>
    <dgm:pt modelId="{12B6D3D9-F1EB-4709-BCCF-873EAAD38B27}" type="pres">
      <dgm:prSet presAssocID="{E60D796A-48BF-4C2E-BF50-7308DAF3E08D}" presName="rootComposite" presStyleCnt="0"/>
      <dgm:spPr/>
    </dgm:pt>
    <dgm:pt modelId="{971B555B-0DFE-4D03-B8BB-CB2AC41124A5}" type="pres">
      <dgm:prSet presAssocID="{E60D796A-48BF-4C2E-BF50-7308DAF3E08D}" presName="rootText" presStyleLbl="node4" presStyleIdx="15" presStyleCnt="19">
        <dgm:presLayoutVars>
          <dgm:chPref val="3"/>
        </dgm:presLayoutVars>
      </dgm:prSet>
      <dgm:spPr/>
      <dgm:t>
        <a:bodyPr/>
        <a:lstStyle/>
        <a:p>
          <a:endParaRPr lang="el-GR"/>
        </a:p>
      </dgm:t>
    </dgm:pt>
    <dgm:pt modelId="{41BB86B6-2E14-4885-8203-F391957AE568}" type="pres">
      <dgm:prSet presAssocID="{E60D796A-48BF-4C2E-BF50-7308DAF3E08D}" presName="rootConnector" presStyleLbl="node4" presStyleIdx="15" presStyleCnt="19"/>
      <dgm:spPr/>
      <dgm:t>
        <a:bodyPr/>
        <a:lstStyle/>
        <a:p>
          <a:endParaRPr lang="el-GR"/>
        </a:p>
      </dgm:t>
    </dgm:pt>
    <dgm:pt modelId="{AED24ABE-2BCF-4508-A735-65067E752A03}" type="pres">
      <dgm:prSet presAssocID="{E60D796A-48BF-4C2E-BF50-7308DAF3E08D}" presName="hierChild4" presStyleCnt="0"/>
      <dgm:spPr/>
    </dgm:pt>
    <dgm:pt modelId="{1EFD582F-4D68-423F-B204-884615170404}" type="pres">
      <dgm:prSet presAssocID="{4923CF93-577B-4B2A-B617-EBE585559933}" presName="Name35" presStyleLbl="parChTrans1D4" presStyleIdx="16" presStyleCnt="19"/>
      <dgm:spPr/>
      <dgm:t>
        <a:bodyPr/>
        <a:lstStyle/>
        <a:p>
          <a:endParaRPr lang="el-GR"/>
        </a:p>
      </dgm:t>
    </dgm:pt>
    <dgm:pt modelId="{77E9964A-A29D-4D10-9FE4-8FB08A7EC4D3}" type="pres">
      <dgm:prSet presAssocID="{3F43E7E4-A2CD-4089-A592-F42560A279C4}" presName="hierRoot2" presStyleCnt="0">
        <dgm:presLayoutVars>
          <dgm:hierBranch val="r"/>
        </dgm:presLayoutVars>
      </dgm:prSet>
      <dgm:spPr/>
    </dgm:pt>
    <dgm:pt modelId="{AB2B7EA8-70F9-4797-A95B-0C8724D1D25A}" type="pres">
      <dgm:prSet presAssocID="{3F43E7E4-A2CD-4089-A592-F42560A279C4}" presName="rootComposite" presStyleCnt="0"/>
      <dgm:spPr/>
    </dgm:pt>
    <dgm:pt modelId="{F4067D46-D24C-42BE-A914-C356E50E8423}" type="pres">
      <dgm:prSet presAssocID="{3F43E7E4-A2CD-4089-A592-F42560A279C4}" presName="rootText" presStyleLbl="node4" presStyleIdx="16" presStyleCnt="19">
        <dgm:presLayoutVars>
          <dgm:chPref val="3"/>
        </dgm:presLayoutVars>
      </dgm:prSet>
      <dgm:spPr/>
      <dgm:t>
        <a:bodyPr/>
        <a:lstStyle/>
        <a:p>
          <a:endParaRPr lang="el-GR"/>
        </a:p>
      </dgm:t>
    </dgm:pt>
    <dgm:pt modelId="{66C36087-F5C2-42A3-B038-EAF2CEDF9E0C}" type="pres">
      <dgm:prSet presAssocID="{3F43E7E4-A2CD-4089-A592-F42560A279C4}" presName="rootConnector" presStyleLbl="node4" presStyleIdx="16" presStyleCnt="19"/>
      <dgm:spPr/>
      <dgm:t>
        <a:bodyPr/>
        <a:lstStyle/>
        <a:p>
          <a:endParaRPr lang="el-GR"/>
        </a:p>
      </dgm:t>
    </dgm:pt>
    <dgm:pt modelId="{A5C0EF5C-6AD1-42A4-B204-C5401CD4B6C4}" type="pres">
      <dgm:prSet presAssocID="{3F43E7E4-A2CD-4089-A592-F42560A279C4}" presName="hierChild4" presStyleCnt="0"/>
      <dgm:spPr/>
    </dgm:pt>
    <dgm:pt modelId="{16AADD7D-DEEA-4233-9B19-02F29CA5CFCD}" type="pres">
      <dgm:prSet presAssocID="{3F43E7E4-A2CD-4089-A592-F42560A279C4}" presName="hierChild5" presStyleCnt="0"/>
      <dgm:spPr/>
    </dgm:pt>
    <dgm:pt modelId="{1000A66E-5A81-4F01-A2D9-21FAF40AE196}" type="pres">
      <dgm:prSet presAssocID="{E60D796A-48BF-4C2E-BF50-7308DAF3E08D}" presName="hierChild5" presStyleCnt="0"/>
      <dgm:spPr/>
    </dgm:pt>
    <dgm:pt modelId="{14FE4DDB-675F-4478-AEDA-80EE618B6C78}" type="pres">
      <dgm:prSet presAssocID="{7AB04F75-2017-41C9-AF49-753064137E67}" presName="hierChild5" presStyleCnt="0"/>
      <dgm:spPr/>
    </dgm:pt>
    <dgm:pt modelId="{92B9AA2E-CD39-4F34-B8B6-2635FF6E8D3E}" type="pres">
      <dgm:prSet presAssocID="{C0669EF7-FEB4-4999-BDC5-67ABB712ACD2}" presName="hierChild5" presStyleCnt="0"/>
      <dgm:spPr/>
    </dgm:pt>
    <dgm:pt modelId="{FA031A96-9D4C-4C9B-B9C8-53E829ACC3EF}" type="pres">
      <dgm:prSet presAssocID="{5791057A-B0E8-445A-9D7B-7CEB34CA499C}" presName="hierChild5" presStyleCnt="0"/>
      <dgm:spPr/>
    </dgm:pt>
    <dgm:pt modelId="{EA1D0094-73EB-4143-B59E-F09E3DFDF7B5}" type="pres">
      <dgm:prSet presAssocID="{4F983075-D8ED-48E0-8B66-122F55B13605}" presName="Name35" presStyleLbl="parChTrans1D2" presStyleIdx="1" presStyleCnt="2"/>
      <dgm:spPr/>
      <dgm:t>
        <a:bodyPr/>
        <a:lstStyle/>
        <a:p>
          <a:endParaRPr lang="el-GR"/>
        </a:p>
      </dgm:t>
    </dgm:pt>
    <dgm:pt modelId="{6DDA3877-684D-4157-95A7-69EA29A2B9B8}" type="pres">
      <dgm:prSet presAssocID="{F50B8FFE-A6E0-48EE-8301-CB2A2B2AA21F}" presName="hierRoot2" presStyleCnt="0">
        <dgm:presLayoutVars>
          <dgm:hierBranch/>
        </dgm:presLayoutVars>
      </dgm:prSet>
      <dgm:spPr/>
    </dgm:pt>
    <dgm:pt modelId="{9331B433-1B55-4C9F-A7A3-F1BE0E6536F9}" type="pres">
      <dgm:prSet presAssocID="{F50B8FFE-A6E0-48EE-8301-CB2A2B2AA21F}" presName="rootComposite" presStyleCnt="0"/>
      <dgm:spPr/>
    </dgm:pt>
    <dgm:pt modelId="{462F4159-F3D1-4A1F-A613-53DCA45627AB}" type="pres">
      <dgm:prSet presAssocID="{F50B8FFE-A6E0-48EE-8301-CB2A2B2AA21F}" presName="rootText" presStyleLbl="node2" presStyleIdx="1" presStyleCnt="2" custScaleX="120072">
        <dgm:presLayoutVars>
          <dgm:chPref val="3"/>
        </dgm:presLayoutVars>
      </dgm:prSet>
      <dgm:spPr/>
      <dgm:t>
        <a:bodyPr/>
        <a:lstStyle/>
        <a:p>
          <a:endParaRPr lang="el-GR"/>
        </a:p>
      </dgm:t>
    </dgm:pt>
    <dgm:pt modelId="{FC83E84E-9131-407B-BD75-92A36EE6433B}" type="pres">
      <dgm:prSet presAssocID="{F50B8FFE-A6E0-48EE-8301-CB2A2B2AA21F}" presName="rootConnector" presStyleLbl="node2" presStyleIdx="1" presStyleCnt="2"/>
      <dgm:spPr/>
      <dgm:t>
        <a:bodyPr/>
        <a:lstStyle/>
        <a:p>
          <a:endParaRPr lang="el-GR"/>
        </a:p>
      </dgm:t>
    </dgm:pt>
    <dgm:pt modelId="{29D74FE6-9FA3-4FCB-954B-870F0B4B9DAE}" type="pres">
      <dgm:prSet presAssocID="{F50B8FFE-A6E0-48EE-8301-CB2A2B2AA21F}" presName="hierChild4" presStyleCnt="0"/>
      <dgm:spPr/>
    </dgm:pt>
    <dgm:pt modelId="{727F5E62-834C-450A-AAAF-67D43A2C4FD9}" type="pres">
      <dgm:prSet presAssocID="{1161A8EE-DC54-4428-A3D1-2EB262D7A542}" presName="Name35" presStyleLbl="parChTrans1D3" presStyleIdx="3" presStyleCnt="4"/>
      <dgm:spPr/>
      <dgm:t>
        <a:bodyPr/>
        <a:lstStyle/>
        <a:p>
          <a:endParaRPr lang="el-GR"/>
        </a:p>
      </dgm:t>
    </dgm:pt>
    <dgm:pt modelId="{139F8041-5676-48C7-9C61-39E31B7C8F01}" type="pres">
      <dgm:prSet presAssocID="{07735D0F-5474-425D-BDF2-95D1DB57D1EA}" presName="hierRoot2" presStyleCnt="0">
        <dgm:presLayoutVars>
          <dgm:hierBranch/>
        </dgm:presLayoutVars>
      </dgm:prSet>
      <dgm:spPr/>
    </dgm:pt>
    <dgm:pt modelId="{13F75924-D1FF-403D-B34E-D7AE7ABF4B73}" type="pres">
      <dgm:prSet presAssocID="{07735D0F-5474-425D-BDF2-95D1DB57D1EA}" presName="rootComposite" presStyleCnt="0"/>
      <dgm:spPr/>
    </dgm:pt>
    <dgm:pt modelId="{02914D3B-1259-4915-B2BE-D8C8285024D7}" type="pres">
      <dgm:prSet presAssocID="{07735D0F-5474-425D-BDF2-95D1DB57D1EA}" presName="rootText" presStyleLbl="node3" presStyleIdx="3" presStyleCnt="4" custScaleX="120072">
        <dgm:presLayoutVars>
          <dgm:chPref val="3"/>
        </dgm:presLayoutVars>
      </dgm:prSet>
      <dgm:spPr/>
      <dgm:t>
        <a:bodyPr/>
        <a:lstStyle/>
        <a:p>
          <a:endParaRPr lang="el-GR"/>
        </a:p>
      </dgm:t>
    </dgm:pt>
    <dgm:pt modelId="{F8946444-8924-431E-9383-195B4BB7D2D1}" type="pres">
      <dgm:prSet presAssocID="{07735D0F-5474-425D-BDF2-95D1DB57D1EA}" presName="rootConnector" presStyleLbl="node3" presStyleIdx="3" presStyleCnt="4"/>
      <dgm:spPr/>
      <dgm:t>
        <a:bodyPr/>
        <a:lstStyle/>
        <a:p>
          <a:endParaRPr lang="el-GR"/>
        </a:p>
      </dgm:t>
    </dgm:pt>
    <dgm:pt modelId="{94963B1C-56F1-452A-B951-2974C0C66B65}" type="pres">
      <dgm:prSet presAssocID="{07735D0F-5474-425D-BDF2-95D1DB57D1EA}" presName="hierChild4" presStyleCnt="0"/>
      <dgm:spPr/>
    </dgm:pt>
    <dgm:pt modelId="{128D6614-742D-4AFB-AC34-80A88C3B648F}" type="pres">
      <dgm:prSet presAssocID="{A059FD53-271D-4C5F-A7AF-B04E6441DE42}" presName="Name35" presStyleLbl="parChTrans1D4" presStyleIdx="17" presStyleCnt="19"/>
      <dgm:spPr/>
      <dgm:t>
        <a:bodyPr/>
        <a:lstStyle/>
        <a:p>
          <a:endParaRPr lang="el-GR"/>
        </a:p>
      </dgm:t>
    </dgm:pt>
    <dgm:pt modelId="{6C37A8FD-88DC-4E4E-BD78-4986C068242D}" type="pres">
      <dgm:prSet presAssocID="{BF1AA3FE-766A-4EE4-B47B-03E3469E2CCE}" presName="hierRoot2" presStyleCnt="0">
        <dgm:presLayoutVars>
          <dgm:hierBranch/>
        </dgm:presLayoutVars>
      </dgm:prSet>
      <dgm:spPr/>
    </dgm:pt>
    <dgm:pt modelId="{136612AB-4CBF-49E8-A10A-1B99B2EBFD95}" type="pres">
      <dgm:prSet presAssocID="{BF1AA3FE-766A-4EE4-B47B-03E3469E2CCE}" presName="rootComposite" presStyleCnt="0"/>
      <dgm:spPr/>
    </dgm:pt>
    <dgm:pt modelId="{498EFB02-FC83-4CEB-AC6F-048545C10C8E}" type="pres">
      <dgm:prSet presAssocID="{BF1AA3FE-766A-4EE4-B47B-03E3469E2CCE}" presName="rootText" presStyleLbl="node4" presStyleIdx="17" presStyleCnt="19" custScaleX="120072" custScaleY="122143">
        <dgm:presLayoutVars>
          <dgm:chPref val="3"/>
        </dgm:presLayoutVars>
      </dgm:prSet>
      <dgm:spPr/>
      <dgm:t>
        <a:bodyPr/>
        <a:lstStyle/>
        <a:p>
          <a:endParaRPr lang="el-GR"/>
        </a:p>
      </dgm:t>
    </dgm:pt>
    <dgm:pt modelId="{7CEA5980-C30A-4316-BC4A-8FEEE87E9574}" type="pres">
      <dgm:prSet presAssocID="{BF1AA3FE-766A-4EE4-B47B-03E3469E2CCE}" presName="rootConnector" presStyleLbl="node4" presStyleIdx="17" presStyleCnt="19"/>
      <dgm:spPr/>
      <dgm:t>
        <a:bodyPr/>
        <a:lstStyle/>
        <a:p>
          <a:endParaRPr lang="el-GR"/>
        </a:p>
      </dgm:t>
    </dgm:pt>
    <dgm:pt modelId="{F3F2E155-FB84-4F0B-9094-B4899448A1D5}" type="pres">
      <dgm:prSet presAssocID="{BF1AA3FE-766A-4EE4-B47B-03E3469E2CCE}" presName="hierChild4" presStyleCnt="0"/>
      <dgm:spPr/>
    </dgm:pt>
    <dgm:pt modelId="{87A4CC97-1CAD-446D-B334-64534B587F69}" type="pres">
      <dgm:prSet presAssocID="{AD8B2AFC-9216-4BE9-B9D2-57E75C931C5B}" presName="Name35" presStyleLbl="parChTrans1D4" presStyleIdx="18" presStyleCnt="19"/>
      <dgm:spPr/>
      <dgm:t>
        <a:bodyPr/>
        <a:lstStyle/>
        <a:p>
          <a:endParaRPr lang="el-GR"/>
        </a:p>
      </dgm:t>
    </dgm:pt>
    <dgm:pt modelId="{234C358D-B0F1-43B3-AB00-EC6D05D8C8A4}" type="pres">
      <dgm:prSet presAssocID="{E0E02A06-EB28-46EB-A3B5-AA8F73EA4EFC}" presName="hierRoot2" presStyleCnt="0">
        <dgm:presLayoutVars>
          <dgm:hierBranch val="r"/>
        </dgm:presLayoutVars>
      </dgm:prSet>
      <dgm:spPr/>
    </dgm:pt>
    <dgm:pt modelId="{1D9967AD-857A-437B-88E3-7025D2EFA29F}" type="pres">
      <dgm:prSet presAssocID="{E0E02A06-EB28-46EB-A3B5-AA8F73EA4EFC}" presName="rootComposite" presStyleCnt="0"/>
      <dgm:spPr/>
    </dgm:pt>
    <dgm:pt modelId="{7D9BC3B1-FBC0-4800-AF41-307DF092BEE4}" type="pres">
      <dgm:prSet presAssocID="{E0E02A06-EB28-46EB-A3B5-AA8F73EA4EFC}" presName="rootText" presStyleLbl="node4" presStyleIdx="18" presStyleCnt="19" custScaleX="120072">
        <dgm:presLayoutVars>
          <dgm:chPref val="3"/>
        </dgm:presLayoutVars>
      </dgm:prSet>
      <dgm:spPr/>
      <dgm:t>
        <a:bodyPr/>
        <a:lstStyle/>
        <a:p>
          <a:endParaRPr lang="el-GR"/>
        </a:p>
      </dgm:t>
    </dgm:pt>
    <dgm:pt modelId="{A9B7AE64-7C7A-4E5A-B62C-E2A548F14615}" type="pres">
      <dgm:prSet presAssocID="{E0E02A06-EB28-46EB-A3B5-AA8F73EA4EFC}" presName="rootConnector" presStyleLbl="node4" presStyleIdx="18" presStyleCnt="19"/>
      <dgm:spPr/>
      <dgm:t>
        <a:bodyPr/>
        <a:lstStyle/>
        <a:p>
          <a:endParaRPr lang="el-GR"/>
        </a:p>
      </dgm:t>
    </dgm:pt>
    <dgm:pt modelId="{F926FE3E-AF47-4337-AD36-FF2CEB687627}" type="pres">
      <dgm:prSet presAssocID="{E0E02A06-EB28-46EB-A3B5-AA8F73EA4EFC}" presName="hierChild4" presStyleCnt="0"/>
      <dgm:spPr/>
    </dgm:pt>
    <dgm:pt modelId="{C87562E6-71FD-4758-BD92-A26E35C15BD7}" type="pres">
      <dgm:prSet presAssocID="{E0E02A06-EB28-46EB-A3B5-AA8F73EA4EFC}" presName="hierChild5" presStyleCnt="0"/>
      <dgm:spPr/>
    </dgm:pt>
    <dgm:pt modelId="{F9AAA914-93E2-416B-B751-9CE7DFA96A96}" type="pres">
      <dgm:prSet presAssocID="{BF1AA3FE-766A-4EE4-B47B-03E3469E2CCE}" presName="hierChild5" presStyleCnt="0"/>
      <dgm:spPr/>
    </dgm:pt>
    <dgm:pt modelId="{B8BA195D-2F17-41C5-9C29-6C56DA8C9C09}" type="pres">
      <dgm:prSet presAssocID="{07735D0F-5474-425D-BDF2-95D1DB57D1EA}" presName="hierChild5" presStyleCnt="0"/>
      <dgm:spPr/>
    </dgm:pt>
    <dgm:pt modelId="{7BFDC548-38B0-4EAE-89BB-3624810A945E}" type="pres">
      <dgm:prSet presAssocID="{F50B8FFE-A6E0-48EE-8301-CB2A2B2AA21F}" presName="hierChild5" presStyleCnt="0"/>
      <dgm:spPr/>
    </dgm:pt>
    <dgm:pt modelId="{0A664993-FA4E-4787-8716-394DFF6F5432}" type="pres">
      <dgm:prSet presAssocID="{8AF2F085-71C0-4912-A0E3-0BC0A63FD841}" presName="hierChild3" presStyleCnt="0"/>
      <dgm:spPr/>
    </dgm:pt>
  </dgm:ptLst>
  <dgm:cxnLst>
    <dgm:cxn modelId="{EA3D1684-6693-40FB-A042-97CC27A7A02E}" type="presOf" srcId="{B90749F7-2899-4F65-B63E-CBEA93FC826F}" destId="{EA997E19-0224-4F8F-802F-402B3FE40BAF}" srcOrd="0" destOrd="0" presId="urn:microsoft.com/office/officeart/2005/8/layout/orgChart1"/>
    <dgm:cxn modelId="{03FF9934-68FE-4A7D-B0FA-7ED1D0774C3D}" srcId="{DFD4BF08-FD8D-4886-91FF-FD308CE7DD78}" destId="{538A356E-236C-41ED-A63F-1A9520E734EB}" srcOrd="0" destOrd="0" parTransId="{655A2790-4A07-4105-8301-898501048D93}" sibTransId="{EA4E5FEF-D15B-4D18-9AFC-913AD8B4D1FF}"/>
    <dgm:cxn modelId="{1FEB4CE4-9F00-40B7-A180-57A62C712A7C}" srcId="{69B36EF1-B0BF-4F86-9752-1B8357504121}" destId="{B90749F7-2899-4F65-B63E-CBEA93FC826F}" srcOrd="1" destOrd="0" parTransId="{6A40864A-B398-4217-A12E-6DBB6BFD3C49}" sibTransId="{4C063D4B-3091-4852-96D0-6CA9E0DFF8E6}"/>
    <dgm:cxn modelId="{C7D7E157-A49A-431D-875F-37D9A37D121E}" type="presOf" srcId="{935410B0-3A70-401D-838D-004C0486D95B}" destId="{C07655A9-8E27-4025-9DB7-D135D9E8BBC5}" srcOrd="1" destOrd="0" presId="urn:microsoft.com/office/officeart/2005/8/layout/orgChart1"/>
    <dgm:cxn modelId="{0AA89288-4E49-4E89-A960-F4A270B13B3B}" srcId="{5791057A-B0E8-445A-9D7B-7CEB34CA499C}" destId="{C0669EF7-FEB4-4999-BDC5-67ABB712ACD2}" srcOrd="2" destOrd="0" parTransId="{43B093BC-A3E2-425A-95F5-14E72C719B9C}" sibTransId="{22C44F3B-E712-4BAC-8400-A7E948AB58C2}"/>
    <dgm:cxn modelId="{2DA91F00-E399-4286-B54B-E72917E1A7EB}" type="presOf" srcId="{8AF2F085-71C0-4912-A0E3-0BC0A63FD841}" destId="{BCB92B25-4AE1-47C3-A503-97834082B221}" srcOrd="1" destOrd="0" presId="urn:microsoft.com/office/officeart/2005/8/layout/orgChart1"/>
    <dgm:cxn modelId="{FA284287-453B-4C5E-801F-B0B463EC65F7}" srcId="{49954FFC-B6C6-4BB0-AEB1-1421A90FA82D}" destId="{935410B0-3A70-401D-838D-004C0486D95B}" srcOrd="0" destOrd="0" parTransId="{900160B0-1F27-446C-99A8-64E70C1C53FB}" sibTransId="{E0DFF7AC-8E10-42A7-A5AC-74D84091DC3F}"/>
    <dgm:cxn modelId="{0D8032E1-9623-4B75-8A1D-37DC703B225F}" type="presOf" srcId="{D501FD1F-F221-464A-83EE-7AC2E5E04348}" destId="{411A7D58-2601-49BF-BAA1-8088A15E6C5F}" srcOrd="0" destOrd="0" presId="urn:microsoft.com/office/officeart/2005/8/layout/orgChart1"/>
    <dgm:cxn modelId="{676F3E2D-548F-4DC3-964A-6AA09F2AD0B6}" type="presOf" srcId="{BF1AA3FE-766A-4EE4-B47B-03E3469E2CCE}" destId="{7CEA5980-C30A-4316-BC4A-8FEEE87E9574}" srcOrd="1" destOrd="0" presId="urn:microsoft.com/office/officeart/2005/8/layout/orgChart1"/>
    <dgm:cxn modelId="{865A3CE7-A157-4A6D-B5CE-B375C3C9880F}" type="presOf" srcId="{4C70F012-4387-466F-AF71-91EE77CD420A}" destId="{D8954A7C-AC7D-4182-893A-D77ADE48B03B}" srcOrd="0" destOrd="0" presId="urn:microsoft.com/office/officeart/2005/8/layout/orgChart1"/>
    <dgm:cxn modelId="{630F2145-6143-4C3F-B3C6-C9622BEE9A39}" type="presOf" srcId="{676EF6F9-3D5C-4C32-B1B6-66C65AAAD5C3}" destId="{9B9ED4E5-54B4-40A4-AFDF-0EE4C8645D19}" srcOrd="0" destOrd="0" presId="urn:microsoft.com/office/officeart/2005/8/layout/orgChart1"/>
    <dgm:cxn modelId="{FA84A17C-07D7-4536-ABA0-DCCC26D8B540}" type="presOf" srcId="{69B36EF1-B0BF-4F86-9752-1B8357504121}" destId="{A5D6A77F-EEE0-4EE4-97B9-28DBC63D12D6}" srcOrd="0" destOrd="0" presId="urn:microsoft.com/office/officeart/2005/8/layout/orgChart1"/>
    <dgm:cxn modelId="{24630F7B-8769-4A4B-B794-E3F5BD64BA3D}" type="presOf" srcId="{69F3588D-C4EC-4F6D-801E-2D5E747C5D2C}" destId="{AA537CB5-3233-4B1C-B1C4-FF7A73B0A10E}" srcOrd="0" destOrd="0" presId="urn:microsoft.com/office/officeart/2005/8/layout/orgChart1"/>
    <dgm:cxn modelId="{0C02426B-FFBC-4267-A27C-9A20C8F60382}" srcId="{B90749F7-2899-4F65-B63E-CBEA93FC826F}" destId="{4C70F012-4387-466F-AF71-91EE77CD420A}" srcOrd="0" destOrd="0" parTransId="{24AAE320-BB37-4441-B034-AE31A903B385}" sibTransId="{3320B054-88B6-4498-9E17-0A4A82B025A6}"/>
    <dgm:cxn modelId="{5CB4B5C3-3469-4598-A51E-6DB51DD27AC8}" srcId="{69B36EF1-B0BF-4F86-9752-1B8357504121}" destId="{2F3EC7A5-E0A5-4A00-B795-7611EE6567F7}" srcOrd="0" destOrd="0" parTransId="{B6A52C63-20A9-472F-BB31-4EA672E473B7}" sibTransId="{DA214707-2828-477A-85E6-B41F02CE8535}"/>
    <dgm:cxn modelId="{FD22DAAB-879F-4819-BC7A-0AB7A8A56721}" type="presOf" srcId="{E60D796A-48BF-4C2E-BF50-7308DAF3E08D}" destId="{41BB86B6-2E14-4885-8203-F391957AE568}" srcOrd="1" destOrd="0" presId="urn:microsoft.com/office/officeart/2005/8/layout/orgChart1"/>
    <dgm:cxn modelId="{AF5A540D-99D1-4F7E-B1D8-5A0B68CAE5FA}" srcId="{8AF2F085-71C0-4912-A0E3-0BC0A63FD841}" destId="{F50B8FFE-A6E0-48EE-8301-CB2A2B2AA21F}" srcOrd="1" destOrd="0" parTransId="{4F983075-D8ED-48E0-8B66-122F55B13605}" sibTransId="{E9650247-BD25-479B-B294-79E024358C02}"/>
    <dgm:cxn modelId="{EC1DC705-D163-4D84-B5CE-816CC03245F6}" type="presOf" srcId="{B90749F7-2899-4F65-B63E-CBEA93FC826F}" destId="{51D17163-4B79-46E4-931D-3F3C22C1B9DB}" srcOrd="1" destOrd="0" presId="urn:microsoft.com/office/officeart/2005/8/layout/orgChart1"/>
    <dgm:cxn modelId="{8D84B8F4-C711-4C16-BF49-8776EBA53431}" type="presOf" srcId="{C0669EF7-FEB4-4999-BDC5-67ABB712ACD2}" destId="{B61BE3E9-14BD-4F0D-B9F2-767BC728AD72}" srcOrd="0" destOrd="0" presId="urn:microsoft.com/office/officeart/2005/8/layout/orgChart1"/>
    <dgm:cxn modelId="{BB35A1CA-386C-42B6-A850-8AF4BE10EE49}" type="presOf" srcId="{4A744EA8-7257-42B4-8B46-2460231B2201}" destId="{9286607B-A3F4-44CC-AAC2-4B1C17B17BDC}" srcOrd="0" destOrd="0" presId="urn:microsoft.com/office/officeart/2005/8/layout/orgChart1"/>
    <dgm:cxn modelId="{E7773E28-7E11-431C-8FBF-F1BF7C7B327C}" type="presOf" srcId="{1161A8EE-DC54-4428-A3D1-2EB262D7A542}" destId="{727F5E62-834C-450A-AAAF-67D43A2C4FD9}" srcOrd="0" destOrd="0" presId="urn:microsoft.com/office/officeart/2005/8/layout/orgChart1"/>
    <dgm:cxn modelId="{3E235BDE-CE17-4251-8C7F-254372DADC81}" type="presOf" srcId="{2F3EC7A5-E0A5-4A00-B795-7611EE6567F7}" destId="{AE909F94-B59C-4BA9-9AF2-042F0DD4B27C}" srcOrd="0" destOrd="0" presId="urn:microsoft.com/office/officeart/2005/8/layout/orgChart1"/>
    <dgm:cxn modelId="{CB6EEBAA-64FC-4B32-8B99-C8A46A5E17F4}" srcId="{538A356E-236C-41ED-A63F-1A9520E734EB}" destId="{38B86EE4-DDCC-4362-8BB9-A51CD2C034C4}" srcOrd="0" destOrd="0" parTransId="{16642B4A-BB70-4447-B208-D926A149F27C}" sibTransId="{6A1CB9D0-3A49-4153-8A76-08AB647950A5}"/>
    <dgm:cxn modelId="{30567C4F-AD3D-4F57-9C7C-4185BC533E36}" srcId="{38B86EE4-DDCC-4362-8BB9-A51CD2C034C4}" destId="{D501FD1F-F221-464A-83EE-7AC2E5E04348}" srcOrd="1" destOrd="0" parTransId="{69F3588D-C4EC-4F6D-801E-2D5E747C5D2C}" sibTransId="{BF141ADB-9FF9-4301-90F8-93D0F795C58A}"/>
    <dgm:cxn modelId="{41B02D0D-6D73-4E12-86FD-BC91900AC970}" type="presOf" srcId="{AD8B2AFC-9216-4BE9-B9D2-57E75C931C5B}" destId="{87A4CC97-1CAD-446D-B334-64534B587F69}" srcOrd="0" destOrd="0" presId="urn:microsoft.com/office/officeart/2005/8/layout/orgChart1"/>
    <dgm:cxn modelId="{F5EA15FB-D06C-453B-A10E-DB44654E0E19}" type="presOf" srcId="{E60D796A-48BF-4C2E-BF50-7308DAF3E08D}" destId="{971B555B-0DFE-4D03-B8BB-CB2AC41124A5}" srcOrd="0" destOrd="0" presId="urn:microsoft.com/office/officeart/2005/8/layout/orgChart1"/>
    <dgm:cxn modelId="{310F9BA6-5CAE-4042-AB36-547231D15D5C}" type="presOf" srcId="{C0669EF7-FEB4-4999-BDC5-67ABB712ACD2}" destId="{6F230A6A-9E8E-4AB2-959E-35C7CDD43ED5}" srcOrd="1" destOrd="0" presId="urn:microsoft.com/office/officeart/2005/8/layout/orgChart1"/>
    <dgm:cxn modelId="{0C55B826-3771-4457-A1E7-9D1997A0C4AF}" type="presOf" srcId="{4C70F012-4387-466F-AF71-91EE77CD420A}" destId="{BDD0FF8E-B289-418F-8DE7-328459125534}" srcOrd="1" destOrd="0" presId="urn:microsoft.com/office/officeart/2005/8/layout/orgChart1"/>
    <dgm:cxn modelId="{E4BAA0A3-4D8B-441F-B578-91374AB42761}" srcId="{8AF2F085-71C0-4912-A0E3-0BC0A63FD841}" destId="{5791057A-B0E8-445A-9D7B-7CEB34CA499C}" srcOrd="0" destOrd="0" parTransId="{FE23E742-C2E1-4921-A68A-7D40001E1CB2}" sibTransId="{D734A713-A76F-42EC-9A1F-B86C6C7315E9}"/>
    <dgm:cxn modelId="{8A632E2D-02AB-41E3-A559-36F4D82357DA}" type="presOf" srcId="{5D1F1E28-D76E-4676-9A5D-6E522486778B}" destId="{55F68A03-85D3-43A9-A678-1F90077FB288}" srcOrd="0" destOrd="0" presId="urn:microsoft.com/office/officeart/2005/8/layout/orgChart1"/>
    <dgm:cxn modelId="{AB494E76-2902-41B9-9C14-076339D36CA6}" type="presOf" srcId="{38B86EE4-DDCC-4362-8BB9-A51CD2C034C4}" destId="{9AD38108-39D9-41EF-BC32-B0B791F3B255}" srcOrd="1" destOrd="0" presId="urn:microsoft.com/office/officeart/2005/8/layout/orgChart1"/>
    <dgm:cxn modelId="{F63A9B0A-BDA1-4782-86C1-6529CA7AE6A9}" type="presOf" srcId="{D622988F-A3AE-47BB-9636-5982ECF8DD89}" destId="{9EECD2FD-406D-4B61-ACFB-0140848ADC63}" srcOrd="0" destOrd="0" presId="urn:microsoft.com/office/officeart/2005/8/layout/orgChart1"/>
    <dgm:cxn modelId="{E1829E2D-C9F2-410D-A3E7-E21B9C28B2F3}" srcId="{2F3EC7A5-E0A5-4A00-B795-7611EE6567F7}" destId="{49954FFC-B6C6-4BB0-AEB1-1421A90FA82D}" srcOrd="1" destOrd="0" parTransId="{0D9E59DF-FC33-4BDA-815D-9BCAE5B18EA3}" sibTransId="{F5042763-5935-45D0-99A4-4E2B9496126E}"/>
    <dgm:cxn modelId="{18413642-43B6-45E8-9F8A-8C8F3D47B87D}" type="presOf" srcId="{69B36EF1-B0BF-4F86-9752-1B8357504121}" destId="{471988B3-1295-42EE-A9A3-D5917F70A49D}" srcOrd="1" destOrd="0" presId="urn:microsoft.com/office/officeart/2005/8/layout/orgChart1"/>
    <dgm:cxn modelId="{03348C61-87B3-427C-86A0-698535D2133C}" type="presOf" srcId="{6A40864A-B398-4217-A12E-6DBB6BFD3C49}" destId="{13BF753F-8D55-4B94-8903-BA9CC75D56AD}" srcOrd="0" destOrd="0" presId="urn:microsoft.com/office/officeart/2005/8/layout/orgChart1"/>
    <dgm:cxn modelId="{ECE78063-DE44-45B4-BD2E-B87D43295F58}" type="presOf" srcId="{4F983075-D8ED-48E0-8B66-122F55B13605}" destId="{EA1D0094-73EB-4143-B59E-F09E3DFDF7B5}" srcOrd="0" destOrd="0" presId="urn:microsoft.com/office/officeart/2005/8/layout/orgChart1"/>
    <dgm:cxn modelId="{F08B6405-901F-4BDE-8B3F-CA9C73B38BEE}" type="presOf" srcId="{3543BBAF-BA27-4D50-BD1F-D5A26D9FAFD3}" destId="{BEF1337A-CD7F-485F-84C1-AB594D73E54D}" srcOrd="0" destOrd="0" presId="urn:microsoft.com/office/officeart/2005/8/layout/orgChart1"/>
    <dgm:cxn modelId="{B00AA3D3-5A14-4118-9275-AA9D2604A97B}" type="presOf" srcId="{38B86EE4-DDCC-4362-8BB9-A51CD2C034C4}" destId="{C3DBC47D-648D-4FE1-BD63-06E10031DED6}" srcOrd="0" destOrd="0" presId="urn:microsoft.com/office/officeart/2005/8/layout/orgChart1"/>
    <dgm:cxn modelId="{041BD0E3-48BF-4109-91D5-6A7773351AD8}" type="presOf" srcId="{2F3EC7A5-E0A5-4A00-B795-7611EE6567F7}" destId="{51358209-3D16-4697-8F8D-67DD503DF4CB}" srcOrd="1" destOrd="0" presId="urn:microsoft.com/office/officeart/2005/8/layout/orgChart1"/>
    <dgm:cxn modelId="{8A715452-F75D-48D9-9E54-9E4395EA0557}" type="presOf" srcId="{D501FD1F-F221-464A-83EE-7AC2E5E04348}" destId="{EBC50A28-9DD0-403B-B21E-0B64D7E641C7}" srcOrd="1" destOrd="0" presId="urn:microsoft.com/office/officeart/2005/8/layout/orgChart1"/>
    <dgm:cxn modelId="{4CFD7D39-4FF7-45E5-AA48-8F1271FF330E}" type="presOf" srcId="{3F43E7E4-A2CD-4089-A592-F42560A279C4}" destId="{F4067D46-D24C-42BE-A914-C356E50E8423}" srcOrd="0" destOrd="0" presId="urn:microsoft.com/office/officeart/2005/8/layout/orgChart1"/>
    <dgm:cxn modelId="{F4F4CC09-B650-4AA0-99FE-8AAF5BCD301B}" type="presOf" srcId="{900160B0-1F27-446C-99A8-64E70C1C53FB}" destId="{14307C45-2388-4E31-A0B7-8F54CAD35AC1}" srcOrd="0" destOrd="0" presId="urn:microsoft.com/office/officeart/2005/8/layout/orgChart1"/>
    <dgm:cxn modelId="{E906B899-465F-49D0-9365-E69D7BFA535F}" type="presOf" srcId="{C866A686-4CB0-425C-AA8A-8FE815225445}" destId="{4A21968B-6669-4EC4-A827-850F988BA5EC}" srcOrd="0" destOrd="0" presId="urn:microsoft.com/office/officeart/2005/8/layout/orgChart1"/>
    <dgm:cxn modelId="{331406DD-F7C4-4EAA-BF0E-2F4D40590882}" type="presOf" srcId="{F50B8FFE-A6E0-48EE-8301-CB2A2B2AA21F}" destId="{462F4159-F3D1-4A1F-A613-53DCA45627AB}" srcOrd="0" destOrd="0" presId="urn:microsoft.com/office/officeart/2005/8/layout/orgChart1"/>
    <dgm:cxn modelId="{94176CBC-B2CE-4B81-B1F0-689F1ED8CF83}" type="presOf" srcId="{DFD4BF08-FD8D-4886-91FF-FD308CE7DD78}" destId="{DFE64785-BFB2-471B-988E-7DE92A2C4BE4}" srcOrd="0" destOrd="0" presId="urn:microsoft.com/office/officeart/2005/8/layout/orgChart1"/>
    <dgm:cxn modelId="{D6F0C36D-2622-404C-86D9-626EE01A249A}" type="presOf" srcId="{07735D0F-5474-425D-BDF2-95D1DB57D1EA}" destId="{02914D3B-1259-4915-B2BE-D8C8285024D7}" srcOrd="0" destOrd="0" presId="urn:microsoft.com/office/officeart/2005/8/layout/orgChart1"/>
    <dgm:cxn modelId="{1C2D2A4A-00D8-469C-94D9-81ADACB69228}" srcId="{5791057A-B0E8-445A-9D7B-7CEB34CA499C}" destId="{DFD4BF08-FD8D-4886-91FF-FD308CE7DD78}" srcOrd="1" destOrd="0" parTransId="{676EF6F9-3D5C-4C32-B1B6-66C65AAAD5C3}" sibTransId="{7347D4B1-4EA8-4834-9380-A71EE0776AA3}"/>
    <dgm:cxn modelId="{5FB59C05-61A6-426B-B341-05247AE88258}" type="presOf" srcId="{17FE2971-EE20-42E4-A2C6-72958B367D83}" destId="{5DE95FF2-C3FD-44CA-B57D-E34010B01ACC}" srcOrd="0" destOrd="0" presId="urn:microsoft.com/office/officeart/2005/8/layout/orgChart1"/>
    <dgm:cxn modelId="{FC2188B8-B8D5-43C4-8401-5DE4523A8566}" srcId="{2F3EC7A5-E0A5-4A00-B795-7611EE6567F7}" destId="{E6B6ED6B-24D5-4AFF-81D3-934D93BC0435}" srcOrd="0" destOrd="0" parTransId="{2973D39E-9FC1-4D01-9110-DE55FB42B49A}" sibTransId="{58FB993B-CA47-4E57-A55C-40B2836E9300}"/>
    <dgm:cxn modelId="{CE2DDF5F-8801-4A14-86BB-D6E5DFFC7516}" type="presOf" srcId="{E0E02A06-EB28-46EB-A3B5-AA8F73EA4EFC}" destId="{A9B7AE64-7C7A-4E5A-B62C-E2A548F14615}" srcOrd="1" destOrd="0" presId="urn:microsoft.com/office/officeart/2005/8/layout/orgChart1"/>
    <dgm:cxn modelId="{7239BB18-E0AB-4BB3-A43E-8ABB71EFEE03}" type="presOf" srcId="{42CF3176-A903-4761-9AC8-5617BC7BBAE3}" destId="{E6BE2C82-2C0B-440F-BFB7-52DBD4D269CC}" srcOrd="0" destOrd="0" presId="urn:microsoft.com/office/officeart/2005/8/layout/orgChart1"/>
    <dgm:cxn modelId="{9F4498B1-0BD0-4CBA-A2D3-4B97A017BD59}" type="presOf" srcId="{538A356E-236C-41ED-A63F-1A9520E734EB}" destId="{B696A758-8783-4EBD-9C27-36D462626ABC}" srcOrd="0" destOrd="0" presId="urn:microsoft.com/office/officeart/2005/8/layout/orgChart1"/>
    <dgm:cxn modelId="{B4156910-6331-42F8-9BD6-CD98EB350A50}" type="presOf" srcId="{E6B6ED6B-24D5-4AFF-81D3-934D93BC0435}" destId="{A16EE28A-06E1-4BB6-AD24-16B71EB98053}" srcOrd="1" destOrd="0" presId="urn:microsoft.com/office/officeart/2005/8/layout/orgChart1"/>
    <dgm:cxn modelId="{A57B003D-1E76-4FE0-A536-CC70E314972E}" type="presOf" srcId="{42CF3176-A903-4761-9AC8-5617BC7BBAE3}" destId="{54DA84E3-E281-4FF7-A942-7ECFCC858F97}" srcOrd="1" destOrd="0" presId="urn:microsoft.com/office/officeart/2005/8/layout/orgChart1"/>
    <dgm:cxn modelId="{0F9D33BA-9866-4383-A64C-5E0F1CB0BEBA}" srcId="{5791057A-B0E8-445A-9D7B-7CEB34CA499C}" destId="{69B36EF1-B0BF-4F86-9752-1B8357504121}" srcOrd="0" destOrd="0" parTransId="{8EC8DCBD-B7C9-4057-A946-F6B0492E5D21}" sibTransId="{48649ABD-7289-4120-910D-D1A5D0296E7F}"/>
    <dgm:cxn modelId="{7FF94FC6-1543-4BF0-B847-F4CFBF20CEC3}" srcId="{5D1F1E28-D76E-4676-9A5D-6E522486778B}" destId="{43FC673A-3A07-47B7-A3B6-A54F664D03A8}" srcOrd="0" destOrd="0" parTransId="{91D70F01-38C5-4265-A463-A6330E98546A}" sibTransId="{0DD5E1F2-ADAA-4E72-AF1E-EBC679BB4682}"/>
    <dgm:cxn modelId="{0B16807E-E021-426F-A6B3-11C4B7ED4874}" type="presOf" srcId="{CF7304F0-610E-4E1E-910A-1238F651F09F}" destId="{C7312738-9192-4F9D-9F71-C867AE7EE91E}" srcOrd="0" destOrd="0" presId="urn:microsoft.com/office/officeart/2005/8/layout/orgChart1"/>
    <dgm:cxn modelId="{F5E3C278-058C-4C32-9435-68DE293BB811}" type="presOf" srcId="{DFD4BF08-FD8D-4886-91FF-FD308CE7DD78}" destId="{D40C2ED6-1DC8-4EB4-8C5D-67D0D48220EC}" srcOrd="1" destOrd="0" presId="urn:microsoft.com/office/officeart/2005/8/layout/orgChart1"/>
    <dgm:cxn modelId="{33A22CD8-BB3A-46B1-9FAB-3C52C4D773AC}" type="presOf" srcId="{0CB24E37-8805-426F-A69C-35F61CBE7BD2}" destId="{741037B5-C573-4E34-AAF2-96040DD4EE89}" srcOrd="0" destOrd="0" presId="urn:microsoft.com/office/officeart/2005/8/layout/orgChart1"/>
    <dgm:cxn modelId="{8AA9378F-ABD0-4E17-B282-9EE71079F04C}" type="presOf" srcId="{4923CF93-577B-4B2A-B617-EBE585559933}" destId="{1EFD582F-4D68-423F-B204-884615170404}" srcOrd="0" destOrd="0" presId="urn:microsoft.com/office/officeart/2005/8/layout/orgChart1"/>
    <dgm:cxn modelId="{6D5C707B-2F46-42C7-BC04-37FDE6687833}" type="presOf" srcId="{935410B0-3A70-401D-838D-004C0486D95B}" destId="{8621D716-9F41-4949-BD60-7F37CF2D9BD7}" srcOrd="0" destOrd="0" presId="urn:microsoft.com/office/officeart/2005/8/layout/orgChart1"/>
    <dgm:cxn modelId="{20DF854C-9961-4912-B567-DAA0513F2D0E}" type="presOf" srcId="{43FC673A-3A07-47B7-A3B6-A54F664D03A8}" destId="{65DAB79F-8541-444A-AFBA-86CAC442DA2C}" srcOrd="0" destOrd="0" presId="urn:microsoft.com/office/officeart/2005/8/layout/orgChart1"/>
    <dgm:cxn modelId="{0AA0D4C0-94E6-4B0D-9B23-A30EC34AF7B1}" srcId="{BF1AA3FE-766A-4EE4-B47B-03E3469E2CCE}" destId="{E0E02A06-EB28-46EB-A3B5-AA8F73EA4EFC}" srcOrd="0" destOrd="0" parTransId="{AD8B2AFC-9216-4BE9-B9D2-57E75C931C5B}" sibTransId="{6CCD4821-07E6-48D4-A32F-491A1B7D3288}"/>
    <dgm:cxn modelId="{874543F2-0DD1-4C00-8FE2-C6D75A421606}" srcId="{38B86EE4-DDCC-4362-8BB9-A51CD2C034C4}" destId="{42CF3176-A903-4761-9AC8-5617BC7BBAE3}" srcOrd="0" destOrd="0" parTransId="{819F8871-08F5-4327-ABCF-BA1E9AA3D292}" sibTransId="{1499CE4B-74E3-46B9-8BDD-1BB28E813812}"/>
    <dgm:cxn modelId="{A07449FE-8EF4-445B-8CE2-EFA9F87D68D4}" srcId="{B90749F7-2899-4F65-B63E-CBEA93FC826F}" destId="{5D1F1E28-D76E-4676-9A5D-6E522486778B}" srcOrd="1" destOrd="0" parTransId="{3543BBAF-BA27-4D50-BD1F-D5A26D9FAFD3}" sibTransId="{7A993306-4FE8-408D-B286-5EF1B6E5664C}"/>
    <dgm:cxn modelId="{E9B73500-24E4-4E0C-9666-5456401609C0}" type="presOf" srcId="{F50B8FFE-A6E0-48EE-8301-CB2A2B2AA21F}" destId="{FC83E84E-9131-407B-BD75-92A36EE6433B}" srcOrd="1" destOrd="0" presId="urn:microsoft.com/office/officeart/2005/8/layout/orgChart1"/>
    <dgm:cxn modelId="{06866750-8EEA-4D27-8B7B-6478ADFD3CC8}" type="presOf" srcId="{8EC8DCBD-B7C9-4057-A946-F6B0492E5D21}" destId="{1F3EA5E7-B5AC-4011-83E4-42E554CEC408}" srcOrd="0" destOrd="0" presId="urn:microsoft.com/office/officeart/2005/8/layout/orgChart1"/>
    <dgm:cxn modelId="{FA5E78C2-EC4B-4FF4-A095-CECE0D2E6822}" type="presOf" srcId="{16642B4A-BB70-4447-B208-D926A149F27C}" destId="{843D7C7A-F86D-49FD-BB11-77955F280B8E}" srcOrd="0" destOrd="0" presId="urn:microsoft.com/office/officeart/2005/8/layout/orgChart1"/>
    <dgm:cxn modelId="{ED82A36B-9967-4855-975E-EE83A9A8FA2E}" type="presOf" srcId="{5791057A-B0E8-445A-9D7B-7CEB34CA499C}" destId="{056909EE-9028-436F-A4E4-81A6D65EB4D9}" srcOrd="1" destOrd="0" presId="urn:microsoft.com/office/officeart/2005/8/layout/orgChart1"/>
    <dgm:cxn modelId="{F1E9EA7A-5A1B-4F18-B037-BD26DBB8C141}" type="presOf" srcId="{2973D39E-9FC1-4D01-9110-DE55FB42B49A}" destId="{760322F5-A319-450E-A1BA-416C0109416A}" srcOrd="0" destOrd="0" presId="urn:microsoft.com/office/officeart/2005/8/layout/orgChart1"/>
    <dgm:cxn modelId="{49A6A368-ED96-49C9-8F26-8AFAF68F9543}" srcId="{E60D796A-48BF-4C2E-BF50-7308DAF3E08D}" destId="{3F43E7E4-A2CD-4089-A592-F42560A279C4}" srcOrd="0" destOrd="0" parTransId="{4923CF93-577B-4B2A-B617-EBE585559933}" sibTransId="{B946E8EE-D40E-43EA-9CF6-7F51D197CC22}"/>
    <dgm:cxn modelId="{D802801D-7410-47E6-BE75-24CAE9122F71}" type="presOf" srcId="{819F8871-08F5-4327-ABCF-BA1E9AA3D292}" destId="{0C81ABF7-31F7-4E37-944F-4D3C62686204}" srcOrd="0" destOrd="0" presId="urn:microsoft.com/office/officeart/2005/8/layout/orgChart1"/>
    <dgm:cxn modelId="{52C315DE-14F0-4F89-A852-4ECE4AF0AEEF}" type="presOf" srcId="{0D9E59DF-FC33-4BDA-815D-9BCAE5B18EA3}" destId="{DA95653B-616B-4040-A743-34DD91CBB777}" srcOrd="0" destOrd="0" presId="urn:microsoft.com/office/officeart/2005/8/layout/orgChart1"/>
    <dgm:cxn modelId="{73CD00B2-B747-4E15-9CEC-DA06932E0510}" type="presOf" srcId="{E6B6ED6B-24D5-4AFF-81D3-934D93BC0435}" destId="{EFC57625-88E3-46E8-BFF8-F21F82367C4E}" srcOrd="0" destOrd="0" presId="urn:microsoft.com/office/officeart/2005/8/layout/orgChart1"/>
    <dgm:cxn modelId="{F2C77DB6-27F8-4408-8603-04FBD9C9C4CB}" type="presOf" srcId="{B6A52C63-20A9-472F-BB31-4EA672E473B7}" destId="{C805D52F-4B6C-48BA-8432-5BAA9628E293}" srcOrd="0" destOrd="0" presId="urn:microsoft.com/office/officeart/2005/8/layout/orgChart1"/>
    <dgm:cxn modelId="{3D2F8050-96A2-494B-8C06-1A501C85D0BB}" srcId="{4C70F012-4387-466F-AF71-91EE77CD420A}" destId="{17FE2971-EE20-42E4-A2C6-72958B367D83}" srcOrd="0" destOrd="0" parTransId="{0CB24E37-8805-426F-A69C-35F61CBE7BD2}" sibTransId="{F95A0FBE-9539-48EE-867B-AE301676D283}"/>
    <dgm:cxn modelId="{F2B91FFA-7A88-4871-B1E2-19F114A5B5A9}" type="presOf" srcId="{07735D0F-5474-425D-BDF2-95D1DB57D1EA}" destId="{F8946444-8924-431E-9383-195B4BB7D2D1}" srcOrd="1" destOrd="0" presId="urn:microsoft.com/office/officeart/2005/8/layout/orgChart1"/>
    <dgm:cxn modelId="{F11D0ABD-547C-4E0C-9CBA-7A55C434F595}" type="presOf" srcId="{BF1AA3FE-766A-4EE4-B47B-03E3469E2CCE}" destId="{498EFB02-FC83-4CEB-AC6F-048545C10C8E}" srcOrd="0" destOrd="0" presId="urn:microsoft.com/office/officeart/2005/8/layout/orgChart1"/>
    <dgm:cxn modelId="{B8C87BFC-FF9B-49F0-B253-D14985D96A89}" type="presOf" srcId="{FE23E742-C2E1-4921-A68A-7D40001E1CB2}" destId="{D09A3295-4302-4EB2-A8C0-7F05B745DA08}" srcOrd="0" destOrd="0" presId="urn:microsoft.com/office/officeart/2005/8/layout/orgChart1"/>
    <dgm:cxn modelId="{6B9BEACC-13C5-4341-A436-BE2082AE9422}" type="presOf" srcId="{A059FD53-271D-4C5F-A7AF-B04E6441DE42}" destId="{128D6614-742D-4AFB-AC34-80A88C3B648F}" srcOrd="0" destOrd="0" presId="urn:microsoft.com/office/officeart/2005/8/layout/orgChart1"/>
    <dgm:cxn modelId="{AB510DE9-CD9C-47C7-BB5A-BAF8BCD7D822}" type="presOf" srcId="{17FE2971-EE20-42E4-A2C6-72958B367D83}" destId="{C9272B93-E85F-4F17-828B-CC46A947E68C}" srcOrd="1" destOrd="0" presId="urn:microsoft.com/office/officeart/2005/8/layout/orgChart1"/>
    <dgm:cxn modelId="{3CB0967D-8298-4F9C-88E7-95124D83E095}" type="presOf" srcId="{538A356E-236C-41ED-A63F-1A9520E734EB}" destId="{61FBAECE-62AB-4E98-9583-0121E46D42B2}" srcOrd="1" destOrd="0" presId="urn:microsoft.com/office/officeart/2005/8/layout/orgChart1"/>
    <dgm:cxn modelId="{CAF3E2D4-A636-4B04-92E1-BA0332E4B327}" type="presOf" srcId="{7AB04F75-2017-41C9-AF49-753064137E67}" destId="{E37C3692-93BF-44D4-87C5-8B40CAA14257}" srcOrd="1" destOrd="0" presId="urn:microsoft.com/office/officeart/2005/8/layout/orgChart1"/>
    <dgm:cxn modelId="{4A394625-3736-441F-A6A0-F80DE1356AE9}" srcId="{07735D0F-5474-425D-BDF2-95D1DB57D1EA}" destId="{BF1AA3FE-766A-4EE4-B47B-03E3469E2CCE}" srcOrd="0" destOrd="0" parTransId="{A059FD53-271D-4C5F-A7AF-B04E6441DE42}" sibTransId="{68B50F92-A7C7-4726-9BF8-17276A97DD77}"/>
    <dgm:cxn modelId="{7096C27F-8B3A-440B-AEB1-E3615EDA0651}" type="presOf" srcId="{A76D6400-E8B4-4252-9704-F39B6DF492CE}" destId="{245C31C4-9BD4-4575-A2B6-2838AF2D3312}" srcOrd="0" destOrd="0" presId="urn:microsoft.com/office/officeart/2005/8/layout/orgChart1"/>
    <dgm:cxn modelId="{1A5C230A-DDBF-4862-8971-C04611C62039}" srcId="{E6B6ED6B-24D5-4AFF-81D3-934D93BC0435}" destId="{CF7304F0-610E-4E1E-910A-1238F651F09F}" srcOrd="0" destOrd="0" parTransId="{C866A686-4CB0-425C-AA8A-8FE815225445}" sibTransId="{C59E9584-C5FA-47AD-8B09-EB8B48D08EAC}"/>
    <dgm:cxn modelId="{287EE407-D019-432E-8974-689F09E5CCC8}" type="presOf" srcId="{91D70F01-38C5-4265-A463-A6330E98546A}" destId="{B604546D-6F09-4CC4-A13F-8E8409315A3F}" srcOrd="0" destOrd="0" presId="urn:microsoft.com/office/officeart/2005/8/layout/orgChart1"/>
    <dgm:cxn modelId="{D3EA3873-2936-4E11-BA0E-09CA2D9CDAF8}" srcId="{7AB04F75-2017-41C9-AF49-753064137E67}" destId="{E60D796A-48BF-4C2E-BF50-7308DAF3E08D}" srcOrd="0" destOrd="0" parTransId="{A76D6400-E8B4-4252-9704-F39B6DF492CE}" sibTransId="{9F2A8096-77E2-4B27-8B9A-88517B231747}"/>
    <dgm:cxn modelId="{3A7BEDD4-6C64-438A-B6A6-FFE86836FA57}" type="presOf" srcId="{49954FFC-B6C6-4BB0-AEB1-1421A90FA82D}" destId="{A55FBDE0-40F0-44A9-A799-CFBFB1708E55}" srcOrd="1" destOrd="0" presId="urn:microsoft.com/office/officeart/2005/8/layout/orgChart1"/>
    <dgm:cxn modelId="{BF0FF544-6638-40AD-B51A-99631C136305}" type="presOf" srcId="{8AF2F085-71C0-4912-A0E3-0BC0A63FD841}" destId="{00660AC1-3B90-4AED-8455-55CFD64430DE}" srcOrd="0" destOrd="0" presId="urn:microsoft.com/office/officeart/2005/8/layout/orgChart1"/>
    <dgm:cxn modelId="{C3DD6797-AECE-4211-9D81-953A362019EF}" type="presOf" srcId="{3F43E7E4-A2CD-4089-A592-F42560A279C4}" destId="{66C36087-F5C2-42A3-B038-EAF2CEDF9E0C}" srcOrd="1" destOrd="0" presId="urn:microsoft.com/office/officeart/2005/8/layout/orgChart1"/>
    <dgm:cxn modelId="{F1E2A25A-7F99-4025-831C-B4498385BEA7}" type="presOf" srcId="{CF7304F0-610E-4E1E-910A-1238F651F09F}" destId="{FE9521F5-76A0-4FF3-B2E8-6CD9F14C3F2B}" srcOrd="1" destOrd="0" presId="urn:microsoft.com/office/officeart/2005/8/layout/orgChart1"/>
    <dgm:cxn modelId="{333EDC38-B7C6-4E50-A2AA-104A9802EC20}" type="presOf" srcId="{43B093BC-A3E2-425A-95F5-14E72C719B9C}" destId="{365FE4D8-3662-442F-9083-612C5B49FB77}" srcOrd="0" destOrd="0" presId="urn:microsoft.com/office/officeart/2005/8/layout/orgChart1"/>
    <dgm:cxn modelId="{0B3DE56C-112E-4EDD-9881-04E3EB3B3B7A}" type="presOf" srcId="{655A2790-4A07-4105-8301-898501048D93}" destId="{4546B08A-823C-40D3-BD72-01D8A3C4D943}" srcOrd="0" destOrd="0" presId="urn:microsoft.com/office/officeart/2005/8/layout/orgChart1"/>
    <dgm:cxn modelId="{17CE9BCA-DD9F-43CA-AF75-308148454A60}" srcId="{D622988F-A3AE-47BB-9636-5982ECF8DD89}" destId="{8AF2F085-71C0-4912-A0E3-0BC0A63FD841}" srcOrd="0" destOrd="0" parTransId="{00369BAD-7664-41FF-9D67-074A284F9812}" sibTransId="{ACBF490F-4870-4F54-B701-C6D66FBB72B1}"/>
    <dgm:cxn modelId="{C0183EE7-E182-4A27-A1BD-11C182BA4E81}" srcId="{F50B8FFE-A6E0-48EE-8301-CB2A2B2AA21F}" destId="{07735D0F-5474-425D-BDF2-95D1DB57D1EA}" srcOrd="0" destOrd="0" parTransId="{1161A8EE-DC54-4428-A3D1-2EB262D7A542}" sibTransId="{27A79D24-E1F2-4AB7-80E6-09832EC63CBD}"/>
    <dgm:cxn modelId="{FD7702BC-2B5E-40B1-9A62-EA95393A3460}" type="presOf" srcId="{43FC673A-3A07-47B7-A3B6-A54F664D03A8}" destId="{77FA57BD-B643-4880-B870-C9E0A222AB8D}" srcOrd="1" destOrd="0" presId="urn:microsoft.com/office/officeart/2005/8/layout/orgChart1"/>
    <dgm:cxn modelId="{2239226B-8928-48C9-BBE6-7EECE22143BD}" type="presOf" srcId="{E0E02A06-EB28-46EB-A3B5-AA8F73EA4EFC}" destId="{7D9BC3B1-FBC0-4800-AF41-307DF092BEE4}" srcOrd="0" destOrd="0" presId="urn:microsoft.com/office/officeart/2005/8/layout/orgChart1"/>
    <dgm:cxn modelId="{5F70504F-099D-4C7A-B132-0E4A7ACCB60C}" type="presOf" srcId="{5791057A-B0E8-445A-9D7B-7CEB34CA499C}" destId="{7935C595-FD52-46BE-B142-1BB3A3B40CAE}" srcOrd="0" destOrd="0" presId="urn:microsoft.com/office/officeart/2005/8/layout/orgChart1"/>
    <dgm:cxn modelId="{B1F7FD06-4C4A-4772-9DCB-3A89BC3D6D28}" srcId="{C0669EF7-FEB4-4999-BDC5-67ABB712ACD2}" destId="{7AB04F75-2017-41C9-AF49-753064137E67}" srcOrd="0" destOrd="0" parTransId="{4A744EA8-7257-42B4-8B46-2460231B2201}" sibTransId="{2CF2F3F4-10A3-4F2D-955A-A4B28E1F9AC1}"/>
    <dgm:cxn modelId="{93ADDEBA-E8A9-443F-A95A-D20D78C04F08}" type="presOf" srcId="{5D1F1E28-D76E-4676-9A5D-6E522486778B}" destId="{C04BC102-2C47-4F7E-93B0-8F599D0AE47C}" srcOrd="1" destOrd="0" presId="urn:microsoft.com/office/officeart/2005/8/layout/orgChart1"/>
    <dgm:cxn modelId="{914AD76D-D66F-45A8-9474-310E3D721061}" type="presOf" srcId="{49954FFC-B6C6-4BB0-AEB1-1421A90FA82D}" destId="{3646419E-974A-4EE9-9666-509DAD10A8EE}" srcOrd="0" destOrd="0" presId="urn:microsoft.com/office/officeart/2005/8/layout/orgChart1"/>
    <dgm:cxn modelId="{38FBEFDC-95DE-4A18-9009-E25B49DB9E26}" type="presOf" srcId="{7AB04F75-2017-41C9-AF49-753064137E67}" destId="{F15D0D1C-116C-483E-A454-2200AB156BC5}" srcOrd="0" destOrd="0" presId="urn:microsoft.com/office/officeart/2005/8/layout/orgChart1"/>
    <dgm:cxn modelId="{02E157DC-3984-4259-8D06-1AB06B1DBD56}" type="presOf" srcId="{24AAE320-BB37-4441-B034-AE31A903B385}" destId="{11AE3C2D-E29F-4EFF-9342-D4E2431BFB68}" srcOrd="0" destOrd="0" presId="urn:microsoft.com/office/officeart/2005/8/layout/orgChart1"/>
    <dgm:cxn modelId="{82711281-F83A-461F-8E2F-6DD002259778}" type="presParOf" srcId="{9EECD2FD-406D-4B61-ACFB-0140848ADC63}" destId="{6CB0BB4E-059A-4BFD-8603-2FD1E80B2C29}" srcOrd="0" destOrd="0" presId="urn:microsoft.com/office/officeart/2005/8/layout/orgChart1"/>
    <dgm:cxn modelId="{A624F5EE-2F9E-45AA-894F-285CABFD0158}" type="presParOf" srcId="{6CB0BB4E-059A-4BFD-8603-2FD1E80B2C29}" destId="{D6B8980A-EAC2-4F69-8558-C1C32A77E93E}" srcOrd="0" destOrd="0" presId="urn:microsoft.com/office/officeart/2005/8/layout/orgChart1"/>
    <dgm:cxn modelId="{A4610121-B4AA-4EDD-8323-09D42285CE97}" type="presParOf" srcId="{D6B8980A-EAC2-4F69-8558-C1C32A77E93E}" destId="{00660AC1-3B90-4AED-8455-55CFD64430DE}" srcOrd="0" destOrd="0" presId="urn:microsoft.com/office/officeart/2005/8/layout/orgChart1"/>
    <dgm:cxn modelId="{32E807B5-A683-48B5-A789-66C0B3A91257}" type="presParOf" srcId="{D6B8980A-EAC2-4F69-8558-C1C32A77E93E}" destId="{BCB92B25-4AE1-47C3-A503-97834082B221}" srcOrd="1" destOrd="0" presId="urn:microsoft.com/office/officeart/2005/8/layout/orgChart1"/>
    <dgm:cxn modelId="{C3DBE055-D51E-4503-9A32-EBC1378FAA81}" type="presParOf" srcId="{6CB0BB4E-059A-4BFD-8603-2FD1E80B2C29}" destId="{01D95A09-5BBB-46AA-B93E-348C7B26FCF2}" srcOrd="1" destOrd="0" presId="urn:microsoft.com/office/officeart/2005/8/layout/orgChart1"/>
    <dgm:cxn modelId="{F1392D95-74AC-4DD5-98B7-49FD7DE5AF7D}" type="presParOf" srcId="{01D95A09-5BBB-46AA-B93E-348C7B26FCF2}" destId="{D09A3295-4302-4EB2-A8C0-7F05B745DA08}" srcOrd="0" destOrd="0" presId="urn:microsoft.com/office/officeart/2005/8/layout/orgChart1"/>
    <dgm:cxn modelId="{C4A06ED4-92F2-45BA-9AB4-65698019A9C1}" type="presParOf" srcId="{01D95A09-5BBB-46AA-B93E-348C7B26FCF2}" destId="{2B4531C8-7231-42A9-AFC5-28D8E1DC02AF}" srcOrd="1" destOrd="0" presId="urn:microsoft.com/office/officeart/2005/8/layout/orgChart1"/>
    <dgm:cxn modelId="{0919F676-C778-4181-BEDE-7C7F4BE3A06A}" type="presParOf" srcId="{2B4531C8-7231-42A9-AFC5-28D8E1DC02AF}" destId="{75D2445C-E1A6-472B-B359-547C5F411198}" srcOrd="0" destOrd="0" presId="urn:microsoft.com/office/officeart/2005/8/layout/orgChart1"/>
    <dgm:cxn modelId="{1836A4EF-36F5-43DC-89E0-5EDAEE5B5E2E}" type="presParOf" srcId="{75D2445C-E1A6-472B-B359-547C5F411198}" destId="{7935C595-FD52-46BE-B142-1BB3A3B40CAE}" srcOrd="0" destOrd="0" presId="urn:microsoft.com/office/officeart/2005/8/layout/orgChart1"/>
    <dgm:cxn modelId="{9A85D761-CE07-4435-A7F7-8DFF9C773401}" type="presParOf" srcId="{75D2445C-E1A6-472B-B359-547C5F411198}" destId="{056909EE-9028-436F-A4E4-81A6D65EB4D9}" srcOrd="1" destOrd="0" presId="urn:microsoft.com/office/officeart/2005/8/layout/orgChart1"/>
    <dgm:cxn modelId="{0245FF37-6CCB-4C8C-A4C2-1DBB186CF6A3}" type="presParOf" srcId="{2B4531C8-7231-42A9-AFC5-28D8E1DC02AF}" destId="{26456910-F36E-4269-865A-7544F87D1B58}" srcOrd="1" destOrd="0" presId="urn:microsoft.com/office/officeart/2005/8/layout/orgChart1"/>
    <dgm:cxn modelId="{6050B3EC-4370-479F-8F3A-3E3D8A7129F7}" type="presParOf" srcId="{26456910-F36E-4269-865A-7544F87D1B58}" destId="{1F3EA5E7-B5AC-4011-83E4-42E554CEC408}" srcOrd="0" destOrd="0" presId="urn:microsoft.com/office/officeart/2005/8/layout/orgChart1"/>
    <dgm:cxn modelId="{A516DA27-94FB-4AE3-8F24-A9E7B19353F2}" type="presParOf" srcId="{26456910-F36E-4269-865A-7544F87D1B58}" destId="{DC0ABB8C-898D-4D99-9978-4B41EA01CDF5}" srcOrd="1" destOrd="0" presId="urn:microsoft.com/office/officeart/2005/8/layout/orgChart1"/>
    <dgm:cxn modelId="{37FB508B-3763-4644-9405-D436A4DACEA9}" type="presParOf" srcId="{DC0ABB8C-898D-4D99-9978-4B41EA01CDF5}" destId="{7195F65A-A97F-4B56-B4CE-CE5C2DAA1A8E}" srcOrd="0" destOrd="0" presId="urn:microsoft.com/office/officeart/2005/8/layout/orgChart1"/>
    <dgm:cxn modelId="{4DBB64FB-733D-4B02-BFD1-585CF2DAD168}" type="presParOf" srcId="{7195F65A-A97F-4B56-B4CE-CE5C2DAA1A8E}" destId="{A5D6A77F-EEE0-4EE4-97B9-28DBC63D12D6}" srcOrd="0" destOrd="0" presId="urn:microsoft.com/office/officeart/2005/8/layout/orgChart1"/>
    <dgm:cxn modelId="{1241F58D-9352-4DAF-A390-018C765CEC76}" type="presParOf" srcId="{7195F65A-A97F-4B56-B4CE-CE5C2DAA1A8E}" destId="{471988B3-1295-42EE-A9A3-D5917F70A49D}" srcOrd="1" destOrd="0" presId="urn:microsoft.com/office/officeart/2005/8/layout/orgChart1"/>
    <dgm:cxn modelId="{F5CDB2A8-5295-4A69-8EE3-E6DEF3FBC9BD}" type="presParOf" srcId="{DC0ABB8C-898D-4D99-9978-4B41EA01CDF5}" destId="{4AEC2705-07AE-426B-A179-81CB403D0FDD}" srcOrd="1" destOrd="0" presId="urn:microsoft.com/office/officeart/2005/8/layout/orgChart1"/>
    <dgm:cxn modelId="{B5B29D18-822B-4741-B7FB-C34492316DDD}" type="presParOf" srcId="{4AEC2705-07AE-426B-A179-81CB403D0FDD}" destId="{C805D52F-4B6C-48BA-8432-5BAA9628E293}" srcOrd="0" destOrd="0" presId="urn:microsoft.com/office/officeart/2005/8/layout/orgChart1"/>
    <dgm:cxn modelId="{939F4A00-3EC6-451E-8701-66C2C1FAA0FD}" type="presParOf" srcId="{4AEC2705-07AE-426B-A179-81CB403D0FDD}" destId="{8BB3128F-867E-4884-B0FC-BBF9D9399231}" srcOrd="1" destOrd="0" presId="urn:microsoft.com/office/officeart/2005/8/layout/orgChart1"/>
    <dgm:cxn modelId="{5B59D7A2-8435-4167-B5CE-BC6B1623656F}" type="presParOf" srcId="{8BB3128F-867E-4884-B0FC-BBF9D9399231}" destId="{A5E1B796-24FA-48E5-8947-BABD55E4B63B}" srcOrd="0" destOrd="0" presId="urn:microsoft.com/office/officeart/2005/8/layout/orgChart1"/>
    <dgm:cxn modelId="{3F63128D-A955-4B9F-B215-679A1DFEF3D2}" type="presParOf" srcId="{A5E1B796-24FA-48E5-8947-BABD55E4B63B}" destId="{AE909F94-B59C-4BA9-9AF2-042F0DD4B27C}" srcOrd="0" destOrd="0" presId="urn:microsoft.com/office/officeart/2005/8/layout/orgChart1"/>
    <dgm:cxn modelId="{CFB5F07A-243A-4FD4-8F5E-59841F1AEF2B}" type="presParOf" srcId="{A5E1B796-24FA-48E5-8947-BABD55E4B63B}" destId="{51358209-3D16-4697-8F8D-67DD503DF4CB}" srcOrd="1" destOrd="0" presId="urn:microsoft.com/office/officeart/2005/8/layout/orgChart1"/>
    <dgm:cxn modelId="{AA123D9A-E343-40B8-9FDF-CD3308F3FDAD}" type="presParOf" srcId="{8BB3128F-867E-4884-B0FC-BBF9D9399231}" destId="{6448BCF4-F19C-4990-A79C-104621423D1B}" srcOrd="1" destOrd="0" presId="urn:microsoft.com/office/officeart/2005/8/layout/orgChart1"/>
    <dgm:cxn modelId="{24C6CFBD-01F3-481A-91A3-3A3AE05DDEE7}" type="presParOf" srcId="{6448BCF4-F19C-4990-A79C-104621423D1B}" destId="{760322F5-A319-450E-A1BA-416C0109416A}" srcOrd="0" destOrd="0" presId="urn:microsoft.com/office/officeart/2005/8/layout/orgChart1"/>
    <dgm:cxn modelId="{29EB951F-71DD-4E73-A854-94366EE2E1F2}" type="presParOf" srcId="{6448BCF4-F19C-4990-A79C-104621423D1B}" destId="{1F8918E3-D449-4AEB-8739-4745BB633FFA}" srcOrd="1" destOrd="0" presId="urn:microsoft.com/office/officeart/2005/8/layout/orgChart1"/>
    <dgm:cxn modelId="{881DBA21-5337-4520-8F0C-ADA86191FBE2}" type="presParOf" srcId="{1F8918E3-D449-4AEB-8739-4745BB633FFA}" destId="{9AC70336-D203-4633-BC0C-D465FE695495}" srcOrd="0" destOrd="0" presId="urn:microsoft.com/office/officeart/2005/8/layout/orgChart1"/>
    <dgm:cxn modelId="{821AFB8F-5CF6-43EF-8E91-C2747DFC6B72}" type="presParOf" srcId="{9AC70336-D203-4633-BC0C-D465FE695495}" destId="{EFC57625-88E3-46E8-BFF8-F21F82367C4E}" srcOrd="0" destOrd="0" presId="urn:microsoft.com/office/officeart/2005/8/layout/orgChart1"/>
    <dgm:cxn modelId="{B604E0C8-16AA-4B17-9678-762F0996E4A3}" type="presParOf" srcId="{9AC70336-D203-4633-BC0C-D465FE695495}" destId="{A16EE28A-06E1-4BB6-AD24-16B71EB98053}" srcOrd="1" destOrd="0" presId="urn:microsoft.com/office/officeart/2005/8/layout/orgChart1"/>
    <dgm:cxn modelId="{34F6EC79-6551-4044-8FA5-E68E71D8539E}" type="presParOf" srcId="{1F8918E3-D449-4AEB-8739-4745BB633FFA}" destId="{9AA17D98-4373-4E3F-BA65-3A53897C2678}" srcOrd="1" destOrd="0" presId="urn:microsoft.com/office/officeart/2005/8/layout/orgChart1"/>
    <dgm:cxn modelId="{8F5C74FE-3A7E-415C-AFA8-CC16C32CD85A}" type="presParOf" srcId="{9AA17D98-4373-4E3F-BA65-3A53897C2678}" destId="{4A21968B-6669-4EC4-A827-850F988BA5EC}" srcOrd="0" destOrd="0" presId="urn:microsoft.com/office/officeart/2005/8/layout/orgChart1"/>
    <dgm:cxn modelId="{02F61E3D-E1FE-47A0-93B7-1487DAA7D1B3}" type="presParOf" srcId="{9AA17D98-4373-4E3F-BA65-3A53897C2678}" destId="{3A9BDCD3-5B18-403D-8340-F9EB37DE722F}" srcOrd="1" destOrd="0" presId="urn:microsoft.com/office/officeart/2005/8/layout/orgChart1"/>
    <dgm:cxn modelId="{B886FE51-F90E-4B88-89DF-05674C2867D1}" type="presParOf" srcId="{3A9BDCD3-5B18-403D-8340-F9EB37DE722F}" destId="{C8D897AF-6262-4C01-8546-9F381325D2E7}" srcOrd="0" destOrd="0" presId="urn:microsoft.com/office/officeart/2005/8/layout/orgChart1"/>
    <dgm:cxn modelId="{51787DA6-23DE-49E2-8052-DCC8CDA69CAB}" type="presParOf" srcId="{C8D897AF-6262-4C01-8546-9F381325D2E7}" destId="{C7312738-9192-4F9D-9F71-C867AE7EE91E}" srcOrd="0" destOrd="0" presId="urn:microsoft.com/office/officeart/2005/8/layout/orgChart1"/>
    <dgm:cxn modelId="{CA58B14D-21FB-41AA-B5D0-34BCBF767E11}" type="presParOf" srcId="{C8D897AF-6262-4C01-8546-9F381325D2E7}" destId="{FE9521F5-76A0-4FF3-B2E8-6CD9F14C3F2B}" srcOrd="1" destOrd="0" presId="urn:microsoft.com/office/officeart/2005/8/layout/orgChart1"/>
    <dgm:cxn modelId="{5917487F-5662-4B88-9FE1-5B48EE59466A}" type="presParOf" srcId="{3A9BDCD3-5B18-403D-8340-F9EB37DE722F}" destId="{ECA92A81-A2A3-4228-8525-40BA0D41EE28}" srcOrd="1" destOrd="0" presId="urn:microsoft.com/office/officeart/2005/8/layout/orgChart1"/>
    <dgm:cxn modelId="{2DE0F288-5698-4703-B8E4-71B39963F0C5}" type="presParOf" srcId="{3A9BDCD3-5B18-403D-8340-F9EB37DE722F}" destId="{BE61216E-3ABC-4AED-9BC6-47ED8CB3B827}" srcOrd="2" destOrd="0" presId="urn:microsoft.com/office/officeart/2005/8/layout/orgChart1"/>
    <dgm:cxn modelId="{6505C2F6-B70D-4EA0-B35B-6FECC58B5FB7}" type="presParOf" srcId="{1F8918E3-D449-4AEB-8739-4745BB633FFA}" destId="{E2639E82-4F4A-410D-804A-54CD40473C38}" srcOrd="2" destOrd="0" presId="urn:microsoft.com/office/officeart/2005/8/layout/orgChart1"/>
    <dgm:cxn modelId="{604519ED-4B3E-425E-A985-25977846BF8A}" type="presParOf" srcId="{6448BCF4-F19C-4990-A79C-104621423D1B}" destId="{DA95653B-616B-4040-A743-34DD91CBB777}" srcOrd="2" destOrd="0" presId="urn:microsoft.com/office/officeart/2005/8/layout/orgChart1"/>
    <dgm:cxn modelId="{1DC7727E-1B8E-40BC-B229-7BE237E8EB50}" type="presParOf" srcId="{6448BCF4-F19C-4990-A79C-104621423D1B}" destId="{120376CF-F370-4253-8BFE-46C3E6C611B1}" srcOrd="3" destOrd="0" presId="urn:microsoft.com/office/officeart/2005/8/layout/orgChart1"/>
    <dgm:cxn modelId="{DD60F992-BFB9-46A0-9393-802272822E84}" type="presParOf" srcId="{120376CF-F370-4253-8BFE-46C3E6C611B1}" destId="{E188935F-B2A3-40AF-9C14-67C5D277C699}" srcOrd="0" destOrd="0" presId="urn:microsoft.com/office/officeart/2005/8/layout/orgChart1"/>
    <dgm:cxn modelId="{6CDA15E6-DBAF-4627-9DF7-24E0010764C5}" type="presParOf" srcId="{E188935F-B2A3-40AF-9C14-67C5D277C699}" destId="{3646419E-974A-4EE9-9666-509DAD10A8EE}" srcOrd="0" destOrd="0" presId="urn:microsoft.com/office/officeart/2005/8/layout/orgChart1"/>
    <dgm:cxn modelId="{364B3697-F540-4F03-8626-05709E691EFE}" type="presParOf" srcId="{E188935F-B2A3-40AF-9C14-67C5D277C699}" destId="{A55FBDE0-40F0-44A9-A799-CFBFB1708E55}" srcOrd="1" destOrd="0" presId="urn:microsoft.com/office/officeart/2005/8/layout/orgChart1"/>
    <dgm:cxn modelId="{B5258630-A93D-458F-87D0-6DBD0E6FFBBB}" type="presParOf" srcId="{120376CF-F370-4253-8BFE-46C3E6C611B1}" destId="{4938AECB-880C-49BD-9F6D-18263BD4F637}" srcOrd="1" destOrd="0" presId="urn:microsoft.com/office/officeart/2005/8/layout/orgChart1"/>
    <dgm:cxn modelId="{63A43A1B-A0D4-4389-BDE4-7D05ADB738A4}" type="presParOf" srcId="{4938AECB-880C-49BD-9F6D-18263BD4F637}" destId="{14307C45-2388-4E31-A0B7-8F54CAD35AC1}" srcOrd="0" destOrd="0" presId="urn:microsoft.com/office/officeart/2005/8/layout/orgChart1"/>
    <dgm:cxn modelId="{542CCD4B-087C-4C77-BD14-FE8CACD864A2}" type="presParOf" srcId="{4938AECB-880C-49BD-9F6D-18263BD4F637}" destId="{0FE9174F-36F1-4FF2-AED7-2D77FE1DAC01}" srcOrd="1" destOrd="0" presId="urn:microsoft.com/office/officeart/2005/8/layout/orgChart1"/>
    <dgm:cxn modelId="{C1CEC354-49D3-4CC9-9234-AB109F76AA9D}" type="presParOf" srcId="{0FE9174F-36F1-4FF2-AED7-2D77FE1DAC01}" destId="{D1705288-2D85-4F76-8FED-100319733317}" srcOrd="0" destOrd="0" presId="urn:microsoft.com/office/officeart/2005/8/layout/orgChart1"/>
    <dgm:cxn modelId="{ACE1173B-5B3F-4BA1-9F7D-87F1E8C8D1F8}" type="presParOf" srcId="{D1705288-2D85-4F76-8FED-100319733317}" destId="{8621D716-9F41-4949-BD60-7F37CF2D9BD7}" srcOrd="0" destOrd="0" presId="urn:microsoft.com/office/officeart/2005/8/layout/orgChart1"/>
    <dgm:cxn modelId="{3CCAFFD7-7107-4041-BF2C-E96FF3C7BB27}" type="presParOf" srcId="{D1705288-2D85-4F76-8FED-100319733317}" destId="{C07655A9-8E27-4025-9DB7-D135D9E8BBC5}" srcOrd="1" destOrd="0" presId="urn:microsoft.com/office/officeart/2005/8/layout/orgChart1"/>
    <dgm:cxn modelId="{2C410D59-01F0-4ECA-BA14-AE7EE824441A}" type="presParOf" srcId="{0FE9174F-36F1-4FF2-AED7-2D77FE1DAC01}" destId="{3F24AC47-2173-426E-BB94-10D4AAE6B9F9}" srcOrd="1" destOrd="0" presId="urn:microsoft.com/office/officeart/2005/8/layout/orgChart1"/>
    <dgm:cxn modelId="{DDC80407-A2B1-4846-BD1F-1E0F8727872D}" type="presParOf" srcId="{0FE9174F-36F1-4FF2-AED7-2D77FE1DAC01}" destId="{1E8D9C36-E898-49FC-8A77-AFD612EB39AC}" srcOrd="2" destOrd="0" presId="urn:microsoft.com/office/officeart/2005/8/layout/orgChart1"/>
    <dgm:cxn modelId="{F905C413-A594-4B00-927D-21DF020FA4B0}" type="presParOf" srcId="{120376CF-F370-4253-8BFE-46C3E6C611B1}" destId="{5D8889BF-6A45-4C27-B6C8-9FB82363892F}" srcOrd="2" destOrd="0" presId="urn:microsoft.com/office/officeart/2005/8/layout/orgChart1"/>
    <dgm:cxn modelId="{EB86DB22-234C-49CF-9B1E-EAED561C5BC3}" type="presParOf" srcId="{8BB3128F-867E-4884-B0FC-BBF9D9399231}" destId="{378651B9-1390-4342-958C-4549965C813E}" srcOrd="2" destOrd="0" presId="urn:microsoft.com/office/officeart/2005/8/layout/orgChart1"/>
    <dgm:cxn modelId="{6313B5C5-5C5D-466D-9913-7D965E0895E6}" type="presParOf" srcId="{4AEC2705-07AE-426B-A179-81CB403D0FDD}" destId="{13BF753F-8D55-4B94-8903-BA9CC75D56AD}" srcOrd="2" destOrd="0" presId="urn:microsoft.com/office/officeart/2005/8/layout/orgChart1"/>
    <dgm:cxn modelId="{1958F75A-2D62-46FE-8431-AC275CEAEF1C}" type="presParOf" srcId="{4AEC2705-07AE-426B-A179-81CB403D0FDD}" destId="{3C789F41-BBFD-4C5E-8FD8-E8AE136120D1}" srcOrd="3" destOrd="0" presId="urn:microsoft.com/office/officeart/2005/8/layout/orgChart1"/>
    <dgm:cxn modelId="{2043A9FC-018C-43AF-939A-32538BD96AB5}" type="presParOf" srcId="{3C789F41-BBFD-4C5E-8FD8-E8AE136120D1}" destId="{62AAB835-A969-413D-885C-AECB5708A077}" srcOrd="0" destOrd="0" presId="urn:microsoft.com/office/officeart/2005/8/layout/orgChart1"/>
    <dgm:cxn modelId="{306E6F95-1189-4286-B44C-57369E62B62D}" type="presParOf" srcId="{62AAB835-A969-413D-885C-AECB5708A077}" destId="{EA997E19-0224-4F8F-802F-402B3FE40BAF}" srcOrd="0" destOrd="0" presId="urn:microsoft.com/office/officeart/2005/8/layout/orgChart1"/>
    <dgm:cxn modelId="{8A7DCBCD-0AE1-4A66-9002-339E994E81A9}" type="presParOf" srcId="{62AAB835-A969-413D-885C-AECB5708A077}" destId="{51D17163-4B79-46E4-931D-3F3C22C1B9DB}" srcOrd="1" destOrd="0" presId="urn:microsoft.com/office/officeart/2005/8/layout/orgChart1"/>
    <dgm:cxn modelId="{B10507C4-5636-4306-9D17-DCF37614CCA0}" type="presParOf" srcId="{3C789F41-BBFD-4C5E-8FD8-E8AE136120D1}" destId="{986E30D6-645D-4802-B465-10C844BE8B31}" srcOrd="1" destOrd="0" presId="urn:microsoft.com/office/officeart/2005/8/layout/orgChart1"/>
    <dgm:cxn modelId="{1F94E082-28D5-4C28-BD74-E8102DC428A5}" type="presParOf" srcId="{986E30D6-645D-4802-B465-10C844BE8B31}" destId="{11AE3C2D-E29F-4EFF-9342-D4E2431BFB68}" srcOrd="0" destOrd="0" presId="urn:microsoft.com/office/officeart/2005/8/layout/orgChart1"/>
    <dgm:cxn modelId="{2B890B39-7970-47E7-A4FB-A288057F8D67}" type="presParOf" srcId="{986E30D6-645D-4802-B465-10C844BE8B31}" destId="{8F306A89-8116-4825-930C-475B3BD8FC40}" srcOrd="1" destOrd="0" presId="urn:microsoft.com/office/officeart/2005/8/layout/orgChart1"/>
    <dgm:cxn modelId="{ACBF45C8-E7DA-4954-AD87-8AA49BDD7200}" type="presParOf" srcId="{8F306A89-8116-4825-930C-475B3BD8FC40}" destId="{75275A48-79A3-4625-9971-C11A126AFC0E}" srcOrd="0" destOrd="0" presId="urn:microsoft.com/office/officeart/2005/8/layout/orgChart1"/>
    <dgm:cxn modelId="{9055966C-4725-4A43-B53B-909B71BC89B5}" type="presParOf" srcId="{75275A48-79A3-4625-9971-C11A126AFC0E}" destId="{D8954A7C-AC7D-4182-893A-D77ADE48B03B}" srcOrd="0" destOrd="0" presId="urn:microsoft.com/office/officeart/2005/8/layout/orgChart1"/>
    <dgm:cxn modelId="{883CADE0-68FE-44FB-8E14-87339AFD5FAC}" type="presParOf" srcId="{75275A48-79A3-4625-9971-C11A126AFC0E}" destId="{BDD0FF8E-B289-418F-8DE7-328459125534}" srcOrd="1" destOrd="0" presId="urn:microsoft.com/office/officeart/2005/8/layout/orgChart1"/>
    <dgm:cxn modelId="{39706490-6661-48C5-90CC-D1FD7BAF5D6E}" type="presParOf" srcId="{8F306A89-8116-4825-930C-475B3BD8FC40}" destId="{7B86FE21-C780-4FA3-930E-BD4A00C79E75}" srcOrd="1" destOrd="0" presId="urn:microsoft.com/office/officeart/2005/8/layout/orgChart1"/>
    <dgm:cxn modelId="{82CF6D57-6BAC-46EA-BC61-839A19915CCD}" type="presParOf" srcId="{7B86FE21-C780-4FA3-930E-BD4A00C79E75}" destId="{741037B5-C573-4E34-AAF2-96040DD4EE89}" srcOrd="0" destOrd="0" presId="urn:microsoft.com/office/officeart/2005/8/layout/orgChart1"/>
    <dgm:cxn modelId="{AB14B6E5-0162-4307-AFC8-69519BF79F44}" type="presParOf" srcId="{7B86FE21-C780-4FA3-930E-BD4A00C79E75}" destId="{317C8B53-807B-4BA2-85F5-69AF9B37DBEF}" srcOrd="1" destOrd="0" presId="urn:microsoft.com/office/officeart/2005/8/layout/orgChart1"/>
    <dgm:cxn modelId="{64C67D93-67B5-4E47-AA72-03D79B119279}" type="presParOf" srcId="{317C8B53-807B-4BA2-85F5-69AF9B37DBEF}" destId="{9A150688-CF34-47C3-AB11-22B94ADD7E2A}" srcOrd="0" destOrd="0" presId="urn:microsoft.com/office/officeart/2005/8/layout/orgChart1"/>
    <dgm:cxn modelId="{05FE9E5B-8E83-4EB0-8522-1C6F16E90049}" type="presParOf" srcId="{9A150688-CF34-47C3-AB11-22B94ADD7E2A}" destId="{5DE95FF2-C3FD-44CA-B57D-E34010B01ACC}" srcOrd="0" destOrd="0" presId="urn:microsoft.com/office/officeart/2005/8/layout/orgChart1"/>
    <dgm:cxn modelId="{39B6C3DE-BF69-4333-82D3-072D6416DC1E}" type="presParOf" srcId="{9A150688-CF34-47C3-AB11-22B94ADD7E2A}" destId="{C9272B93-E85F-4F17-828B-CC46A947E68C}" srcOrd="1" destOrd="0" presId="urn:microsoft.com/office/officeart/2005/8/layout/orgChart1"/>
    <dgm:cxn modelId="{A74AE201-5D5B-4839-9305-D4D13F2F70E5}" type="presParOf" srcId="{317C8B53-807B-4BA2-85F5-69AF9B37DBEF}" destId="{A385D590-C206-4FC6-A7EF-FF975063BF3F}" srcOrd="1" destOrd="0" presId="urn:microsoft.com/office/officeart/2005/8/layout/orgChart1"/>
    <dgm:cxn modelId="{1639EE8B-534F-442E-A433-7A8CA185A513}" type="presParOf" srcId="{317C8B53-807B-4BA2-85F5-69AF9B37DBEF}" destId="{2F5AF5E9-FD74-4A08-9E8B-55FA86AA5D28}" srcOrd="2" destOrd="0" presId="urn:microsoft.com/office/officeart/2005/8/layout/orgChart1"/>
    <dgm:cxn modelId="{F7E4F0AA-589D-41CA-92CF-06DC7295C2DA}" type="presParOf" srcId="{8F306A89-8116-4825-930C-475B3BD8FC40}" destId="{A55419B3-8E74-4F16-AC18-354A8F7CF91E}" srcOrd="2" destOrd="0" presId="urn:microsoft.com/office/officeart/2005/8/layout/orgChart1"/>
    <dgm:cxn modelId="{2F135068-8346-4A9C-BCCD-8ED514DF860F}" type="presParOf" srcId="{986E30D6-645D-4802-B465-10C844BE8B31}" destId="{BEF1337A-CD7F-485F-84C1-AB594D73E54D}" srcOrd="2" destOrd="0" presId="urn:microsoft.com/office/officeart/2005/8/layout/orgChart1"/>
    <dgm:cxn modelId="{FD4ED197-DBAE-4263-8CE9-0A963FE30B80}" type="presParOf" srcId="{986E30D6-645D-4802-B465-10C844BE8B31}" destId="{CA9F6B45-A3E3-47F4-A48B-D1DF2FDF6390}" srcOrd="3" destOrd="0" presId="urn:microsoft.com/office/officeart/2005/8/layout/orgChart1"/>
    <dgm:cxn modelId="{9DB718AB-492F-44D2-A20C-04BA83D32A88}" type="presParOf" srcId="{CA9F6B45-A3E3-47F4-A48B-D1DF2FDF6390}" destId="{DBCFA307-D58D-4EA4-9412-F22AF20CB16F}" srcOrd="0" destOrd="0" presId="urn:microsoft.com/office/officeart/2005/8/layout/orgChart1"/>
    <dgm:cxn modelId="{A33EBD07-29EB-4C50-8514-338E8B34052A}" type="presParOf" srcId="{DBCFA307-D58D-4EA4-9412-F22AF20CB16F}" destId="{55F68A03-85D3-43A9-A678-1F90077FB288}" srcOrd="0" destOrd="0" presId="urn:microsoft.com/office/officeart/2005/8/layout/orgChart1"/>
    <dgm:cxn modelId="{63C2ECA5-011A-46C8-BDC8-A033F6922F2A}" type="presParOf" srcId="{DBCFA307-D58D-4EA4-9412-F22AF20CB16F}" destId="{C04BC102-2C47-4F7E-93B0-8F599D0AE47C}" srcOrd="1" destOrd="0" presId="urn:microsoft.com/office/officeart/2005/8/layout/orgChart1"/>
    <dgm:cxn modelId="{852C0917-8E90-4CB1-BA50-2387E67F0AF0}" type="presParOf" srcId="{CA9F6B45-A3E3-47F4-A48B-D1DF2FDF6390}" destId="{7B89C77F-01DD-45B8-88CC-CD5292BF317F}" srcOrd="1" destOrd="0" presId="urn:microsoft.com/office/officeart/2005/8/layout/orgChart1"/>
    <dgm:cxn modelId="{FC0B8EC7-9AC5-4429-8B89-CAF2BBFD8DF9}" type="presParOf" srcId="{7B89C77F-01DD-45B8-88CC-CD5292BF317F}" destId="{B604546D-6F09-4CC4-A13F-8E8409315A3F}" srcOrd="0" destOrd="0" presId="urn:microsoft.com/office/officeart/2005/8/layout/orgChart1"/>
    <dgm:cxn modelId="{13A94E10-1FDE-4A40-B02C-0396DED41896}" type="presParOf" srcId="{7B89C77F-01DD-45B8-88CC-CD5292BF317F}" destId="{48522FDC-347C-47D2-AC1C-49FAD3B82F8B}" srcOrd="1" destOrd="0" presId="urn:microsoft.com/office/officeart/2005/8/layout/orgChart1"/>
    <dgm:cxn modelId="{8C8B0781-133D-41E4-925F-2D647C7DD3B0}" type="presParOf" srcId="{48522FDC-347C-47D2-AC1C-49FAD3B82F8B}" destId="{7B355CC8-1170-4D9F-9236-6558DC7BCC6B}" srcOrd="0" destOrd="0" presId="urn:microsoft.com/office/officeart/2005/8/layout/orgChart1"/>
    <dgm:cxn modelId="{70B9C07C-C87C-417B-870D-7D52D16A3472}" type="presParOf" srcId="{7B355CC8-1170-4D9F-9236-6558DC7BCC6B}" destId="{65DAB79F-8541-444A-AFBA-86CAC442DA2C}" srcOrd="0" destOrd="0" presId="urn:microsoft.com/office/officeart/2005/8/layout/orgChart1"/>
    <dgm:cxn modelId="{AEEAE6F7-108B-4049-95E4-C58ECC14DC9E}" type="presParOf" srcId="{7B355CC8-1170-4D9F-9236-6558DC7BCC6B}" destId="{77FA57BD-B643-4880-B870-C9E0A222AB8D}" srcOrd="1" destOrd="0" presId="urn:microsoft.com/office/officeart/2005/8/layout/orgChart1"/>
    <dgm:cxn modelId="{7E202B4D-9D24-41C6-B1EB-40434EC19963}" type="presParOf" srcId="{48522FDC-347C-47D2-AC1C-49FAD3B82F8B}" destId="{E14E371E-8F1D-4448-9A9E-9A652C52A31D}" srcOrd="1" destOrd="0" presId="urn:microsoft.com/office/officeart/2005/8/layout/orgChart1"/>
    <dgm:cxn modelId="{2027E334-E0FB-491F-80EC-B89F225713F0}" type="presParOf" srcId="{48522FDC-347C-47D2-AC1C-49FAD3B82F8B}" destId="{97576666-D8D0-4F89-9E2E-46E524671584}" srcOrd="2" destOrd="0" presId="urn:microsoft.com/office/officeart/2005/8/layout/orgChart1"/>
    <dgm:cxn modelId="{B5F06974-56D1-4720-B0BE-BE7F2BA2AD62}" type="presParOf" srcId="{CA9F6B45-A3E3-47F4-A48B-D1DF2FDF6390}" destId="{34263C6A-20D3-4470-A5C1-72EE2C00D099}" srcOrd="2" destOrd="0" presId="urn:microsoft.com/office/officeart/2005/8/layout/orgChart1"/>
    <dgm:cxn modelId="{BF29C609-9F68-458E-A5C6-BB379C29CFD8}" type="presParOf" srcId="{3C789F41-BBFD-4C5E-8FD8-E8AE136120D1}" destId="{612A86EF-6E0C-4BB1-A1FB-89DF32E88EB3}" srcOrd="2" destOrd="0" presId="urn:microsoft.com/office/officeart/2005/8/layout/orgChart1"/>
    <dgm:cxn modelId="{5F872579-17B7-4987-9A32-E2D166E13882}" type="presParOf" srcId="{DC0ABB8C-898D-4D99-9978-4B41EA01CDF5}" destId="{D2716C09-BC15-4546-AEB2-BA1B0DE13795}" srcOrd="2" destOrd="0" presId="urn:microsoft.com/office/officeart/2005/8/layout/orgChart1"/>
    <dgm:cxn modelId="{35420E17-5390-464F-A97E-B499EC523D48}" type="presParOf" srcId="{26456910-F36E-4269-865A-7544F87D1B58}" destId="{9B9ED4E5-54B4-40A4-AFDF-0EE4C8645D19}" srcOrd="2" destOrd="0" presId="urn:microsoft.com/office/officeart/2005/8/layout/orgChart1"/>
    <dgm:cxn modelId="{F5552719-E64D-42D6-8824-41ABF7B05E8A}" type="presParOf" srcId="{26456910-F36E-4269-865A-7544F87D1B58}" destId="{EEEBBD85-3481-4151-8D69-766D43A23D9D}" srcOrd="3" destOrd="0" presId="urn:microsoft.com/office/officeart/2005/8/layout/orgChart1"/>
    <dgm:cxn modelId="{CF74F818-C3EA-4F7E-B372-CC06D921772A}" type="presParOf" srcId="{EEEBBD85-3481-4151-8D69-766D43A23D9D}" destId="{5905439D-BA0A-4886-8807-D415AE2AF31D}" srcOrd="0" destOrd="0" presId="urn:microsoft.com/office/officeart/2005/8/layout/orgChart1"/>
    <dgm:cxn modelId="{FED34B5C-ACAB-4CE0-92E5-327039C8EFC3}" type="presParOf" srcId="{5905439D-BA0A-4886-8807-D415AE2AF31D}" destId="{DFE64785-BFB2-471B-988E-7DE92A2C4BE4}" srcOrd="0" destOrd="0" presId="urn:microsoft.com/office/officeart/2005/8/layout/orgChart1"/>
    <dgm:cxn modelId="{49129CCA-045E-4817-8756-11F38CD05F52}" type="presParOf" srcId="{5905439D-BA0A-4886-8807-D415AE2AF31D}" destId="{D40C2ED6-1DC8-4EB4-8C5D-67D0D48220EC}" srcOrd="1" destOrd="0" presId="urn:microsoft.com/office/officeart/2005/8/layout/orgChart1"/>
    <dgm:cxn modelId="{4899D1C7-795B-4036-90E5-D73840C3C5AB}" type="presParOf" srcId="{EEEBBD85-3481-4151-8D69-766D43A23D9D}" destId="{A3462891-ABAF-4173-902E-108F745EEE53}" srcOrd="1" destOrd="0" presId="urn:microsoft.com/office/officeart/2005/8/layout/orgChart1"/>
    <dgm:cxn modelId="{FDF0422F-7596-4728-B0A0-582817487B4C}" type="presParOf" srcId="{A3462891-ABAF-4173-902E-108F745EEE53}" destId="{4546B08A-823C-40D3-BD72-01D8A3C4D943}" srcOrd="0" destOrd="0" presId="urn:microsoft.com/office/officeart/2005/8/layout/orgChart1"/>
    <dgm:cxn modelId="{0DFB1EDB-23FC-492D-B771-8171E1132D48}" type="presParOf" srcId="{A3462891-ABAF-4173-902E-108F745EEE53}" destId="{974E9D49-5101-4515-8F29-DCC67B75B427}" srcOrd="1" destOrd="0" presId="urn:microsoft.com/office/officeart/2005/8/layout/orgChart1"/>
    <dgm:cxn modelId="{5D36D51A-27D2-4790-BB0C-5B069EBBD10F}" type="presParOf" srcId="{974E9D49-5101-4515-8F29-DCC67B75B427}" destId="{424829D4-EEAD-4077-8076-B72B3EC1CBB1}" srcOrd="0" destOrd="0" presId="urn:microsoft.com/office/officeart/2005/8/layout/orgChart1"/>
    <dgm:cxn modelId="{0CDE60AB-0339-482C-B4D7-8092C74A0ADA}" type="presParOf" srcId="{424829D4-EEAD-4077-8076-B72B3EC1CBB1}" destId="{B696A758-8783-4EBD-9C27-36D462626ABC}" srcOrd="0" destOrd="0" presId="urn:microsoft.com/office/officeart/2005/8/layout/orgChart1"/>
    <dgm:cxn modelId="{8B7B22F0-FE3C-4020-AE3C-086370D96C9E}" type="presParOf" srcId="{424829D4-EEAD-4077-8076-B72B3EC1CBB1}" destId="{61FBAECE-62AB-4E98-9583-0121E46D42B2}" srcOrd="1" destOrd="0" presId="urn:microsoft.com/office/officeart/2005/8/layout/orgChart1"/>
    <dgm:cxn modelId="{E2442D79-FE9C-4D9C-9CD6-98B130C82413}" type="presParOf" srcId="{974E9D49-5101-4515-8F29-DCC67B75B427}" destId="{2F08C19E-0923-447C-9AD4-9AEF13AE07E7}" srcOrd="1" destOrd="0" presId="urn:microsoft.com/office/officeart/2005/8/layout/orgChart1"/>
    <dgm:cxn modelId="{16F45649-7435-4CE4-9BD4-7F5DC4B6DED6}" type="presParOf" srcId="{2F08C19E-0923-447C-9AD4-9AEF13AE07E7}" destId="{843D7C7A-F86D-49FD-BB11-77955F280B8E}" srcOrd="0" destOrd="0" presId="urn:microsoft.com/office/officeart/2005/8/layout/orgChart1"/>
    <dgm:cxn modelId="{C1505856-A960-48FE-A4DC-6102CBEDE99D}" type="presParOf" srcId="{2F08C19E-0923-447C-9AD4-9AEF13AE07E7}" destId="{058100B2-9C91-4F09-8904-0AE223A1872D}" srcOrd="1" destOrd="0" presId="urn:microsoft.com/office/officeart/2005/8/layout/orgChart1"/>
    <dgm:cxn modelId="{89384B77-A3B3-4891-BBEC-8FEF7AEA44FF}" type="presParOf" srcId="{058100B2-9C91-4F09-8904-0AE223A1872D}" destId="{EE753836-1A81-4098-A429-10D0EBAB88B5}" srcOrd="0" destOrd="0" presId="urn:microsoft.com/office/officeart/2005/8/layout/orgChart1"/>
    <dgm:cxn modelId="{1F1077BE-607A-46BE-B0B8-016E38E563E7}" type="presParOf" srcId="{EE753836-1A81-4098-A429-10D0EBAB88B5}" destId="{C3DBC47D-648D-4FE1-BD63-06E10031DED6}" srcOrd="0" destOrd="0" presId="urn:microsoft.com/office/officeart/2005/8/layout/orgChart1"/>
    <dgm:cxn modelId="{434F75B1-0D5B-4994-8973-4CD48C3BF8A8}" type="presParOf" srcId="{EE753836-1A81-4098-A429-10D0EBAB88B5}" destId="{9AD38108-39D9-41EF-BC32-B0B791F3B255}" srcOrd="1" destOrd="0" presId="urn:microsoft.com/office/officeart/2005/8/layout/orgChart1"/>
    <dgm:cxn modelId="{BF3F500F-7F31-40FE-AECD-E391EBCCA8A8}" type="presParOf" srcId="{058100B2-9C91-4F09-8904-0AE223A1872D}" destId="{6729037A-4B87-4F37-B608-368786CA1787}" srcOrd="1" destOrd="0" presId="urn:microsoft.com/office/officeart/2005/8/layout/orgChart1"/>
    <dgm:cxn modelId="{8E9BA76F-36CD-48D6-9013-90DC0F95270F}" type="presParOf" srcId="{6729037A-4B87-4F37-B608-368786CA1787}" destId="{0C81ABF7-31F7-4E37-944F-4D3C62686204}" srcOrd="0" destOrd="0" presId="urn:microsoft.com/office/officeart/2005/8/layout/orgChart1"/>
    <dgm:cxn modelId="{96A3C7BD-B0F5-4DFA-8A53-6A2FD777F954}" type="presParOf" srcId="{6729037A-4B87-4F37-B608-368786CA1787}" destId="{AC9B3079-E55B-41C6-882C-55328FF8677C}" srcOrd="1" destOrd="0" presId="urn:microsoft.com/office/officeart/2005/8/layout/orgChart1"/>
    <dgm:cxn modelId="{6F20B39C-3F3A-4492-97FF-4AFA912E701A}" type="presParOf" srcId="{AC9B3079-E55B-41C6-882C-55328FF8677C}" destId="{C8F1DFC6-2101-4598-85F0-BFB6BA207D0B}" srcOrd="0" destOrd="0" presId="urn:microsoft.com/office/officeart/2005/8/layout/orgChart1"/>
    <dgm:cxn modelId="{4A7CD0D5-49DD-4AD0-8F2B-EFFB7768A6BB}" type="presParOf" srcId="{C8F1DFC6-2101-4598-85F0-BFB6BA207D0B}" destId="{E6BE2C82-2C0B-440F-BFB7-52DBD4D269CC}" srcOrd="0" destOrd="0" presId="urn:microsoft.com/office/officeart/2005/8/layout/orgChart1"/>
    <dgm:cxn modelId="{7E13093E-2BCC-4C6E-B6B2-55689AA71A18}" type="presParOf" srcId="{C8F1DFC6-2101-4598-85F0-BFB6BA207D0B}" destId="{54DA84E3-E281-4FF7-A942-7ECFCC858F97}" srcOrd="1" destOrd="0" presId="urn:microsoft.com/office/officeart/2005/8/layout/orgChart1"/>
    <dgm:cxn modelId="{E7C3EDB9-9C2F-405A-8C81-124E726DBF52}" type="presParOf" srcId="{AC9B3079-E55B-41C6-882C-55328FF8677C}" destId="{B64B9795-55D1-4EC1-80D7-0B603C4CC532}" srcOrd="1" destOrd="0" presId="urn:microsoft.com/office/officeart/2005/8/layout/orgChart1"/>
    <dgm:cxn modelId="{047C81B6-9B91-4EBA-B857-991029B08AF2}" type="presParOf" srcId="{AC9B3079-E55B-41C6-882C-55328FF8677C}" destId="{10849C01-BDC4-4B0C-BA89-1FBE8D4D168C}" srcOrd="2" destOrd="0" presId="urn:microsoft.com/office/officeart/2005/8/layout/orgChart1"/>
    <dgm:cxn modelId="{EFE9475D-0AA6-44A4-ACC1-A8AC0F9FE31D}" type="presParOf" srcId="{6729037A-4B87-4F37-B608-368786CA1787}" destId="{AA537CB5-3233-4B1C-B1C4-FF7A73B0A10E}" srcOrd="2" destOrd="0" presId="urn:microsoft.com/office/officeart/2005/8/layout/orgChart1"/>
    <dgm:cxn modelId="{75CACEC4-8F26-4A5B-B92B-255F82E6030E}" type="presParOf" srcId="{6729037A-4B87-4F37-B608-368786CA1787}" destId="{29904200-EE06-4EF2-B661-F4C9B820CCAF}" srcOrd="3" destOrd="0" presId="urn:microsoft.com/office/officeart/2005/8/layout/orgChart1"/>
    <dgm:cxn modelId="{3393CB78-051D-4182-9C0A-E20E52256267}" type="presParOf" srcId="{29904200-EE06-4EF2-B661-F4C9B820CCAF}" destId="{28AC384A-FD48-42B7-A5DC-33F9F3A790BD}" srcOrd="0" destOrd="0" presId="urn:microsoft.com/office/officeart/2005/8/layout/orgChart1"/>
    <dgm:cxn modelId="{6A171368-0974-4E17-A4BC-BA16471A3C8C}" type="presParOf" srcId="{28AC384A-FD48-42B7-A5DC-33F9F3A790BD}" destId="{411A7D58-2601-49BF-BAA1-8088A15E6C5F}" srcOrd="0" destOrd="0" presId="urn:microsoft.com/office/officeart/2005/8/layout/orgChart1"/>
    <dgm:cxn modelId="{F7D7B5FB-BCDD-481D-B0D6-BC26615FAAC7}" type="presParOf" srcId="{28AC384A-FD48-42B7-A5DC-33F9F3A790BD}" destId="{EBC50A28-9DD0-403B-B21E-0B64D7E641C7}" srcOrd="1" destOrd="0" presId="urn:microsoft.com/office/officeart/2005/8/layout/orgChart1"/>
    <dgm:cxn modelId="{C340A84C-95F6-408A-AB47-1B53772C6184}" type="presParOf" srcId="{29904200-EE06-4EF2-B661-F4C9B820CCAF}" destId="{9DBE0025-F5B0-47B1-9D67-0643D6A16576}" srcOrd="1" destOrd="0" presId="urn:microsoft.com/office/officeart/2005/8/layout/orgChart1"/>
    <dgm:cxn modelId="{9795D481-687A-4AD0-8AC6-9EEDBEE3C9C1}" type="presParOf" srcId="{29904200-EE06-4EF2-B661-F4C9B820CCAF}" destId="{B698BD23-5C1A-4D7F-B008-E43BBBF64C7C}" srcOrd="2" destOrd="0" presId="urn:microsoft.com/office/officeart/2005/8/layout/orgChart1"/>
    <dgm:cxn modelId="{2F9F816F-3557-46C5-A188-250FF27C117B}" type="presParOf" srcId="{058100B2-9C91-4F09-8904-0AE223A1872D}" destId="{902AF3F6-170F-495B-94A9-46BBF32C0E1A}" srcOrd="2" destOrd="0" presId="urn:microsoft.com/office/officeart/2005/8/layout/orgChart1"/>
    <dgm:cxn modelId="{FD2E2F3F-384A-4F93-A706-6BDCCF188FF6}" type="presParOf" srcId="{974E9D49-5101-4515-8F29-DCC67B75B427}" destId="{00FBB5B2-93C1-438A-A245-88C4C5ECE910}" srcOrd="2" destOrd="0" presId="urn:microsoft.com/office/officeart/2005/8/layout/orgChart1"/>
    <dgm:cxn modelId="{2EB6548D-9C9B-4609-9001-4F4181DEE1DF}" type="presParOf" srcId="{EEEBBD85-3481-4151-8D69-766D43A23D9D}" destId="{692ED9BE-6DEF-418E-88E2-3D9E08A5D979}" srcOrd="2" destOrd="0" presId="urn:microsoft.com/office/officeart/2005/8/layout/orgChart1"/>
    <dgm:cxn modelId="{0AE8C17B-0167-42F6-8674-D947090618E1}" type="presParOf" srcId="{26456910-F36E-4269-865A-7544F87D1B58}" destId="{365FE4D8-3662-442F-9083-612C5B49FB77}" srcOrd="4" destOrd="0" presId="urn:microsoft.com/office/officeart/2005/8/layout/orgChart1"/>
    <dgm:cxn modelId="{59CB3DE0-181D-4F4E-81E5-3A7D3CC81336}" type="presParOf" srcId="{26456910-F36E-4269-865A-7544F87D1B58}" destId="{922B439B-9C93-4982-89E0-CBFF16CBFCAA}" srcOrd="5" destOrd="0" presId="urn:microsoft.com/office/officeart/2005/8/layout/orgChart1"/>
    <dgm:cxn modelId="{360B6049-D8EC-4058-B258-132FEA21830E}" type="presParOf" srcId="{922B439B-9C93-4982-89E0-CBFF16CBFCAA}" destId="{B3CC0B9B-1684-4637-836F-BCFDF6324989}" srcOrd="0" destOrd="0" presId="urn:microsoft.com/office/officeart/2005/8/layout/orgChart1"/>
    <dgm:cxn modelId="{B1BBAE01-972D-4196-BFB1-8BB453018BA0}" type="presParOf" srcId="{B3CC0B9B-1684-4637-836F-BCFDF6324989}" destId="{B61BE3E9-14BD-4F0D-B9F2-767BC728AD72}" srcOrd="0" destOrd="0" presId="urn:microsoft.com/office/officeart/2005/8/layout/orgChart1"/>
    <dgm:cxn modelId="{B338FC70-7F92-4D65-BBB5-2AB863EF478C}" type="presParOf" srcId="{B3CC0B9B-1684-4637-836F-BCFDF6324989}" destId="{6F230A6A-9E8E-4AB2-959E-35C7CDD43ED5}" srcOrd="1" destOrd="0" presId="urn:microsoft.com/office/officeart/2005/8/layout/orgChart1"/>
    <dgm:cxn modelId="{5FFCC229-AA7F-4754-8617-F3DFCADF3273}" type="presParOf" srcId="{922B439B-9C93-4982-89E0-CBFF16CBFCAA}" destId="{5EB8D63B-C634-4A5E-B7A6-3C34994ECC5B}" srcOrd="1" destOrd="0" presId="urn:microsoft.com/office/officeart/2005/8/layout/orgChart1"/>
    <dgm:cxn modelId="{C367CEBF-49F2-40C4-BE67-2E1D1F5E30E6}" type="presParOf" srcId="{5EB8D63B-C634-4A5E-B7A6-3C34994ECC5B}" destId="{9286607B-A3F4-44CC-AAC2-4B1C17B17BDC}" srcOrd="0" destOrd="0" presId="urn:microsoft.com/office/officeart/2005/8/layout/orgChart1"/>
    <dgm:cxn modelId="{342BF312-F454-4116-A634-C9BAEAB9130A}" type="presParOf" srcId="{5EB8D63B-C634-4A5E-B7A6-3C34994ECC5B}" destId="{5B19CB6C-1677-45BF-9BF7-2E98C44FDA6A}" srcOrd="1" destOrd="0" presId="urn:microsoft.com/office/officeart/2005/8/layout/orgChart1"/>
    <dgm:cxn modelId="{9C45EDDB-CBBC-4EAD-9DB3-9E5307FC933B}" type="presParOf" srcId="{5B19CB6C-1677-45BF-9BF7-2E98C44FDA6A}" destId="{39F51253-EA0B-4F02-8E7B-FBBF3FBE4E14}" srcOrd="0" destOrd="0" presId="urn:microsoft.com/office/officeart/2005/8/layout/orgChart1"/>
    <dgm:cxn modelId="{38FF59D0-2E48-4263-B4EA-ABA33C5B0E43}" type="presParOf" srcId="{39F51253-EA0B-4F02-8E7B-FBBF3FBE4E14}" destId="{F15D0D1C-116C-483E-A454-2200AB156BC5}" srcOrd="0" destOrd="0" presId="urn:microsoft.com/office/officeart/2005/8/layout/orgChart1"/>
    <dgm:cxn modelId="{C3105E7D-6D7B-4CAB-B072-E2492618233C}" type="presParOf" srcId="{39F51253-EA0B-4F02-8E7B-FBBF3FBE4E14}" destId="{E37C3692-93BF-44D4-87C5-8B40CAA14257}" srcOrd="1" destOrd="0" presId="urn:microsoft.com/office/officeart/2005/8/layout/orgChart1"/>
    <dgm:cxn modelId="{C4172328-1255-4C3A-B505-FE17F773B7CC}" type="presParOf" srcId="{5B19CB6C-1677-45BF-9BF7-2E98C44FDA6A}" destId="{D28979C0-284A-4D29-9B2F-21D981E29F58}" srcOrd="1" destOrd="0" presId="urn:microsoft.com/office/officeart/2005/8/layout/orgChart1"/>
    <dgm:cxn modelId="{50D6ED75-B0FD-4835-B22A-B7EF1F0CC91A}" type="presParOf" srcId="{D28979C0-284A-4D29-9B2F-21D981E29F58}" destId="{245C31C4-9BD4-4575-A2B6-2838AF2D3312}" srcOrd="0" destOrd="0" presId="urn:microsoft.com/office/officeart/2005/8/layout/orgChart1"/>
    <dgm:cxn modelId="{10B0A58F-48B0-4F8F-BACC-75DADCFB5F32}" type="presParOf" srcId="{D28979C0-284A-4D29-9B2F-21D981E29F58}" destId="{2DCF7F0E-4819-476D-876D-CFE9F7C13680}" srcOrd="1" destOrd="0" presId="urn:microsoft.com/office/officeart/2005/8/layout/orgChart1"/>
    <dgm:cxn modelId="{6254C58D-32E1-47E8-89F8-1992907A053F}" type="presParOf" srcId="{2DCF7F0E-4819-476D-876D-CFE9F7C13680}" destId="{12B6D3D9-F1EB-4709-BCCF-873EAAD38B27}" srcOrd="0" destOrd="0" presId="urn:microsoft.com/office/officeart/2005/8/layout/orgChart1"/>
    <dgm:cxn modelId="{640C3D86-615E-4B42-9CB4-9687169047D8}" type="presParOf" srcId="{12B6D3D9-F1EB-4709-BCCF-873EAAD38B27}" destId="{971B555B-0DFE-4D03-B8BB-CB2AC41124A5}" srcOrd="0" destOrd="0" presId="urn:microsoft.com/office/officeart/2005/8/layout/orgChart1"/>
    <dgm:cxn modelId="{549A4B3A-5227-4211-ABD8-34B8CECC8175}" type="presParOf" srcId="{12B6D3D9-F1EB-4709-BCCF-873EAAD38B27}" destId="{41BB86B6-2E14-4885-8203-F391957AE568}" srcOrd="1" destOrd="0" presId="urn:microsoft.com/office/officeart/2005/8/layout/orgChart1"/>
    <dgm:cxn modelId="{681A894A-93DF-47CD-8B25-AD322D6E69FD}" type="presParOf" srcId="{2DCF7F0E-4819-476D-876D-CFE9F7C13680}" destId="{AED24ABE-2BCF-4508-A735-65067E752A03}" srcOrd="1" destOrd="0" presId="urn:microsoft.com/office/officeart/2005/8/layout/orgChart1"/>
    <dgm:cxn modelId="{FB6D7DD3-C569-4565-9398-E2960A53ABC0}" type="presParOf" srcId="{AED24ABE-2BCF-4508-A735-65067E752A03}" destId="{1EFD582F-4D68-423F-B204-884615170404}" srcOrd="0" destOrd="0" presId="urn:microsoft.com/office/officeart/2005/8/layout/orgChart1"/>
    <dgm:cxn modelId="{CCE53E3D-24F8-45DF-87DA-3E65BFCDF4A0}" type="presParOf" srcId="{AED24ABE-2BCF-4508-A735-65067E752A03}" destId="{77E9964A-A29D-4D10-9FE4-8FB08A7EC4D3}" srcOrd="1" destOrd="0" presId="urn:microsoft.com/office/officeart/2005/8/layout/orgChart1"/>
    <dgm:cxn modelId="{9A4D2C48-AF6E-4E58-B32B-068A6DE97EAE}" type="presParOf" srcId="{77E9964A-A29D-4D10-9FE4-8FB08A7EC4D3}" destId="{AB2B7EA8-70F9-4797-A95B-0C8724D1D25A}" srcOrd="0" destOrd="0" presId="urn:microsoft.com/office/officeart/2005/8/layout/orgChart1"/>
    <dgm:cxn modelId="{30F348A2-7E0A-43CB-AB71-1C8E76179A83}" type="presParOf" srcId="{AB2B7EA8-70F9-4797-A95B-0C8724D1D25A}" destId="{F4067D46-D24C-42BE-A914-C356E50E8423}" srcOrd="0" destOrd="0" presId="urn:microsoft.com/office/officeart/2005/8/layout/orgChart1"/>
    <dgm:cxn modelId="{25BF8DAF-EC11-4F20-994B-6B6364CE40CB}" type="presParOf" srcId="{AB2B7EA8-70F9-4797-A95B-0C8724D1D25A}" destId="{66C36087-F5C2-42A3-B038-EAF2CEDF9E0C}" srcOrd="1" destOrd="0" presId="urn:microsoft.com/office/officeart/2005/8/layout/orgChart1"/>
    <dgm:cxn modelId="{3BDB57F1-F35E-400A-BB3D-60E3E5BB3773}" type="presParOf" srcId="{77E9964A-A29D-4D10-9FE4-8FB08A7EC4D3}" destId="{A5C0EF5C-6AD1-42A4-B204-C5401CD4B6C4}" srcOrd="1" destOrd="0" presId="urn:microsoft.com/office/officeart/2005/8/layout/orgChart1"/>
    <dgm:cxn modelId="{2DE80B16-2FAA-4440-9A1D-833B57E83F69}" type="presParOf" srcId="{77E9964A-A29D-4D10-9FE4-8FB08A7EC4D3}" destId="{16AADD7D-DEEA-4233-9B19-02F29CA5CFCD}" srcOrd="2" destOrd="0" presId="urn:microsoft.com/office/officeart/2005/8/layout/orgChart1"/>
    <dgm:cxn modelId="{D58C31D3-850F-4A9A-8AA5-732EC8E95019}" type="presParOf" srcId="{2DCF7F0E-4819-476D-876D-CFE9F7C13680}" destId="{1000A66E-5A81-4F01-A2D9-21FAF40AE196}" srcOrd="2" destOrd="0" presId="urn:microsoft.com/office/officeart/2005/8/layout/orgChart1"/>
    <dgm:cxn modelId="{92761C87-2369-465A-9AFC-B8FFFFD2C0D7}" type="presParOf" srcId="{5B19CB6C-1677-45BF-9BF7-2E98C44FDA6A}" destId="{14FE4DDB-675F-4478-AEDA-80EE618B6C78}" srcOrd="2" destOrd="0" presId="urn:microsoft.com/office/officeart/2005/8/layout/orgChart1"/>
    <dgm:cxn modelId="{206BE17E-68F4-4E5E-A7F6-116C68A94B13}" type="presParOf" srcId="{922B439B-9C93-4982-89E0-CBFF16CBFCAA}" destId="{92B9AA2E-CD39-4F34-B8B6-2635FF6E8D3E}" srcOrd="2" destOrd="0" presId="urn:microsoft.com/office/officeart/2005/8/layout/orgChart1"/>
    <dgm:cxn modelId="{06C22169-02BD-4B73-B9D8-2EDED089AF86}" type="presParOf" srcId="{2B4531C8-7231-42A9-AFC5-28D8E1DC02AF}" destId="{FA031A96-9D4C-4C9B-B9C8-53E829ACC3EF}" srcOrd="2" destOrd="0" presId="urn:microsoft.com/office/officeart/2005/8/layout/orgChart1"/>
    <dgm:cxn modelId="{AE106F44-1DD9-4E68-9513-B24AD3406BEE}" type="presParOf" srcId="{01D95A09-5BBB-46AA-B93E-348C7B26FCF2}" destId="{EA1D0094-73EB-4143-B59E-F09E3DFDF7B5}" srcOrd="2" destOrd="0" presId="urn:microsoft.com/office/officeart/2005/8/layout/orgChart1"/>
    <dgm:cxn modelId="{AABBF5DF-FA99-467E-ADBA-7EF60A14C79B}" type="presParOf" srcId="{01D95A09-5BBB-46AA-B93E-348C7B26FCF2}" destId="{6DDA3877-684D-4157-95A7-69EA29A2B9B8}" srcOrd="3" destOrd="0" presId="urn:microsoft.com/office/officeart/2005/8/layout/orgChart1"/>
    <dgm:cxn modelId="{D3D70D60-86A5-46E0-8166-90E8CFE73435}" type="presParOf" srcId="{6DDA3877-684D-4157-95A7-69EA29A2B9B8}" destId="{9331B433-1B55-4C9F-A7A3-F1BE0E6536F9}" srcOrd="0" destOrd="0" presId="urn:microsoft.com/office/officeart/2005/8/layout/orgChart1"/>
    <dgm:cxn modelId="{EBF01937-73D4-45C6-9E3F-5D78F56EA7FD}" type="presParOf" srcId="{9331B433-1B55-4C9F-A7A3-F1BE0E6536F9}" destId="{462F4159-F3D1-4A1F-A613-53DCA45627AB}" srcOrd="0" destOrd="0" presId="urn:microsoft.com/office/officeart/2005/8/layout/orgChart1"/>
    <dgm:cxn modelId="{E42FD2EA-AB59-473C-8ABB-79695CDAB55F}" type="presParOf" srcId="{9331B433-1B55-4C9F-A7A3-F1BE0E6536F9}" destId="{FC83E84E-9131-407B-BD75-92A36EE6433B}" srcOrd="1" destOrd="0" presId="urn:microsoft.com/office/officeart/2005/8/layout/orgChart1"/>
    <dgm:cxn modelId="{95A5FA64-E4F5-4398-969B-E42EC408E8F2}" type="presParOf" srcId="{6DDA3877-684D-4157-95A7-69EA29A2B9B8}" destId="{29D74FE6-9FA3-4FCB-954B-870F0B4B9DAE}" srcOrd="1" destOrd="0" presId="urn:microsoft.com/office/officeart/2005/8/layout/orgChart1"/>
    <dgm:cxn modelId="{34CA6C5C-F14F-4AC6-8F69-5EB62D848974}" type="presParOf" srcId="{29D74FE6-9FA3-4FCB-954B-870F0B4B9DAE}" destId="{727F5E62-834C-450A-AAAF-67D43A2C4FD9}" srcOrd="0" destOrd="0" presId="urn:microsoft.com/office/officeart/2005/8/layout/orgChart1"/>
    <dgm:cxn modelId="{D39BD03C-A30E-473F-AA28-F98FEB9CCA23}" type="presParOf" srcId="{29D74FE6-9FA3-4FCB-954B-870F0B4B9DAE}" destId="{139F8041-5676-48C7-9C61-39E31B7C8F01}" srcOrd="1" destOrd="0" presId="urn:microsoft.com/office/officeart/2005/8/layout/orgChart1"/>
    <dgm:cxn modelId="{19D3E2CD-5F39-4637-85FC-849CA7FA4F39}" type="presParOf" srcId="{139F8041-5676-48C7-9C61-39E31B7C8F01}" destId="{13F75924-D1FF-403D-B34E-D7AE7ABF4B73}" srcOrd="0" destOrd="0" presId="urn:microsoft.com/office/officeart/2005/8/layout/orgChart1"/>
    <dgm:cxn modelId="{C21B1E52-270D-4693-908C-27DE8294CE70}" type="presParOf" srcId="{13F75924-D1FF-403D-B34E-D7AE7ABF4B73}" destId="{02914D3B-1259-4915-B2BE-D8C8285024D7}" srcOrd="0" destOrd="0" presId="urn:microsoft.com/office/officeart/2005/8/layout/orgChart1"/>
    <dgm:cxn modelId="{F4C587F0-7C08-498B-9BDD-B83E7779B6DA}" type="presParOf" srcId="{13F75924-D1FF-403D-B34E-D7AE7ABF4B73}" destId="{F8946444-8924-431E-9383-195B4BB7D2D1}" srcOrd="1" destOrd="0" presId="urn:microsoft.com/office/officeart/2005/8/layout/orgChart1"/>
    <dgm:cxn modelId="{4C48C00C-2526-4195-BAC1-BC1E730E5F4B}" type="presParOf" srcId="{139F8041-5676-48C7-9C61-39E31B7C8F01}" destId="{94963B1C-56F1-452A-B951-2974C0C66B65}" srcOrd="1" destOrd="0" presId="urn:microsoft.com/office/officeart/2005/8/layout/orgChart1"/>
    <dgm:cxn modelId="{187D8E17-2D77-49F4-9946-5D39DEFB641F}" type="presParOf" srcId="{94963B1C-56F1-452A-B951-2974C0C66B65}" destId="{128D6614-742D-4AFB-AC34-80A88C3B648F}" srcOrd="0" destOrd="0" presId="urn:microsoft.com/office/officeart/2005/8/layout/orgChart1"/>
    <dgm:cxn modelId="{E14D7B4B-16D9-4D6F-8D79-EAED5A69D09C}" type="presParOf" srcId="{94963B1C-56F1-452A-B951-2974C0C66B65}" destId="{6C37A8FD-88DC-4E4E-BD78-4986C068242D}" srcOrd="1" destOrd="0" presId="urn:microsoft.com/office/officeart/2005/8/layout/orgChart1"/>
    <dgm:cxn modelId="{8D32FDDD-D54F-4CE7-A694-05E0D40227AA}" type="presParOf" srcId="{6C37A8FD-88DC-4E4E-BD78-4986C068242D}" destId="{136612AB-4CBF-49E8-A10A-1B99B2EBFD95}" srcOrd="0" destOrd="0" presId="urn:microsoft.com/office/officeart/2005/8/layout/orgChart1"/>
    <dgm:cxn modelId="{6DA5D3DF-CCF7-4F9C-8510-8A47D82F57B3}" type="presParOf" srcId="{136612AB-4CBF-49E8-A10A-1B99B2EBFD95}" destId="{498EFB02-FC83-4CEB-AC6F-048545C10C8E}" srcOrd="0" destOrd="0" presId="urn:microsoft.com/office/officeart/2005/8/layout/orgChart1"/>
    <dgm:cxn modelId="{4FE75D17-6589-4964-A93A-8D7923B9B1EA}" type="presParOf" srcId="{136612AB-4CBF-49E8-A10A-1B99B2EBFD95}" destId="{7CEA5980-C30A-4316-BC4A-8FEEE87E9574}" srcOrd="1" destOrd="0" presId="urn:microsoft.com/office/officeart/2005/8/layout/orgChart1"/>
    <dgm:cxn modelId="{398657BC-2738-4632-84F7-A7A404D8EA4E}" type="presParOf" srcId="{6C37A8FD-88DC-4E4E-BD78-4986C068242D}" destId="{F3F2E155-FB84-4F0B-9094-B4899448A1D5}" srcOrd="1" destOrd="0" presId="urn:microsoft.com/office/officeart/2005/8/layout/orgChart1"/>
    <dgm:cxn modelId="{917F1622-FD85-4C10-8B2B-E28780350CAE}" type="presParOf" srcId="{F3F2E155-FB84-4F0B-9094-B4899448A1D5}" destId="{87A4CC97-1CAD-446D-B334-64534B587F69}" srcOrd="0" destOrd="0" presId="urn:microsoft.com/office/officeart/2005/8/layout/orgChart1"/>
    <dgm:cxn modelId="{A1BEC25A-4AAE-4073-9855-9388F25546D5}" type="presParOf" srcId="{F3F2E155-FB84-4F0B-9094-B4899448A1D5}" destId="{234C358D-B0F1-43B3-AB00-EC6D05D8C8A4}" srcOrd="1" destOrd="0" presId="urn:microsoft.com/office/officeart/2005/8/layout/orgChart1"/>
    <dgm:cxn modelId="{B76471B2-B4FB-4EA0-A386-D6B947020E21}" type="presParOf" srcId="{234C358D-B0F1-43B3-AB00-EC6D05D8C8A4}" destId="{1D9967AD-857A-437B-88E3-7025D2EFA29F}" srcOrd="0" destOrd="0" presId="urn:microsoft.com/office/officeart/2005/8/layout/orgChart1"/>
    <dgm:cxn modelId="{53601087-CED8-46F4-A034-7D6E1EBDE825}" type="presParOf" srcId="{1D9967AD-857A-437B-88E3-7025D2EFA29F}" destId="{7D9BC3B1-FBC0-4800-AF41-307DF092BEE4}" srcOrd="0" destOrd="0" presId="urn:microsoft.com/office/officeart/2005/8/layout/orgChart1"/>
    <dgm:cxn modelId="{7482E94C-EB1C-44AA-86ED-A9DF3A04D962}" type="presParOf" srcId="{1D9967AD-857A-437B-88E3-7025D2EFA29F}" destId="{A9B7AE64-7C7A-4E5A-B62C-E2A548F14615}" srcOrd="1" destOrd="0" presId="urn:microsoft.com/office/officeart/2005/8/layout/orgChart1"/>
    <dgm:cxn modelId="{9B76BD9C-B1F5-49BD-A0E5-887F0274B9FF}" type="presParOf" srcId="{234C358D-B0F1-43B3-AB00-EC6D05D8C8A4}" destId="{F926FE3E-AF47-4337-AD36-FF2CEB687627}" srcOrd="1" destOrd="0" presId="urn:microsoft.com/office/officeart/2005/8/layout/orgChart1"/>
    <dgm:cxn modelId="{6306020D-A0BE-40C9-97B9-A246D29B52CB}" type="presParOf" srcId="{234C358D-B0F1-43B3-AB00-EC6D05D8C8A4}" destId="{C87562E6-71FD-4758-BD92-A26E35C15BD7}" srcOrd="2" destOrd="0" presId="urn:microsoft.com/office/officeart/2005/8/layout/orgChart1"/>
    <dgm:cxn modelId="{7E9AC35B-6AF8-4E83-8267-A84155897109}" type="presParOf" srcId="{6C37A8FD-88DC-4E4E-BD78-4986C068242D}" destId="{F9AAA914-93E2-416B-B751-9CE7DFA96A96}" srcOrd="2" destOrd="0" presId="urn:microsoft.com/office/officeart/2005/8/layout/orgChart1"/>
    <dgm:cxn modelId="{91135010-DCD5-4413-9B26-234AA6F7D438}" type="presParOf" srcId="{139F8041-5676-48C7-9C61-39E31B7C8F01}" destId="{B8BA195D-2F17-41C5-9C29-6C56DA8C9C09}" srcOrd="2" destOrd="0" presId="urn:microsoft.com/office/officeart/2005/8/layout/orgChart1"/>
    <dgm:cxn modelId="{A187BE18-DF77-4F9D-9F82-D5228C021F32}" type="presParOf" srcId="{6DDA3877-684D-4157-95A7-69EA29A2B9B8}" destId="{7BFDC548-38B0-4EAE-89BB-3624810A945E}" srcOrd="2" destOrd="0" presId="urn:microsoft.com/office/officeart/2005/8/layout/orgChart1"/>
    <dgm:cxn modelId="{87F2FDF0-2D9C-47B7-9B34-7D701301EA6C}" type="presParOf" srcId="{6CB0BB4E-059A-4BFD-8603-2FD1E80B2C29}" destId="{0A664993-FA4E-4787-8716-394DFF6F54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5C770-0FC2-45B9-ADAF-0F11EE767583}" type="doc">
      <dgm:prSet loTypeId="urn:microsoft.com/office/officeart/2005/8/layout/orgChart1" loCatId="hierarchy" qsTypeId="urn:microsoft.com/office/officeart/2005/8/quickstyle/simple1" qsCatId="simple" csTypeId="urn:microsoft.com/office/officeart/2005/8/colors/accent1_2" csCatId="accent1"/>
      <dgm:spPr/>
    </dgm:pt>
    <dgm:pt modelId="{135EE877-FEB5-424C-A5C2-AA04143D1FD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bg1"/>
              </a:solidFill>
              <a:effectLst/>
              <a:latin typeface="+mn-lt"/>
              <a:cs typeface="Arial" charset="0"/>
            </a:rPr>
            <a:t>Μεταβλητές που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bg1"/>
              </a:solidFill>
              <a:effectLst/>
              <a:latin typeface="+mn-lt"/>
              <a:cs typeface="Arial" charset="0"/>
            </a:rPr>
            <a:t>επηρεάζουν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bg1"/>
              </a:solidFill>
              <a:effectLst/>
              <a:latin typeface="+mn-lt"/>
              <a:cs typeface="Arial" charset="0"/>
            </a:rPr>
            <a:t>την κατάσταση</a:t>
          </a:r>
          <a:r>
            <a:rPr kumimoji="0" lang="en-US" altLang="el-GR" sz="1800" b="0" i="0" u="none" strike="noStrike" cap="none" normalizeH="0" baseline="0" smtClean="0">
              <a:ln>
                <a:noFill/>
              </a:ln>
              <a:solidFill>
                <a:schemeClr val="bg1"/>
              </a:solidFill>
              <a:effectLst/>
              <a:latin typeface="+mn-lt"/>
              <a:cs typeface="Arial" charset="0"/>
            </a:rPr>
            <a:t> </a:t>
          </a:r>
          <a:endParaRPr kumimoji="0" lang="el-GR" altLang="el-GR" sz="1800" b="0" i="0" u="none" strike="noStrike" cap="none" normalizeH="0" baseline="0" smtClean="0">
            <a:ln>
              <a:noFill/>
            </a:ln>
            <a:solidFill>
              <a:schemeClr val="bg1"/>
            </a:solidFill>
            <a:effectLst/>
            <a:latin typeface="+mn-lt"/>
            <a:cs typeface="Arial" charset="0"/>
          </a:endParaRPr>
        </a:p>
      </dgm:t>
    </dgm:pt>
    <dgm:pt modelId="{22337FCA-84AC-45CA-A765-783AD6C7F4FD}" type="parTrans" cxnId="{288BFC32-A187-4B45-A6EA-D73AE320562F}">
      <dgm:prSet/>
      <dgm:spPr/>
      <dgm:t>
        <a:bodyPr/>
        <a:lstStyle/>
        <a:p>
          <a:endParaRPr lang="el-GR" sz="1800">
            <a:solidFill>
              <a:schemeClr val="bg1"/>
            </a:solidFill>
            <a:latin typeface="+mn-lt"/>
          </a:endParaRPr>
        </a:p>
      </dgm:t>
    </dgm:pt>
    <dgm:pt modelId="{166394CF-FE45-47C5-A6D4-123E3F0821E6}" type="sibTrans" cxnId="{288BFC32-A187-4B45-A6EA-D73AE320562F}">
      <dgm:prSet/>
      <dgm:spPr/>
      <dgm:t>
        <a:bodyPr/>
        <a:lstStyle/>
        <a:p>
          <a:endParaRPr lang="el-GR" sz="1800">
            <a:solidFill>
              <a:schemeClr val="bg1"/>
            </a:solidFill>
            <a:latin typeface="+mn-lt"/>
          </a:endParaRPr>
        </a:p>
      </dgm:t>
    </dgm:pt>
    <dgm:pt modelId="{6212479A-58B0-4555-B786-F0C2BC997B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bg1"/>
              </a:solidFill>
              <a:effectLst/>
              <a:latin typeface="+mn-lt"/>
              <a:cs typeface="Arial" charset="0"/>
            </a:rPr>
            <a:t>SPSS 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bg1"/>
              </a:solidFill>
              <a:effectLst/>
              <a:latin typeface="+mn-lt"/>
              <a:cs typeface="Arial" charset="0"/>
            </a:rPr>
            <a:t>Regression Models</a:t>
          </a:r>
          <a:endParaRPr kumimoji="0" lang="el-GR" altLang="el-GR" sz="1800" b="1" i="0" u="none" strike="noStrike" cap="none" normalizeH="0" baseline="0" smtClean="0">
            <a:ln>
              <a:noFill/>
            </a:ln>
            <a:solidFill>
              <a:schemeClr val="bg1"/>
            </a:solidFill>
            <a:effectLst/>
            <a:latin typeface="+mn-lt"/>
            <a:cs typeface="Arial" charset="0"/>
          </a:endParaRPr>
        </a:p>
      </dgm:t>
    </dgm:pt>
    <dgm:pt modelId="{59EB2474-D44B-4562-907B-CBDB5621EB27}" type="parTrans" cxnId="{3B81D247-E8F9-40DC-8B22-90EC14DB17E8}">
      <dgm:prSet/>
      <dgm:spPr/>
      <dgm:t>
        <a:bodyPr/>
        <a:lstStyle/>
        <a:p>
          <a:endParaRPr lang="el-GR" sz="1800">
            <a:solidFill>
              <a:schemeClr val="bg1"/>
            </a:solidFill>
            <a:latin typeface="+mn-lt"/>
          </a:endParaRPr>
        </a:p>
      </dgm:t>
    </dgm:pt>
    <dgm:pt modelId="{831E474D-5179-47C0-89E7-DD34F8427B90}" type="sibTrans" cxnId="{3B81D247-E8F9-40DC-8B22-90EC14DB17E8}">
      <dgm:prSet/>
      <dgm:spPr/>
      <dgm:t>
        <a:bodyPr/>
        <a:lstStyle/>
        <a:p>
          <a:endParaRPr lang="el-GR" sz="1800">
            <a:solidFill>
              <a:schemeClr val="bg1"/>
            </a:solidFill>
            <a:latin typeface="+mn-lt"/>
          </a:endParaRPr>
        </a:p>
      </dgm:t>
    </dgm:pt>
    <dgm:pt modelId="{63B51A16-5A48-4350-A822-8FEED288CA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bg1"/>
              </a:solidFill>
              <a:effectLst/>
              <a:latin typeface="+mn-lt"/>
              <a:cs typeface="Arial" charset="0"/>
            </a:rPr>
            <a:t>Multinomial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bg1"/>
              </a:solidFill>
              <a:effectLst/>
              <a:latin typeface="+mn-lt"/>
              <a:cs typeface="Arial" charset="0"/>
            </a:rPr>
            <a:t>Logistic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bg1"/>
              </a:solidFill>
              <a:effectLst/>
              <a:latin typeface="+mn-lt"/>
              <a:cs typeface="Arial" charset="0"/>
            </a:rPr>
            <a:t>Regression</a:t>
          </a:r>
          <a:endParaRPr kumimoji="0" lang="el-GR" altLang="el-GR" sz="1800" b="1" i="0" u="none" strike="noStrike" cap="none" normalizeH="0" baseline="0" smtClean="0">
            <a:ln>
              <a:noFill/>
            </a:ln>
            <a:solidFill>
              <a:schemeClr val="bg1"/>
            </a:solidFill>
            <a:effectLst/>
            <a:latin typeface="+mn-lt"/>
            <a:cs typeface="Arial" charset="0"/>
          </a:endParaRPr>
        </a:p>
      </dgm:t>
    </dgm:pt>
    <dgm:pt modelId="{71247725-7E63-4EE0-BDE8-50AE6340CAD4}" type="parTrans" cxnId="{CFB28D44-4DCE-40B5-8F49-93F72F683DCC}">
      <dgm:prSet/>
      <dgm:spPr/>
      <dgm:t>
        <a:bodyPr/>
        <a:lstStyle/>
        <a:p>
          <a:endParaRPr lang="el-GR" sz="1800">
            <a:solidFill>
              <a:schemeClr val="bg1"/>
            </a:solidFill>
            <a:latin typeface="+mn-lt"/>
          </a:endParaRPr>
        </a:p>
      </dgm:t>
    </dgm:pt>
    <dgm:pt modelId="{8719D5AC-4237-47C1-959A-04B8FD48A829}" type="sibTrans" cxnId="{CFB28D44-4DCE-40B5-8F49-93F72F683DCC}">
      <dgm:prSet/>
      <dgm:spPr/>
      <dgm:t>
        <a:bodyPr/>
        <a:lstStyle/>
        <a:p>
          <a:endParaRPr lang="el-GR" sz="1800">
            <a:solidFill>
              <a:schemeClr val="bg1"/>
            </a:solidFill>
            <a:latin typeface="+mn-lt"/>
          </a:endParaRPr>
        </a:p>
      </dgm:t>
    </dgm:pt>
    <dgm:pt modelId="{98FB4668-920C-40B5-8876-21C24B01241F}" type="pres">
      <dgm:prSet presAssocID="{AD65C770-0FC2-45B9-ADAF-0F11EE767583}" presName="hierChild1" presStyleCnt="0">
        <dgm:presLayoutVars>
          <dgm:orgChart val="1"/>
          <dgm:chPref val="1"/>
          <dgm:dir/>
          <dgm:animOne val="branch"/>
          <dgm:animLvl val="lvl"/>
          <dgm:resizeHandles/>
        </dgm:presLayoutVars>
      </dgm:prSet>
      <dgm:spPr/>
    </dgm:pt>
    <dgm:pt modelId="{50A15FAE-B8E5-40CB-82BE-8A307F841566}" type="pres">
      <dgm:prSet presAssocID="{135EE877-FEB5-424C-A5C2-AA04143D1FD3}" presName="hierRoot1" presStyleCnt="0">
        <dgm:presLayoutVars>
          <dgm:hierBranch/>
        </dgm:presLayoutVars>
      </dgm:prSet>
      <dgm:spPr/>
    </dgm:pt>
    <dgm:pt modelId="{9B3FF64A-D325-4239-A56A-2410222CAD3A}" type="pres">
      <dgm:prSet presAssocID="{135EE877-FEB5-424C-A5C2-AA04143D1FD3}" presName="rootComposite1" presStyleCnt="0"/>
      <dgm:spPr/>
    </dgm:pt>
    <dgm:pt modelId="{EBE099C7-BBF6-4842-9DF9-68DF261C8AC5}" type="pres">
      <dgm:prSet presAssocID="{135EE877-FEB5-424C-A5C2-AA04143D1FD3}" presName="rootText1" presStyleLbl="node0" presStyleIdx="0" presStyleCnt="1">
        <dgm:presLayoutVars>
          <dgm:chPref val="3"/>
        </dgm:presLayoutVars>
      </dgm:prSet>
      <dgm:spPr/>
      <dgm:t>
        <a:bodyPr/>
        <a:lstStyle/>
        <a:p>
          <a:endParaRPr lang="el-GR"/>
        </a:p>
      </dgm:t>
    </dgm:pt>
    <dgm:pt modelId="{7454E94D-60BB-4775-B77D-B05AAA993CC5}" type="pres">
      <dgm:prSet presAssocID="{135EE877-FEB5-424C-A5C2-AA04143D1FD3}" presName="rootConnector1" presStyleLbl="node1" presStyleIdx="0" presStyleCnt="0"/>
      <dgm:spPr/>
      <dgm:t>
        <a:bodyPr/>
        <a:lstStyle/>
        <a:p>
          <a:endParaRPr lang="el-GR"/>
        </a:p>
      </dgm:t>
    </dgm:pt>
    <dgm:pt modelId="{B74B0E9E-A346-439C-B91C-56AF19DEF2A7}" type="pres">
      <dgm:prSet presAssocID="{135EE877-FEB5-424C-A5C2-AA04143D1FD3}" presName="hierChild2" presStyleCnt="0"/>
      <dgm:spPr/>
    </dgm:pt>
    <dgm:pt modelId="{674AC3B2-4300-4B23-AA7E-53E4FA2DE804}" type="pres">
      <dgm:prSet presAssocID="{59EB2474-D44B-4562-907B-CBDB5621EB27}" presName="Name35" presStyleLbl="parChTrans1D2" presStyleIdx="0" presStyleCnt="2"/>
      <dgm:spPr/>
      <dgm:t>
        <a:bodyPr/>
        <a:lstStyle/>
        <a:p>
          <a:endParaRPr lang="el-GR"/>
        </a:p>
      </dgm:t>
    </dgm:pt>
    <dgm:pt modelId="{4A63AD8D-CDAD-495E-94DC-780654BADBEC}" type="pres">
      <dgm:prSet presAssocID="{6212479A-58B0-4555-B786-F0C2BC997B41}" presName="hierRoot2" presStyleCnt="0">
        <dgm:presLayoutVars>
          <dgm:hierBranch/>
        </dgm:presLayoutVars>
      </dgm:prSet>
      <dgm:spPr/>
    </dgm:pt>
    <dgm:pt modelId="{FE21267A-1BD2-4CF3-B897-4C18579F36E0}" type="pres">
      <dgm:prSet presAssocID="{6212479A-58B0-4555-B786-F0C2BC997B41}" presName="rootComposite" presStyleCnt="0"/>
      <dgm:spPr/>
    </dgm:pt>
    <dgm:pt modelId="{B8B643B8-ACEA-4E25-B905-037268FF1616}" type="pres">
      <dgm:prSet presAssocID="{6212479A-58B0-4555-B786-F0C2BC997B41}" presName="rootText" presStyleLbl="node2" presStyleIdx="0" presStyleCnt="2">
        <dgm:presLayoutVars>
          <dgm:chPref val="3"/>
        </dgm:presLayoutVars>
      </dgm:prSet>
      <dgm:spPr/>
      <dgm:t>
        <a:bodyPr/>
        <a:lstStyle/>
        <a:p>
          <a:endParaRPr lang="el-GR"/>
        </a:p>
      </dgm:t>
    </dgm:pt>
    <dgm:pt modelId="{BF231477-99AF-4232-9ED6-1CBC3D11496D}" type="pres">
      <dgm:prSet presAssocID="{6212479A-58B0-4555-B786-F0C2BC997B41}" presName="rootConnector" presStyleLbl="node2" presStyleIdx="0" presStyleCnt="2"/>
      <dgm:spPr/>
      <dgm:t>
        <a:bodyPr/>
        <a:lstStyle/>
        <a:p>
          <a:endParaRPr lang="el-GR"/>
        </a:p>
      </dgm:t>
    </dgm:pt>
    <dgm:pt modelId="{F21DDD90-0B96-4AC1-AA5B-E301A594C988}" type="pres">
      <dgm:prSet presAssocID="{6212479A-58B0-4555-B786-F0C2BC997B41}" presName="hierChild4" presStyleCnt="0"/>
      <dgm:spPr/>
    </dgm:pt>
    <dgm:pt modelId="{49F72970-0CAF-4AF7-AB3B-A4BAD82FFDBF}" type="pres">
      <dgm:prSet presAssocID="{6212479A-58B0-4555-B786-F0C2BC997B41}" presName="hierChild5" presStyleCnt="0"/>
      <dgm:spPr/>
    </dgm:pt>
    <dgm:pt modelId="{AC037874-2742-4C36-B78A-C4377A8FFEB1}" type="pres">
      <dgm:prSet presAssocID="{71247725-7E63-4EE0-BDE8-50AE6340CAD4}" presName="Name35" presStyleLbl="parChTrans1D2" presStyleIdx="1" presStyleCnt="2"/>
      <dgm:spPr/>
      <dgm:t>
        <a:bodyPr/>
        <a:lstStyle/>
        <a:p>
          <a:endParaRPr lang="el-GR"/>
        </a:p>
      </dgm:t>
    </dgm:pt>
    <dgm:pt modelId="{A12C7C18-E54E-481E-8F49-A56EE044378A}" type="pres">
      <dgm:prSet presAssocID="{63B51A16-5A48-4350-A822-8FEED288CACF}" presName="hierRoot2" presStyleCnt="0">
        <dgm:presLayoutVars>
          <dgm:hierBranch/>
        </dgm:presLayoutVars>
      </dgm:prSet>
      <dgm:spPr/>
    </dgm:pt>
    <dgm:pt modelId="{7C34269F-D7C1-4BC8-A8DB-4620767FDAD6}" type="pres">
      <dgm:prSet presAssocID="{63B51A16-5A48-4350-A822-8FEED288CACF}" presName="rootComposite" presStyleCnt="0"/>
      <dgm:spPr/>
    </dgm:pt>
    <dgm:pt modelId="{1A08FD39-BF12-405D-8714-DE3559750458}" type="pres">
      <dgm:prSet presAssocID="{63B51A16-5A48-4350-A822-8FEED288CACF}" presName="rootText" presStyleLbl="node2" presStyleIdx="1" presStyleCnt="2">
        <dgm:presLayoutVars>
          <dgm:chPref val="3"/>
        </dgm:presLayoutVars>
      </dgm:prSet>
      <dgm:spPr/>
      <dgm:t>
        <a:bodyPr/>
        <a:lstStyle/>
        <a:p>
          <a:endParaRPr lang="el-GR"/>
        </a:p>
      </dgm:t>
    </dgm:pt>
    <dgm:pt modelId="{2DF418F9-3B44-44F0-9BFC-F584F422EB9B}" type="pres">
      <dgm:prSet presAssocID="{63B51A16-5A48-4350-A822-8FEED288CACF}" presName="rootConnector" presStyleLbl="node2" presStyleIdx="1" presStyleCnt="2"/>
      <dgm:spPr/>
      <dgm:t>
        <a:bodyPr/>
        <a:lstStyle/>
        <a:p>
          <a:endParaRPr lang="el-GR"/>
        </a:p>
      </dgm:t>
    </dgm:pt>
    <dgm:pt modelId="{00C49A0D-B6B8-43FC-A240-6EE31F4B1F70}" type="pres">
      <dgm:prSet presAssocID="{63B51A16-5A48-4350-A822-8FEED288CACF}" presName="hierChild4" presStyleCnt="0"/>
      <dgm:spPr/>
    </dgm:pt>
    <dgm:pt modelId="{180D0CFC-A605-487C-8AD2-36866CC33043}" type="pres">
      <dgm:prSet presAssocID="{63B51A16-5A48-4350-A822-8FEED288CACF}" presName="hierChild5" presStyleCnt="0"/>
      <dgm:spPr/>
    </dgm:pt>
    <dgm:pt modelId="{62293A64-8140-4103-95ED-6C18A225E5CA}" type="pres">
      <dgm:prSet presAssocID="{135EE877-FEB5-424C-A5C2-AA04143D1FD3}" presName="hierChild3" presStyleCnt="0"/>
      <dgm:spPr/>
    </dgm:pt>
  </dgm:ptLst>
  <dgm:cxnLst>
    <dgm:cxn modelId="{CFB28D44-4DCE-40B5-8F49-93F72F683DCC}" srcId="{135EE877-FEB5-424C-A5C2-AA04143D1FD3}" destId="{63B51A16-5A48-4350-A822-8FEED288CACF}" srcOrd="1" destOrd="0" parTransId="{71247725-7E63-4EE0-BDE8-50AE6340CAD4}" sibTransId="{8719D5AC-4237-47C1-959A-04B8FD48A829}"/>
    <dgm:cxn modelId="{FA3AE962-0F52-401F-8783-4F6422877700}" type="presOf" srcId="{6212479A-58B0-4555-B786-F0C2BC997B41}" destId="{BF231477-99AF-4232-9ED6-1CBC3D11496D}" srcOrd="1" destOrd="0" presId="urn:microsoft.com/office/officeart/2005/8/layout/orgChart1"/>
    <dgm:cxn modelId="{71FF67BF-D094-495A-A57A-B80586CAA7DA}" type="presOf" srcId="{135EE877-FEB5-424C-A5C2-AA04143D1FD3}" destId="{EBE099C7-BBF6-4842-9DF9-68DF261C8AC5}" srcOrd="0" destOrd="0" presId="urn:microsoft.com/office/officeart/2005/8/layout/orgChart1"/>
    <dgm:cxn modelId="{53B3695F-67D1-4456-AC22-27C90AC1359D}" type="presOf" srcId="{63B51A16-5A48-4350-A822-8FEED288CACF}" destId="{2DF418F9-3B44-44F0-9BFC-F584F422EB9B}" srcOrd="1" destOrd="0" presId="urn:microsoft.com/office/officeart/2005/8/layout/orgChart1"/>
    <dgm:cxn modelId="{A552834D-6E48-4252-BD13-AECF83D626B7}" type="presOf" srcId="{6212479A-58B0-4555-B786-F0C2BC997B41}" destId="{B8B643B8-ACEA-4E25-B905-037268FF1616}" srcOrd="0" destOrd="0" presId="urn:microsoft.com/office/officeart/2005/8/layout/orgChart1"/>
    <dgm:cxn modelId="{6669AB4E-4B35-4D84-AAF7-207FF9DF74AB}" type="presOf" srcId="{71247725-7E63-4EE0-BDE8-50AE6340CAD4}" destId="{AC037874-2742-4C36-B78A-C4377A8FFEB1}" srcOrd="0" destOrd="0" presId="urn:microsoft.com/office/officeart/2005/8/layout/orgChart1"/>
    <dgm:cxn modelId="{DEA16CB2-B2F7-4AC3-9A19-7B681399BF31}" type="presOf" srcId="{63B51A16-5A48-4350-A822-8FEED288CACF}" destId="{1A08FD39-BF12-405D-8714-DE3559750458}" srcOrd="0" destOrd="0" presId="urn:microsoft.com/office/officeart/2005/8/layout/orgChart1"/>
    <dgm:cxn modelId="{799B83AC-6972-406D-9685-730D493B0993}" type="presOf" srcId="{59EB2474-D44B-4562-907B-CBDB5621EB27}" destId="{674AC3B2-4300-4B23-AA7E-53E4FA2DE804}" srcOrd="0" destOrd="0" presId="urn:microsoft.com/office/officeart/2005/8/layout/orgChart1"/>
    <dgm:cxn modelId="{F3F0DC00-0F68-422C-B7F4-AB79D1ED02D3}" type="presOf" srcId="{135EE877-FEB5-424C-A5C2-AA04143D1FD3}" destId="{7454E94D-60BB-4775-B77D-B05AAA993CC5}" srcOrd="1" destOrd="0" presId="urn:microsoft.com/office/officeart/2005/8/layout/orgChart1"/>
    <dgm:cxn modelId="{3B81D247-E8F9-40DC-8B22-90EC14DB17E8}" srcId="{135EE877-FEB5-424C-A5C2-AA04143D1FD3}" destId="{6212479A-58B0-4555-B786-F0C2BC997B41}" srcOrd="0" destOrd="0" parTransId="{59EB2474-D44B-4562-907B-CBDB5621EB27}" sibTransId="{831E474D-5179-47C0-89E7-DD34F8427B90}"/>
    <dgm:cxn modelId="{73A89D80-3227-4DE9-B474-F26DD91C8EF4}" type="presOf" srcId="{AD65C770-0FC2-45B9-ADAF-0F11EE767583}" destId="{98FB4668-920C-40B5-8876-21C24B01241F}" srcOrd="0" destOrd="0" presId="urn:microsoft.com/office/officeart/2005/8/layout/orgChart1"/>
    <dgm:cxn modelId="{288BFC32-A187-4B45-A6EA-D73AE320562F}" srcId="{AD65C770-0FC2-45B9-ADAF-0F11EE767583}" destId="{135EE877-FEB5-424C-A5C2-AA04143D1FD3}" srcOrd="0" destOrd="0" parTransId="{22337FCA-84AC-45CA-A765-783AD6C7F4FD}" sibTransId="{166394CF-FE45-47C5-A6D4-123E3F0821E6}"/>
    <dgm:cxn modelId="{6F5D200B-39AA-4C92-85A5-8B9B8A7FBE8A}" type="presParOf" srcId="{98FB4668-920C-40B5-8876-21C24B01241F}" destId="{50A15FAE-B8E5-40CB-82BE-8A307F841566}" srcOrd="0" destOrd="0" presId="urn:microsoft.com/office/officeart/2005/8/layout/orgChart1"/>
    <dgm:cxn modelId="{EF33D759-9FA8-4189-9E76-36E892CF09E2}" type="presParOf" srcId="{50A15FAE-B8E5-40CB-82BE-8A307F841566}" destId="{9B3FF64A-D325-4239-A56A-2410222CAD3A}" srcOrd="0" destOrd="0" presId="urn:microsoft.com/office/officeart/2005/8/layout/orgChart1"/>
    <dgm:cxn modelId="{0393C481-17F7-466F-98A1-7FC5F5E7BB46}" type="presParOf" srcId="{9B3FF64A-D325-4239-A56A-2410222CAD3A}" destId="{EBE099C7-BBF6-4842-9DF9-68DF261C8AC5}" srcOrd="0" destOrd="0" presId="urn:microsoft.com/office/officeart/2005/8/layout/orgChart1"/>
    <dgm:cxn modelId="{E91D0261-874C-4C6B-8F43-57D2221BF8A7}" type="presParOf" srcId="{9B3FF64A-D325-4239-A56A-2410222CAD3A}" destId="{7454E94D-60BB-4775-B77D-B05AAA993CC5}" srcOrd="1" destOrd="0" presId="urn:microsoft.com/office/officeart/2005/8/layout/orgChart1"/>
    <dgm:cxn modelId="{20288D08-A0A2-4B8F-BBD3-698672466181}" type="presParOf" srcId="{50A15FAE-B8E5-40CB-82BE-8A307F841566}" destId="{B74B0E9E-A346-439C-B91C-56AF19DEF2A7}" srcOrd="1" destOrd="0" presId="urn:microsoft.com/office/officeart/2005/8/layout/orgChart1"/>
    <dgm:cxn modelId="{9B14797F-D8D2-4A05-83EE-5C1305BDA70F}" type="presParOf" srcId="{B74B0E9E-A346-439C-B91C-56AF19DEF2A7}" destId="{674AC3B2-4300-4B23-AA7E-53E4FA2DE804}" srcOrd="0" destOrd="0" presId="urn:microsoft.com/office/officeart/2005/8/layout/orgChart1"/>
    <dgm:cxn modelId="{014C0E70-14E1-4BAA-AA5B-DE83408A57A7}" type="presParOf" srcId="{B74B0E9E-A346-439C-B91C-56AF19DEF2A7}" destId="{4A63AD8D-CDAD-495E-94DC-780654BADBEC}" srcOrd="1" destOrd="0" presId="urn:microsoft.com/office/officeart/2005/8/layout/orgChart1"/>
    <dgm:cxn modelId="{69A9A6BA-D434-4349-8349-95C0F1129EC2}" type="presParOf" srcId="{4A63AD8D-CDAD-495E-94DC-780654BADBEC}" destId="{FE21267A-1BD2-4CF3-B897-4C18579F36E0}" srcOrd="0" destOrd="0" presId="urn:microsoft.com/office/officeart/2005/8/layout/orgChart1"/>
    <dgm:cxn modelId="{65398F79-20F4-4934-A4A0-5354FBD2AA9B}" type="presParOf" srcId="{FE21267A-1BD2-4CF3-B897-4C18579F36E0}" destId="{B8B643B8-ACEA-4E25-B905-037268FF1616}" srcOrd="0" destOrd="0" presId="urn:microsoft.com/office/officeart/2005/8/layout/orgChart1"/>
    <dgm:cxn modelId="{3E345F18-2000-40E8-BCB8-CB1D8735810F}" type="presParOf" srcId="{FE21267A-1BD2-4CF3-B897-4C18579F36E0}" destId="{BF231477-99AF-4232-9ED6-1CBC3D11496D}" srcOrd="1" destOrd="0" presId="urn:microsoft.com/office/officeart/2005/8/layout/orgChart1"/>
    <dgm:cxn modelId="{EBEAF16F-FAD8-4206-92EC-8DC62CEAEC2C}" type="presParOf" srcId="{4A63AD8D-CDAD-495E-94DC-780654BADBEC}" destId="{F21DDD90-0B96-4AC1-AA5B-E301A594C988}" srcOrd="1" destOrd="0" presId="urn:microsoft.com/office/officeart/2005/8/layout/orgChart1"/>
    <dgm:cxn modelId="{4716415D-E488-43C1-B7A5-35BA1ED5C32B}" type="presParOf" srcId="{4A63AD8D-CDAD-495E-94DC-780654BADBEC}" destId="{49F72970-0CAF-4AF7-AB3B-A4BAD82FFDBF}" srcOrd="2" destOrd="0" presId="urn:microsoft.com/office/officeart/2005/8/layout/orgChart1"/>
    <dgm:cxn modelId="{8A07F474-2651-4D0B-96D1-715128EE56E4}" type="presParOf" srcId="{B74B0E9E-A346-439C-B91C-56AF19DEF2A7}" destId="{AC037874-2742-4C36-B78A-C4377A8FFEB1}" srcOrd="2" destOrd="0" presId="urn:microsoft.com/office/officeart/2005/8/layout/orgChart1"/>
    <dgm:cxn modelId="{C8DB5FE0-AA9D-4673-983A-643ED862A5FE}" type="presParOf" srcId="{B74B0E9E-A346-439C-B91C-56AF19DEF2A7}" destId="{A12C7C18-E54E-481E-8F49-A56EE044378A}" srcOrd="3" destOrd="0" presId="urn:microsoft.com/office/officeart/2005/8/layout/orgChart1"/>
    <dgm:cxn modelId="{AF3BB159-94A3-4D48-B2E7-723ADDA51CBA}" type="presParOf" srcId="{A12C7C18-E54E-481E-8F49-A56EE044378A}" destId="{7C34269F-D7C1-4BC8-A8DB-4620767FDAD6}" srcOrd="0" destOrd="0" presId="urn:microsoft.com/office/officeart/2005/8/layout/orgChart1"/>
    <dgm:cxn modelId="{76E7AE80-59BA-4B2B-954C-EC29CE845A0E}" type="presParOf" srcId="{7C34269F-D7C1-4BC8-A8DB-4620767FDAD6}" destId="{1A08FD39-BF12-405D-8714-DE3559750458}" srcOrd="0" destOrd="0" presId="urn:microsoft.com/office/officeart/2005/8/layout/orgChart1"/>
    <dgm:cxn modelId="{C544DD1F-F5BA-4726-BD34-C12695055E33}" type="presParOf" srcId="{7C34269F-D7C1-4BC8-A8DB-4620767FDAD6}" destId="{2DF418F9-3B44-44F0-9BFC-F584F422EB9B}" srcOrd="1" destOrd="0" presId="urn:microsoft.com/office/officeart/2005/8/layout/orgChart1"/>
    <dgm:cxn modelId="{29196D0A-DFED-4DF5-93C7-C621A1ECEACC}" type="presParOf" srcId="{A12C7C18-E54E-481E-8F49-A56EE044378A}" destId="{00C49A0D-B6B8-43FC-A240-6EE31F4B1F70}" srcOrd="1" destOrd="0" presId="urn:microsoft.com/office/officeart/2005/8/layout/orgChart1"/>
    <dgm:cxn modelId="{0E36D840-CF0F-47CD-90EC-F1FDCE3C3CC0}" type="presParOf" srcId="{A12C7C18-E54E-481E-8F49-A56EE044378A}" destId="{180D0CFC-A605-487C-8AD2-36866CC33043}" srcOrd="2" destOrd="0" presId="urn:microsoft.com/office/officeart/2005/8/layout/orgChart1"/>
    <dgm:cxn modelId="{DB8DFEE7-DB28-4D24-A80F-8BDF48F8D0A4}" type="presParOf" srcId="{50A15FAE-B8E5-40CB-82BE-8A307F841566}" destId="{62293A64-8140-4103-95ED-6C18A225E5C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B8C5A8-8925-4B34-86C5-A3B50B18358E}" type="doc">
      <dgm:prSet loTypeId="urn:microsoft.com/office/officeart/2005/8/layout/orgChart1" loCatId="hierarchy" qsTypeId="urn:microsoft.com/office/officeart/2005/8/quickstyle/simple1" qsCatId="simple" csTypeId="urn:microsoft.com/office/officeart/2005/8/colors/accent1_2" csCatId="accent1"/>
      <dgm:spPr/>
    </dgm:pt>
    <dgm:pt modelId="{0AC846C4-702B-4F7F-B0F2-6BE7336964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ΠΕΡΙΒΑΛΛΟΝ ΕΥΡΕΣΗΣ</a:t>
          </a:r>
          <a:endParaRPr kumimoji="0" lang="el-GR" altLang="el-GR" b="0" i="0" u="none" strike="noStrike" cap="none" normalizeH="0" baseline="0" smtClean="0">
            <a:ln>
              <a:noFill/>
            </a:ln>
            <a:solidFill>
              <a:schemeClr val="bg1"/>
            </a:solidFill>
            <a:effectLst/>
            <a:latin typeface="+mn-lt"/>
            <a:cs typeface="Arial" charset="0"/>
          </a:endParaRPr>
        </a:p>
      </dgm:t>
    </dgm:pt>
    <dgm:pt modelId="{BB5FA130-F774-4FDF-AE72-ED5C1E8D92C1}" type="parTrans" cxnId="{D9635082-2A13-4F98-9772-E2A5EAD13929}">
      <dgm:prSet/>
      <dgm:spPr/>
      <dgm:t>
        <a:bodyPr/>
        <a:lstStyle/>
        <a:p>
          <a:endParaRPr lang="el-GR">
            <a:solidFill>
              <a:schemeClr val="bg1"/>
            </a:solidFill>
            <a:latin typeface="+mn-lt"/>
          </a:endParaRPr>
        </a:p>
      </dgm:t>
    </dgm:pt>
    <dgm:pt modelId="{E08A7308-40C9-46A5-961F-623A3DF75426}" type="sibTrans" cxnId="{D9635082-2A13-4F98-9772-E2A5EAD13929}">
      <dgm:prSet/>
      <dgm:spPr/>
      <dgm:t>
        <a:bodyPr/>
        <a:lstStyle/>
        <a:p>
          <a:endParaRPr lang="el-GR">
            <a:solidFill>
              <a:schemeClr val="bg1"/>
            </a:solidFill>
            <a:latin typeface="+mn-lt"/>
          </a:endParaRPr>
        </a:p>
      </dgm:t>
    </dgm:pt>
    <dgm:pt modelId="{7A14FA32-A055-4E60-8268-B9DCA249C3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ΕΔΑΦΟΣ</a:t>
          </a:r>
          <a:r>
            <a:rPr kumimoji="0" lang="en-US" altLang="el-GR" b="0" i="0" u="none" strike="noStrike" cap="none" normalizeH="0" baseline="0" smtClean="0">
              <a:ln>
                <a:noFill/>
              </a:ln>
              <a:solidFill>
                <a:schemeClr val="bg1"/>
              </a:solidFill>
              <a:effectLst/>
              <a:latin typeface="+mn-lt"/>
              <a:cs typeface="Arial" charset="0"/>
            </a:rPr>
            <a:t>	</a:t>
          </a:r>
          <a:endParaRPr kumimoji="0" lang="el-GR" altLang="el-GR" b="0" i="0" u="none" strike="noStrike" cap="none" normalizeH="0" baseline="0" smtClean="0">
            <a:ln>
              <a:noFill/>
            </a:ln>
            <a:solidFill>
              <a:schemeClr val="bg1"/>
            </a:solidFill>
            <a:effectLst/>
            <a:latin typeface="+mn-lt"/>
            <a:cs typeface="Arial" charset="0"/>
          </a:endParaRPr>
        </a:p>
      </dgm:t>
    </dgm:pt>
    <dgm:pt modelId="{757F18D7-0FAD-4BC5-AB91-E03925D6AF1D}" type="parTrans" cxnId="{AC7A12D5-790F-4A65-A8B6-574AA2162A55}">
      <dgm:prSet/>
      <dgm:spPr/>
      <dgm:t>
        <a:bodyPr/>
        <a:lstStyle/>
        <a:p>
          <a:endParaRPr lang="el-GR">
            <a:solidFill>
              <a:schemeClr val="bg1"/>
            </a:solidFill>
            <a:latin typeface="+mn-lt"/>
          </a:endParaRPr>
        </a:p>
      </dgm:t>
    </dgm:pt>
    <dgm:pt modelId="{3B84BA9B-3D1F-4AF8-BBC2-505C55CA2C2E}" type="sibTrans" cxnId="{AC7A12D5-790F-4A65-A8B6-574AA2162A55}">
      <dgm:prSet/>
      <dgm:spPr/>
      <dgm:t>
        <a:bodyPr/>
        <a:lstStyle/>
        <a:p>
          <a:endParaRPr lang="el-GR">
            <a:solidFill>
              <a:schemeClr val="bg1"/>
            </a:solidFill>
            <a:latin typeface="+mn-lt"/>
          </a:endParaRPr>
        </a:p>
      </dgm:t>
    </dgm:pt>
    <dgm:pt modelId="{39E41034-5D8D-4F4C-BC47-F4488C825A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Υγρό</a:t>
          </a:r>
          <a:endParaRPr kumimoji="0" lang="el-GR" altLang="el-GR" b="0" i="0" u="none" strike="noStrike" cap="none" normalizeH="0" baseline="0" smtClean="0">
            <a:ln>
              <a:noFill/>
            </a:ln>
            <a:solidFill>
              <a:schemeClr val="bg1"/>
            </a:solidFill>
            <a:effectLst/>
            <a:latin typeface="+mn-lt"/>
            <a:cs typeface="Arial" charset="0"/>
          </a:endParaRPr>
        </a:p>
      </dgm:t>
    </dgm:pt>
    <dgm:pt modelId="{2482B6A8-E5D1-4C8A-BE24-414DC364E488}" type="parTrans" cxnId="{A4951B83-9BE1-4FE1-A06B-ABD06E2DF5B7}">
      <dgm:prSet/>
      <dgm:spPr/>
      <dgm:t>
        <a:bodyPr/>
        <a:lstStyle/>
        <a:p>
          <a:endParaRPr lang="el-GR">
            <a:solidFill>
              <a:schemeClr val="bg1"/>
            </a:solidFill>
            <a:latin typeface="+mn-lt"/>
          </a:endParaRPr>
        </a:p>
      </dgm:t>
    </dgm:pt>
    <dgm:pt modelId="{B62464FE-DF5C-4856-B8E3-4258AA64CDC6}" type="sibTrans" cxnId="{A4951B83-9BE1-4FE1-A06B-ABD06E2DF5B7}">
      <dgm:prSet/>
      <dgm:spPr/>
      <dgm:t>
        <a:bodyPr/>
        <a:lstStyle/>
        <a:p>
          <a:endParaRPr lang="el-GR">
            <a:solidFill>
              <a:schemeClr val="bg1"/>
            </a:solidFill>
            <a:latin typeface="+mn-lt"/>
          </a:endParaRPr>
        </a:p>
      </dgm:t>
    </dgm:pt>
    <dgm:pt modelId="{11998664-7712-4BEB-B818-B9D4C36B5B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Ξηρό</a:t>
          </a:r>
          <a:endParaRPr kumimoji="0" lang="el-GR" altLang="el-GR" b="0" i="0" u="none" strike="noStrike" cap="none" normalizeH="0" baseline="0" smtClean="0">
            <a:ln>
              <a:noFill/>
            </a:ln>
            <a:solidFill>
              <a:schemeClr val="bg1"/>
            </a:solidFill>
            <a:effectLst/>
            <a:latin typeface="+mn-lt"/>
            <a:cs typeface="Arial" charset="0"/>
          </a:endParaRPr>
        </a:p>
      </dgm:t>
    </dgm:pt>
    <dgm:pt modelId="{5E7DD4FA-EBED-4447-BEC9-5F3ABDEE78C5}" type="parTrans" cxnId="{7A28BB9C-F94D-47A6-A629-8F3F9E5114FB}">
      <dgm:prSet/>
      <dgm:spPr/>
      <dgm:t>
        <a:bodyPr/>
        <a:lstStyle/>
        <a:p>
          <a:endParaRPr lang="el-GR">
            <a:solidFill>
              <a:schemeClr val="bg1"/>
            </a:solidFill>
            <a:latin typeface="+mn-lt"/>
          </a:endParaRPr>
        </a:p>
      </dgm:t>
    </dgm:pt>
    <dgm:pt modelId="{69099F8E-BDDC-4A90-903F-8EEEFD316A66}" type="sibTrans" cxnId="{7A28BB9C-F94D-47A6-A629-8F3F9E5114FB}">
      <dgm:prSet/>
      <dgm:spPr/>
      <dgm:t>
        <a:bodyPr/>
        <a:lstStyle/>
        <a:p>
          <a:endParaRPr lang="el-GR">
            <a:solidFill>
              <a:schemeClr val="bg1"/>
            </a:solidFill>
            <a:latin typeface="+mn-lt"/>
          </a:endParaRPr>
        </a:p>
      </dgm:t>
    </dgm:pt>
    <dgm:pt modelId="{85977105-A9DE-40ED-8B68-7DCF2D34B5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ΘΑΛΑΣΣΑ</a:t>
          </a:r>
        </a:p>
      </dgm:t>
    </dgm:pt>
    <dgm:pt modelId="{D07B6661-C865-46C9-B6C6-C81366961601}" type="parTrans" cxnId="{39FE40FF-43A3-4D2F-9E12-2DEA443BCC7B}">
      <dgm:prSet/>
      <dgm:spPr/>
      <dgm:t>
        <a:bodyPr/>
        <a:lstStyle/>
        <a:p>
          <a:endParaRPr lang="el-GR">
            <a:solidFill>
              <a:schemeClr val="bg1"/>
            </a:solidFill>
            <a:latin typeface="+mn-lt"/>
          </a:endParaRPr>
        </a:p>
      </dgm:t>
    </dgm:pt>
    <dgm:pt modelId="{3DF3251D-12F3-495A-99EC-87CBD578A33B}" type="sibTrans" cxnId="{39FE40FF-43A3-4D2F-9E12-2DEA443BCC7B}">
      <dgm:prSet/>
      <dgm:spPr/>
      <dgm:t>
        <a:bodyPr/>
        <a:lstStyle/>
        <a:p>
          <a:endParaRPr lang="el-GR">
            <a:solidFill>
              <a:schemeClr val="bg1"/>
            </a:solidFill>
            <a:latin typeface="+mn-lt"/>
          </a:endParaRPr>
        </a:p>
      </dgm:t>
    </dgm:pt>
    <dgm:pt modelId="{071896FD-7855-4824-A4C3-54657275FA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ΓΛΥΚΟ ΝΕΡΟ</a:t>
          </a:r>
        </a:p>
      </dgm:t>
    </dgm:pt>
    <dgm:pt modelId="{F929A44A-AC1E-4DA8-B81F-9331AB539307}" type="parTrans" cxnId="{9C5B5AE6-987D-4F87-BF15-420ECE574D3A}">
      <dgm:prSet/>
      <dgm:spPr/>
      <dgm:t>
        <a:bodyPr/>
        <a:lstStyle/>
        <a:p>
          <a:endParaRPr lang="el-GR">
            <a:solidFill>
              <a:schemeClr val="bg1"/>
            </a:solidFill>
            <a:latin typeface="+mn-lt"/>
          </a:endParaRPr>
        </a:p>
      </dgm:t>
    </dgm:pt>
    <dgm:pt modelId="{F883C40A-F495-4327-B98D-1C7F29EA2994}" type="sibTrans" cxnId="{9C5B5AE6-987D-4F87-BF15-420ECE574D3A}">
      <dgm:prSet/>
      <dgm:spPr/>
      <dgm:t>
        <a:bodyPr/>
        <a:lstStyle/>
        <a:p>
          <a:endParaRPr lang="el-GR">
            <a:solidFill>
              <a:schemeClr val="bg1"/>
            </a:solidFill>
            <a:latin typeface="+mn-lt"/>
          </a:endParaRPr>
        </a:p>
      </dgm:t>
    </dgm:pt>
    <dgm:pt modelId="{FC6C8BE7-B40C-4ED0-BE21-48D16041B1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ΘΑΛΑΜΟΣ</a:t>
          </a:r>
        </a:p>
      </dgm:t>
    </dgm:pt>
    <dgm:pt modelId="{2A40BCF7-254B-4EE0-A551-4AEDD791A67B}" type="parTrans" cxnId="{A688C938-2EA7-4FCB-9253-A2122E197E07}">
      <dgm:prSet/>
      <dgm:spPr/>
      <dgm:t>
        <a:bodyPr/>
        <a:lstStyle/>
        <a:p>
          <a:endParaRPr lang="el-GR">
            <a:solidFill>
              <a:schemeClr val="bg1"/>
            </a:solidFill>
            <a:latin typeface="+mn-lt"/>
          </a:endParaRPr>
        </a:p>
      </dgm:t>
    </dgm:pt>
    <dgm:pt modelId="{B6651C20-760B-4D74-BD95-93D47170AA8F}" type="sibTrans" cxnId="{A688C938-2EA7-4FCB-9253-A2122E197E07}">
      <dgm:prSet/>
      <dgm:spPr/>
      <dgm:t>
        <a:bodyPr/>
        <a:lstStyle/>
        <a:p>
          <a:endParaRPr lang="el-GR">
            <a:solidFill>
              <a:schemeClr val="bg1"/>
            </a:solidFill>
            <a:latin typeface="+mn-lt"/>
          </a:endParaRPr>
        </a:p>
      </dgm:t>
    </dgm:pt>
    <dgm:pt modelId="{A208A607-639F-4604-8C08-2D08A109B0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ΑΛΛΟ</a:t>
          </a:r>
        </a:p>
      </dgm:t>
    </dgm:pt>
    <dgm:pt modelId="{4C1D9F51-1AEF-470A-8347-9B9097E9A0C4}" type="parTrans" cxnId="{108AE11D-3A25-4CE1-A815-1BDCBFE2C846}">
      <dgm:prSet/>
      <dgm:spPr/>
      <dgm:t>
        <a:bodyPr/>
        <a:lstStyle/>
        <a:p>
          <a:endParaRPr lang="el-GR">
            <a:solidFill>
              <a:schemeClr val="bg1"/>
            </a:solidFill>
            <a:latin typeface="+mn-lt"/>
          </a:endParaRPr>
        </a:p>
      </dgm:t>
    </dgm:pt>
    <dgm:pt modelId="{0A0A9087-FCE4-4E2E-A1C4-5BD6EF1BCF69}" type="sibTrans" cxnId="{108AE11D-3A25-4CE1-A815-1BDCBFE2C846}">
      <dgm:prSet/>
      <dgm:spPr/>
      <dgm:t>
        <a:bodyPr/>
        <a:lstStyle/>
        <a:p>
          <a:endParaRPr lang="el-GR">
            <a:solidFill>
              <a:schemeClr val="bg1"/>
            </a:solidFill>
            <a:latin typeface="+mn-lt"/>
          </a:endParaRPr>
        </a:p>
      </dgm:t>
    </dgm:pt>
    <dgm:pt modelId="{BAFC99CF-CC8C-4117-981A-E97C6E416DD3}" type="pres">
      <dgm:prSet presAssocID="{E8B8C5A8-8925-4B34-86C5-A3B50B18358E}" presName="hierChild1" presStyleCnt="0">
        <dgm:presLayoutVars>
          <dgm:orgChart val="1"/>
          <dgm:chPref val="1"/>
          <dgm:dir/>
          <dgm:animOne val="branch"/>
          <dgm:animLvl val="lvl"/>
          <dgm:resizeHandles/>
        </dgm:presLayoutVars>
      </dgm:prSet>
      <dgm:spPr/>
    </dgm:pt>
    <dgm:pt modelId="{1F72C83B-D535-48AA-A619-042CDEAB63E3}" type="pres">
      <dgm:prSet presAssocID="{0AC846C4-702B-4F7F-B0F2-6BE73369640C}" presName="hierRoot1" presStyleCnt="0">
        <dgm:presLayoutVars>
          <dgm:hierBranch/>
        </dgm:presLayoutVars>
      </dgm:prSet>
      <dgm:spPr/>
    </dgm:pt>
    <dgm:pt modelId="{E7C9E72D-76EA-4AF3-801A-72A72FEF692A}" type="pres">
      <dgm:prSet presAssocID="{0AC846C4-702B-4F7F-B0F2-6BE73369640C}" presName="rootComposite1" presStyleCnt="0"/>
      <dgm:spPr/>
    </dgm:pt>
    <dgm:pt modelId="{D241822A-932B-41B0-A7B6-6E88243B6FA0}" type="pres">
      <dgm:prSet presAssocID="{0AC846C4-702B-4F7F-B0F2-6BE73369640C}" presName="rootText1" presStyleLbl="node0" presStyleIdx="0" presStyleCnt="1">
        <dgm:presLayoutVars>
          <dgm:chPref val="3"/>
        </dgm:presLayoutVars>
      </dgm:prSet>
      <dgm:spPr/>
      <dgm:t>
        <a:bodyPr/>
        <a:lstStyle/>
        <a:p>
          <a:endParaRPr lang="el-GR"/>
        </a:p>
      </dgm:t>
    </dgm:pt>
    <dgm:pt modelId="{3C445FBE-55CB-46C0-B39A-FA02DEDAB938}" type="pres">
      <dgm:prSet presAssocID="{0AC846C4-702B-4F7F-B0F2-6BE73369640C}" presName="rootConnector1" presStyleLbl="node1" presStyleIdx="0" presStyleCnt="0"/>
      <dgm:spPr/>
      <dgm:t>
        <a:bodyPr/>
        <a:lstStyle/>
        <a:p>
          <a:endParaRPr lang="el-GR"/>
        </a:p>
      </dgm:t>
    </dgm:pt>
    <dgm:pt modelId="{369DA882-4758-4933-97C2-915C3F0ED2F4}" type="pres">
      <dgm:prSet presAssocID="{0AC846C4-702B-4F7F-B0F2-6BE73369640C}" presName="hierChild2" presStyleCnt="0"/>
      <dgm:spPr/>
    </dgm:pt>
    <dgm:pt modelId="{82F462E9-8B0A-4ED5-9F27-5F5B986475B7}" type="pres">
      <dgm:prSet presAssocID="{757F18D7-0FAD-4BC5-AB91-E03925D6AF1D}" presName="Name35" presStyleLbl="parChTrans1D2" presStyleIdx="0" presStyleCnt="5"/>
      <dgm:spPr/>
      <dgm:t>
        <a:bodyPr/>
        <a:lstStyle/>
        <a:p>
          <a:endParaRPr lang="el-GR"/>
        </a:p>
      </dgm:t>
    </dgm:pt>
    <dgm:pt modelId="{574533EE-2EC0-46BE-B192-277498A7FD17}" type="pres">
      <dgm:prSet presAssocID="{7A14FA32-A055-4E60-8268-B9DCA249C345}" presName="hierRoot2" presStyleCnt="0">
        <dgm:presLayoutVars>
          <dgm:hierBranch/>
        </dgm:presLayoutVars>
      </dgm:prSet>
      <dgm:spPr/>
    </dgm:pt>
    <dgm:pt modelId="{1C10BA7F-0418-494F-A933-218066C7131F}" type="pres">
      <dgm:prSet presAssocID="{7A14FA32-A055-4E60-8268-B9DCA249C345}" presName="rootComposite" presStyleCnt="0"/>
      <dgm:spPr/>
    </dgm:pt>
    <dgm:pt modelId="{E0B82EEC-DCF1-41A2-8D42-DEE2A347C3F5}" type="pres">
      <dgm:prSet presAssocID="{7A14FA32-A055-4E60-8268-B9DCA249C345}" presName="rootText" presStyleLbl="node2" presStyleIdx="0" presStyleCnt="5">
        <dgm:presLayoutVars>
          <dgm:chPref val="3"/>
        </dgm:presLayoutVars>
      </dgm:prSet>
      <dgm:spPr/>
      <dgm:t>
        <a:bodyPr/>
        <a:lstStyle/>
        <a:p>
          <a:endParaRPr lang="el-GR"/>
        </a:p>
      </dgm:t>
    </dgm:pt>
    <dgm:pt modelId="{781E34B2-1ED9-4B08-9186-90F7DD7C90A7}" type="pres">
      <dgm:prSet presAssocID="{7A14FA32-A055-4E60-8268-B9DCA249C345}" presName="rootConnector" presStyleLbl="node2" presStyleIdx="0" presStyleCnt="5"/>
      <dgm:spPr/>
      <dgm:t>
        <a:bodyPr/>
        <a:lstStyle/>
        <a:p>
          <a:endParaRPr lang="el-GR"/>
        </a:p>
      </dgm:t>
    </dgm:pt>
    <dgm:pt modelId="{65AFD270-E8CC-439C-A915-CC62C1ABB1E3}" type="pres">
      <dgm:prSet presAssocID="{7A14FA32-A055-4E60-8268-B9DCA249C345}" presName="hierChild4" presStyleCnt="0"/>
      <dgm:spPr/>
    </dgm:pt>
    <dgm:pt modelId="{A689AC88-C0AE-451A-ACA5-074B54CA6003}" type="pres">
      <dgm:prSet presAssocID="{2482B6A8-E5D1-4C8A-BE24-414DC364E488}" presName="Name35" presStyleLbl="parChTrans1D3" presStyleIdx="0" presStyleCnt="2"/>
      <dgm:spPr/>
      <dgm:t>
        <a:bodyPr/>
        <a:lstStyle/>
        <a:p>
          <a:endParaRPr lang="el-GR"/>
        </a:p>
      </dgm:t>
    </dgm:pt>
    <dgm:pt modelId="{4528AE8D-32A4-49D0-B6D9-1CE98DBD922F}" type="pres">
      <dgm:prSet presAssocID="{39E41034-5D8D-4F4C-BC47-F4488C825A1F}" presName="hierRoot2" presStyleCnt="0">
        <dgm:presLayoutVars>
          <dgm:hierBranch val="r"/>
        </dgm:presLayoutVars>
      </dgm:prSet>
      <dgm:spPr/>
    </dgm:pt>
    <dgm:pt modelId="{B2E55E1F-1B2A-40D6-B936-6CDA14FDE44E}" type="pres">
      <dgm:prSet presAssocID="{39E41034-5D8D-4F4C-BC47-F4488C825A1F}" presName="rootComposite" presStyleCnt="0"/>
      <dgm:spPr/>
    </dgm:pt>
    <dgm:pt modelId="{63A9D182-0938-4507-926D-C86F0C9308E3}" type="pres">
      <dgm:prSet presAssocID="{39E41034-5D8D-4F4C-BC47-F4488C825A1F}" presName="rootText" presStyleLbl="node3" presStyleIdx="0" presStyleCnt="2">
        <dgm:presLayoutVars>
          <dgm:chPref val="3"/>
        </dgm:presLayoutVars>
      </dgm:prSet>
      <dgm:spPr/>
      <dgm:t>
        <a:bodyPr/>
        <a:lstStyle/>
        <a:p>
          <a:endParaRPr lang="el-GR"/>
        </a:p>
      </dgm:t>
    </dgm:pt>
    <dgm:pt modelId="{821E5E85-5DAD-4FD8-BBEF-633C1E732795}" type="pres">
      <dgm:prSet presAssocID="{39E41034-5D8D-4F4C-BC47-F4488C825A1F}" presName="rootConnector" presStyleLbl="node3" presStyleIdx="0" presStyleCnt="2"/>
      <dgm:spPr/>
      <dgm:t>
        <a:bodyPr/>
        <a:lstStyle/>
        <a:p>
          <a:endParaRPr lang="el-GR"/>
        </a:p>
      </dgm:t>
    </dgm:pt>
    <dgm:pt modelId="{FFF8AF53-A529-401B-879F-E8D122A83C63}" type="pres">
      <dgm:prSet presAssocID="{39E41034-5D8D-4F4C-BC47-F4488C825A1F}" presName="hierChild4" presStyleCnt="0"/>
      <dgm:spPr/>
    </dgm:pt>
    <dgm:pt modelId="{B164E82C-FEDD-4634-88B6-BE8330708D56}" type="pres">
      <dgm:prSet presAssocID="{39E41034-5D8D-4F4C-BC47-F4488C825A1F}" presName="hierChild5" presStyleCnt="0"/>
      <dgm:spPr/>
    </dgm:pt>
    <dgm:pt modelId="{84CEE421-5076-4927-BF4B-99A31ECD3B1E}" type="pres">
      <dgm:prSet presAssocID="{5E7DD4FA-EBED-4447-BEC9-5F3ABDEE78C5}" presName="Name35" presStyleLbl="parChTrans1D3" presStyleIdx="1" presStyleCnt="2"/>
      <dgm:spPr/>
      <dgm:t>
        <a:bodyPr/>
        <a:lstStyle/>
        <a:p>
          <a:endParaRPr lang="el-GR"/>
        </a:p>
      </dgm:t>
    </dgm:pt>
    <dgm:pt modelId="{A02ABBD3-8E09-4BF9-8F70-D697F042F83A}" type="pres">
      <dgm:prSet presAssocID="{11998664-7712-4BEB-B818-B9D4C36B5B95}" presName="hierRoot2" presStyleCnt="0">
        <dgm:presLayoutVars>
          <dgm:hierBranch val="r"/>
        </dgm:presLayoutVars>
      </dgm:prSet>
      <dgm:spPr/>
    </dgm:pt>
    <dgm:pt modelId="{9E906419-C318-4C78-9BCD-168E10C6FD0C}" type="pres">
      <dgm:prSet presAssocID="{11998664-7712-4BEB-B818-B9D4C36B5B95}" presName="rootComposite" presStyleCnt="0"/>
      <dgm:spPr/>
    </dgm:pt>
    <dgm:pt modelId="{72035AC0-2931-460E-A177-D3EFCDCDDA5C}" type="pres">
      <dgm:prSet presAssocID="{11998664-7712-4BEB-B818-B9D4C36B5B95}" presName="rootText" presStyleLbl="node3" presStyleIdx="1" presStyleCnt="2">
        <dgm:presLayoutVars>
          <dgm:chPref val="3"/>
        </dgm:presLayoutVars>
      </dgm:prSet>
      <dgm:spPr/>
      <dgm:t>
        <a:bodyPr/>
        <a:lstStyle/>
        <a:p>
          <a:endParaRPr lang="el-GR"/>
        </a:p>
      </dgm:t>
    </dgm:pt>
    <dgm:pt modelId="{8BC7D88D-F6DF-4036-8E75-1FBCDAA2B0FE}" type="pres">
      <dgm:prSet presAssocID="{11998664-7712-4BEB-B818-B9D4C36B5B95}" presName="rootConnector" presStyleLbl="node3" presStyleIdx="1" presStyleCnt="2"/>
      <dgm:spPr/>
      <dgm:t>
        <a:bodyPr/>
        <a:lstStyle/>
        <a:p>
          <a:endParaRPr lang="el-GR"/>
        </a:p>
      </dgm:t>
    </dgm:pt>
    <dgm:pt modelId="{2F6ABE7B-AE16-4183-AEDD-B091DE7A61A2}" type="pres">
      <dgm:prSet presAssocID="{11998664-7712-4BEB-B818-B9D4C36B5B95}" presName="hierChild4" presStyleCnt="0"/>
      <dgm:spPr/>
    </dgm:pt>
    <dgm:pt modelId="{C8FBBDB3-38F7-4177-82A1-DD2F92017BB8}" type="pres">
      <dgm:prSet presAssocID="{11998664-7712-4BEB-B818-B9D4C36B5B95}" presName="hierChild5" presStyleCnt="0"/>
      <dgm:spPr/>
    </dgm:pt>
    <dgm:pt modelId="{46FFA87B-C01D-4983-9422-29079E80DEE4}" type="pres">
      <dgm:prSet presAssocID="{7A14FA32-A055-4E60-8268-B9DCA249C345}" presName="hierChild5" presStyleCnt="0"/>
      <dgm:spPr/>
    </dgm:pt>
    <dgm:pt modelId="{7F3A79C2-CACF-436E-A2B4-34E1663D143B}" type="pres">
      <dgm:prSet presAssocID="{D07B6661-C865-46C9-B6C6-C81366961601}" presName="Name35" presStyleLbl="parChTrans1D2" presStyleIdx="1" presStyleCnt="5"/>
      <dgm:spPr/>
      <dgm:t>
        <a:bodyPr/>
        <a:lstStyle/>
        <a:p>
          <a:endParaRPr lang="el-GR"/>
        </a:p>
      </dgm:t>
    </dgm:pt>
    <dgm:pt modelId="{AD44E423-F6F3-49D1-8EA0-725CB032A5A2}" type="pres">
      <dgm:prSet presAssocID="{85977105-A9DE-40ED-8B68-7DCF2D34B545}" presName="hierRoot2" presStyleCnt="0">
        <dgm:presLayoutVars>
          <dgm:hierBranch/>
        </dgm:presLayoutVars>
      </dgm:prSet>
      <dgm:spPr/>
    </dgm:pt>
    <dgm:pt modelId="{DDC7BB40-49FF-4BAC-84DF-8E462A47B38E}" type="pres">
      <dgm:prSet presAssocID="{85977105-A9DE-40ED-8B68-7DCF2D34B545}" presName="rootComposite" presStyleCnt="0"/>
      <dgm:spPr/>
    </dgm:pt>
    <dgm:pt modelId="{29E0DA13-B9E6-4A0D-97FF-E9EAE759CA76}" type="pres">
      <dgm:prSet presAssocID="{85977105-A9DE-40ED-8B68-7DCF2D34B545}" presName="rootText" presStyleLbl="node2" presStyleIdx="1" presStyleCnt="5">
        <dgm:presLayoutVars>
          <dgm:chPref val="3"/>
        </dgm:presLayoutVars>
      </dgm:prSet>
      <dgm:spPr/>
      <dgm:t>
        <a:bodyPr/>
        <a:lstStyle/>
        <a:p>
          <a:endParaRPr lang="el-GR"/>
        </a:p>
      </dgm:t>
    </dgm:pt>
    <dgm:pt modelId="{B4598EA2-FA72-4D56-A7AD-F7E7CAF7877D}" type="pres">
      <dgm:prSet presAssocID="{85977105-A9DE-40ED-8B68-7DCF2D34B545}" presName="rootConnector" presStyleLbl="node2" presStyleIdx="1" presStyleCnt="5"/>
      <dgm:spPr/>
      <dgm:t>
        <a:bodyPr/>
        <a:lstStyle/>
        <a:p>
          <a:endParaRPr lang="el-GR"/>
        </a:p>
      </dgm:t>
    </dgm:pt>
    <dgm:pt modelId="{C1AD0A36-995B-426C-8C83-4DA1EF0ED2B1}" type="pres">
      <dgm:prSet presAssocID="{85977105-A9DE-40ED-8B68-7DCF2D34B545}" presName="hierChild4" presStyleCnt="0"/>
      <dgm:spPr/>
    </dgm:pt>
    <dgm:pt modelId="{B956D12E-AB80-4508-90C1-B4D32A12803F}" type="pres">
      <dgm:prSet presAssocID="{85977105-A9DE-40ED-8B68-7DCF2D34B545}" presName="hierChild5" presStyleCnt="0"/>
      <dgm:spPr/>
    </dgm:pt>
    <dgm:pt modelId="{F7D9C5AB-2AB6-4E22-9220-EF096E01D620}" type="pres">
      <dgm:prSet presAssocID="{F929A44A-AC1E-4DA8-B81F-9331AB539307}" presName="Name35" presStyleLbl="parChTrans1D2" presStyleIdx="2" presStyleCnt="5"/>
      <dgm:spPr/>
      <dgm:t>
        <a:bodyPr/>
        <a:lstStyle/>
        <a:p>
          <a:endParaRPr lang="el-GR"/>
        </a:p>
      </dgm:t>
    </dgm:pt>
    <dgm:pt modelId="{0E79CB22-40D7-40ED-A53E-046EF3A9B6A1}" type="pres">
      <dgm:prSet presAssocID="{071896FD-7855-4824-A4C3-54657275FAE7}" presName="hierRoot2" presStyleCnt="0">
        <dgm:presLayoutVars>
          <dgm:hierBranch/>
        </dgm:presLayoutVars>
      </dgm:prSet>
      <dgm:spPr/>
    </dgm:pt>
    <dgm:pt modelId="{A351EF95-5951-4606-B1FC-0616382BE0A7}" type="pres">
      <dgm:prSet presAssocID="{071896FD-7855-4824-A4C3-54657275FAE7}" presName="rootComposite" presStyleCnt="0"/>
      <dgm:spPr/>
    </dgm:pt>
    <dgm:pt modelId="{C3CF35E1-60B9-4C5B-B492-CBD6C1471494}" type="pres">
      <dgm:prSet presAssocID="{071896FD-7855-4824-A4C3-54657275FAE7}" presName="rootText" presStyleLbl="node2" presStyleIdx="2" presStyleCnt="5">
        <dgm:presLayoutVars>
          <dgm:chPref val="3"/>
        </dgm:presLayoutVars>
      </dgm:prSet>
      <dgm:spPr/>
      <dgm:t>
        <a:bodyPr/>
        <a:lstStyle/>
        <a:p>
          <a:endParaRPr lang="el-GR"/>
        </a:p>
      </dgm:t>
    </dgm:pt>
    <dgm:pt modelId="{0BDB083C-0692-4639-9AA5-AD338630745E}" type="pres">
      <dgm:prSet presAssocID="{071896FD-7855-4824-A4C3-54657275FAE7}" presName="rootConnector" presStyleLbl="node2" presStyleIdx="2" presStyleCnt="5"/>
      <dgm:spPr/>
      <dgm:t>
        <a:bodyPr/>
        <a:lstStyle/>
        <a:p>
          <a:endParaRPr lang="el-GR"/>
        </a:p>
      </dgm:t>
    </dgm:pt>
    <dgm:pt modelId="{E6BB816B-8F7F-46FE-9548-A9F51DA437FA}" type="pres">
      <dgm:prSet presAssocID="{071896FD-7855-4824-A4C3-54657275FAE7}" presName="hierChild4" presStyleCnt="0"/>
      <dgm:spPr/>
    </dgm:pt>
    <dgm:pt modelId="{5C8E7F28-87B5-431D-ACC8-B506B44EDFB9}" type="pres">
      <dgm:prSet presAssocID="{071896FD-7855-4824-A4C3-54657275FAE7}" presName="hierChild5" presStyleCnt="0"/>
      <dgm:spPr/>
    </dgm:pt>
    <dgm:pt modelId="{5848ACC7-689F-49FB-9F89-A0931C17E3D1}" type="pres">
      <dgm:prSet presAssocID="{2A40BCF7-254B-4EE0-A551-4AEDD791A67B}" presName="Name35" presStyleLbl="parChTrans1D2" presStyleIdx="3" presStyleCnt="5"/>
      <dgm:spPr/>
      <dgm:t>
        <a:bodyPr/>
        <a:lstStyle/>
        <a:p>
          <a:endParaRPr lang="el-GR"/>
        </a:p>
      </dgm:t>
    </dgm:pt>
    <dgm:pt modelId="{20CE9046-F96B-4B5B-9A6A-F27BF80417D2}" type="pres">
      <dgm:prSet presAssocID="{FC6C8BE7-B40C-4ED0-BE21-48D16041B151}" presName="hierRoot2" presStyleCnt="0">
        <dgm:presLayoutVars>
          <dgm:hierBranch/>
        </dgm:presLayoutVars>
      </dgm:prSet>
      <dgm:spPr/>
    </dgm:pt>
    <dgm:pt modelId="{B8BA9ADF-497D-44EE-8423-385ECB54FC0B}" type="pres">
      <dgm:prSet presAssocID="{FC6C8BE7-B40C-4ED0-BE21-48D16041B151}" presName="rootComposite" presStyleCnt="0"/>
      <dgm:spPr/>
    </dgm:pt>
    <dgm:pt modelId="{0664763F-B050-437C-9A70-8F87B1F93292}" type="pres">
      <dgm:prSet presAssocID="{FC6C8BE7-B40C-4ED0-BE21-48D16041B151}" presName="rootText" presStyleLbl="node2" presStyleIdx="3" presStyleCnt="5">
        <dgm:presLayoutVars>
          <dgm:chPref val="3"/>
        </dgm:presLayoutVars>
      </dgm:prSet>
      <dgm:spPr/>
      <dgm:t>
        <a:bodyPr/>
        <a:lstStyle/>
        <a:p>
          <a:endParaRPr lang="el-GR"/>
        </a:p>
      </dgm:t>
    </dgm:pt>
    <dgm:pt modelId="{229B016B-3772-4674-A149-3DA002E821B0}" type="pres">
      <dgm:prSet presAssocID="{FC6C8BE7-B40C-4ED0-BE21-48D16041B151}" presName="rootConnector" presStyleLbl="node2" presStyleIdx="3" presStyleCnt="5"/>
      <dgm:spPr/>
      <dgm:t>
        <a:bodyPr/>
        <a:lstStyle/>
        <a:p>
          <a:endParaRPr lang="el-GR"/>
        </a:p>
      </dgm:t>
    </dgm:pt>
    <dgm:pt modelId="{0F48ABE4-FDE2-4A29-875B-6205EDADEC2F}" type="pres">
      <dgm:prSet presAssocID="{FC6C8BE7-B40C-4ED0-BE21-48D16041B151}" presName="hierChild4" presStyleCnt="0"/>
      <dgm:spPr/>
    </dgm:pt>
    <dgm:pt modelId="{7558F130-19BC-4C08-9B26-1590D63D5A3F}" type="pres">
      <dgm:prSet presAssocID="{FC6C8BE7-B40C-4ED0-BE21-48D16041B151}" presName="hierChild5" presStyleCnt="0"/>
      <dgm:spPr/>
    </dgm:pt>
    <dgm:pt modelId="{8AF250B5-BA31-45F9-B4FA-6381E3ED2F69}" type="pres">
      <dgm:prSet presAssocID="{4C1D9F51-1AEF-470A-8347-9B9097E9A0C4}" presName="Name35" presStyleLbl="parChTrans1D2" presStyleIdx="4" presStyleCnt="5"/>
      <dgm:spPr/>
      <dgm:t>
        <a:bodyPr/>
        <a:lstStyle/>
        <a:p>
          <a:endParaRPr lang="el-GR"/>
        </a:p>
      </dgm:t>
    </dgm:pt>
    <dgm:pt modelId="{8F1443F6-FA78-48DF-9CFF-69F10AF37371}" type="pres">
      <dgm:prSet presAssocID="{A208A607-639F-4604-8C08-2D08A109B040}" presName="hierRoot2" presStyleCnt="0">
        <dgm:presLayoutVars>
          <dgm:hierBranch/>
        </dgm:presLayoutVars>
      </dgm:prSet>
      <dgm:spPr/>
    </dgm:pt>
    <dgm:pt modelId="{39ACC2AB-BB4F-496B-A008-AFBB6404877B}" type="pres">
      <dgm:prSet presAssocID="{A208A607-639F-4604-8C08-2D08A109B040}" presName="rootComposite" presStyleCnt="0"/>
      <dgm:spPr/>
    </dgm:pt>
    <dgm:pt modelId="{8A979ACB-5BF8-469F-B035-27910377A03F}" type="pres">
      <dgm:prSet presAssocID="{A208A607-639F-4604-8C08-2D08A109B040}" presName="rootText" presStyleLbl="node2" presStyleIdx="4" presStyleCnt="5">
        <dgm:presLayoutVars>
          <dgm:chPref val="3"/>
        </dgm:presLayoutVars>
      </dgm:prSet>
      <dgm:spPr/>
      <dgm:t>
        <a:bodyPr/>
        <a:lstStyle/>
        <a:p>
          <a:endParaRPr lang="el-GR"/>
        </a:p>
      </dgm:t>
    </dgm:pt>
    <dgm:pt modelId="{53B7A526-74CA-489C-8021-A64CD90BE28C}" type="pres">
      <dgm:prSet presAssocID="{A208A607-639F-4604-8C08-2D08A109B040}" presName="rootConnector" presStyleLbl="node2" presStyleIdx="4" presStyleCnt="5"/>
      <dgm:spPr/>
      <dgm:t>
        <a:bodyPr/>
        <a:lstStyle/>
        <a:p>
          <a:endParaRPr lang="el-GR"/>
        </a:p>
      </dgm:t>
    </dgm:pt>
    <dgm:pt modelId="{4B62F4A7-74FE-4D7B-AD0F-BD256216B914}" type="pres">
      <dgm:prSet presAssocID="{A208A607-639F-4604-8C08-2D08A109B040}" presName="hierChild4" presStyleCnt="0"/>
      <dgm:spPr/>
    </dgm:pt>
    <dgm:pt modelId="{788F9B2C-A634-41C4-8C63-1BF5B477DC92}" type="pres">
      <dgm:prSet presAssocID="{A208A607-639F-4604-8C08-2D08A109B040}" presName="hierChild5" presStyleCnt="0"/>
      <dgm:spPr/>
    </dgm:pt>
    <dgm:pt modelId="{FEFC7697-407A-4A6F-8A2F-20FD52F86A9F}" type="pres">
      <dgm:prSet presAssocID="{0AC846C4-702B-4F7F-B0F2-6BE73369640C}" presName="hierChild3" presStyleCnt="0"/>
      <dgm:spPr/>
    </dgm:pt>
  </dgm:ptLst>
  <dgm:cxnLst>
    <dgm:cxn modelId="{9A470BCB-19F4-4B23-B177-B1A690FFD181}" type="presOf" srcId="{A208A607-639F-4604-8C08-2D08A109B040}" destId="{8A979ACB-5BF8-469F-B035-27910377A03F}" srcOrd="0" destOrd="0" presId="urn:microsoft.com/office/officeart/2005/8/layout/orgChart1"/>
    <dgm:cxn modelId="{2CE02D9A-0D07-47FD-8A9D-B2784F91B5CE}" type="presOf" srcId="{FC6C8BE7-B40C-4ED0-BE21-48D16041B151}" destId="{0664763F-B050-437C-9A70-8F87B1F93292}" srcOrd="0" destOrd="0" presId="urn:microsoft.com/office/officeart/2005/8/layout/orgChart1"/>
    <dgm:cxn modelId="{AC7A12D5-790F-4A65-A8B6-574AA2162A55}" srcId="{0AC846C4-702B-4F7F-B0F2-6BE73369640C}" destId="{7A14FA32-A055-4E60-8268-B9DCA249C345}" srcOrd="0" destOrd="0" parTransId="{757F18D7-0FAD-4BC5-AB91-E03925D6AF1D}" sibTransId="{3B84BA9B-3D1F-4AF8-BBC2-505C55CA2C2E}"/>
    <dgm:cxn modelId="{A8E2C05F-9864-4FA6-AB94-F40AB22C75D6}" type="presOf" srcId="{E8B8C5A8-8925-4B34-86C5-A3B50B18358E}" destId="{BAFC99CF-CC8C-4117-981A-E97C6E416DD3}" srcOrd="0" destOrd="0" presId="urn:microsoft.com/office/officeart/2005/8/layout/orgChart1"/>
    <dgm:cxn modelId="{176676C8-302D-4BBA-BCFA-DD54F5F90993}" type="presOf" srcId="{D07B6661-C865-46C9-B6C6-C81366961601}" destId="{7F3A79C2-CACF-436E-A2B4-34E1663D143B}" srcOrd="0" destOrd="0" presId="urn:microsoft.com/office/officeart/2005/8/layout/orgChart1"/>
    <dgm:cxn modelId="{108AE11D-3A25-4CE1-A815-1BDCBFE2C846}" srcId="{0AC846C4-702B-4F7F-B0F2-6BE73369640C}" destId="{A208A607-639F-4604-8C08-2D08A109B040}" srcOrd="4" destOrd="0" parTransId="{4C1D9F51-1AEF-470A-8347-9B9097E9A0C4}" sibTransId="{0A0A9087-FCE4-4E2E-A1C4-5BD6EF1BCF69}"/>
    <dgm:cxn modelId="{4D5697A4-E26F-4A9D-B93A-9D98D79661B0}" type="presOf" srcId="{757F18D7-0FAD-4BC5-AB91-E03925D6AF1D}" destId="{82F462E9-8B0A-4ED5-9F27-5F5B986475B7}" srcOrd="0" destOrd="0" presId="urn:microsoft.com/office/officeart/2005/8/layout/orgChart1"/>
    <dgm:cxn modelId="{14D21553-C5E6-447A-B989-1CB4EA1B955C}" type="presOf" srcId="{85977105-A9DE-40ED-8B68-7DCF2D34B545}" destId="{B4598EA2-FA72-4D56-A7AD-F7E7CAF7877D}" srcOrd="1" destOrd="0" presId="urn:microsoft.com/office/officeart/2005/8/layout/orgChart1"/>
    <dgm:cxn modelId="{DDD7F0BA-691D-4237-A0EF-04AC5D63F734}" type="presOf" srcId="{7A14FA32-A055-4E60-8268-B9DCA249C345}" destId="{781E34B2-1ED9-4B08-9186-90F7DD7C90A7}" srcOrd="1" destOrd="0" presId="urn:microsoft.com/office/officeart/2005/8/layout/orgChart1"/>
    <dgm:cxn modelId="{C87D3828-49E6-4E71-B803-E1BE2FCA9CC7}" type="presOf" srcId="{11998664-7712-4BEB-B818-B9D4C36B5B95}" destId="{72035AC0-2931-460E-A177-D3EFCDCDDA5C}" srcOrd="0" destOrd="0" presId="urn:microsoft.com/office/officeart/2005/8/layout/orgChart1"/>
    <dgm:cxn modelId="{39FE40FF-43A3-4D2F-9E12-2DEA443BCC7B}" srcId="{0AC846C4-702B-4F7F-B0F2-6BE73369640C}" destId="{85977105-A9DE-40ED-8B68-7DCF2D34B545}" srcOrd="1" destOrd="0" parTransId="{D07B6661-C865-46C9-B6C6-C81366961601}" sibTransId="{3DF3251D-12F3-495A-99EC-87CBD578A33B}"/>
    <dgm:cxn modelId="{6B413067-D5DF-4758-AE65-A6CCCCE307E8}" type="presOf" srcId="{F929A44A-AC1E-4DA8-B81F-9331AB539307}" destId="{F7D9C5AB-2AB6-4E22-9220-EF096E01D620}" srcOrd="0" destOrd="0" presId="urn:microsoft.com/office/officeart/2005/8/layout/orgChart1"/>
    <dgm:cxn modelId="{89C604FA-3ADF-48A1-A0EE-1EFD1EA013EE}" type="presOf" srcId="{2482B6A8-E5D1-4C8A-BE24-414DC364E488}" destId="{A689AC88-C0AE-451A-ACA5-074B54CA6003}" srcOrd="0" destOrd="0" presId="urn:microsoft.com/office/officeart/2005/8/layout/orgChart1"/>
    <dgm:cxn modelId="{7A28BB9C-F94D-47A6-A629-8F3F9E5114FB}" srcId="{7A14FA32-A055-4E60-8268-B9DCA249C345}" destId="{11998664-7712-4BEB-B818-B9D4C36B5B95}" srcOrd="1" destOrd="0" parTransId="{5E7DD4FA-EBED-4447-BEC9-5F3ABDEE78C5}" sibTransId="{69099F8E-BDDC-4A90-903F-8EEEFD316A66}"/>
    <dgm:cxn modelId="{EBD1E4C0-A354-4982-892E-2B4568A29826}" type="presOf" srcId="{85977105-A9DE-40ED-8B68-7DCF2D34B545}" destId="{29E0DA13-B9E6-4A0D-97FF-E9EAE759CA76}" srcOrd="0" destOrd="0" presId="urn:microsoft.com/office/officeart/2005/8/layout/orgChart1"/>
    <dgm:cxn modelId="{2BAE0CA6-8337-4AA2-8703-EA9A10BDEB34}" type="presOf" srcId="{2A40BCF7-254B-4EE0-A551-4AEDD791A67B}" destId="{5848ACC7-689F-49FB-9F89-A0931C17E3D1}" srcOrd="0" destOrd="0" presId="urn:microsoft.com/office/officeart/2005/8/layout/orgChart1"/>
    <dgm:cxn modelId="{7C8756F4-F3E6-4D89-8245-0EE91CB11626}" type="presOf" srcId="{7A14FA32-A055-4E60-8268-B9DCA249C345}" destId="{E0B82EEC-DCF1-41A2-8D42-DEE2A347C3F5}" srcOrd="0" destOrd="0" presId="urn:microsoft.com/office/officeart/2005/8/layout/orgChart1"/>
    <dgm:cxn modelId="{A4951B83-9BE1-4FE1-A06B-ABD06E2DF5B7}" srcId="{7A14FA32-A055-4E60-8268-B9DCA249C345}" destId="{39E41034-5D8D-4F4C-BC47-F4488C825A1F}" srcOrd="0" destOrd="0" parTransId="{2482B6A8-E5D1-4C8A-BE24-414DC364E488}" sibTransId="{B62464FE-DF5C-4856-B8E3-4258AA64CDC6}"/>
    <dgm:cxn modelId="{B20E41E7-7B37-476F-9DFF-A6549CB07FFB}" type="presOf" srcId="{4C1D9F51-1AEF-470A-8347-9B9097E9A0C4}" destId="{8AF250B5-BA31-45F9-B4FA-6381E3ED2F69}" srcOrd="0" destOrd="0" presId="urn:microsoft.com/office/officeart/2005/8/layout/orgChart1"/>
    <dgm:cxn modelId="{59CE386B-1B52-4492-A3DA-0327CAC9FFB5}" type="presOf" srcId="{39E41034-5D8D-4F4C-BC47-F4488C825A1F}" destId="{63A9D182-0938-4507-926D-C86F0C9308E3}" srcOrd="0" destOrd="0" presId="urn:microsoft.com/office/officeart/2005/8/layout/orgChart1"/>
    <dgm:cxn modelId="{C4AEE187-CAE7-4865-8F00-26CFC43D23D9}" type="presOf" srcId="{FC6C8BE7-B40C-4ED0-BE21-48D16041B151}" destId="{229B016B-3772-4674-A149-3DA002E821B0}" srcOrd="1" destOrd="0" presId="urn:microsoft.com/office/officeart/2005/8/layout/orgChart1"/>
    <dgm:cxn modelId="{1A61E0D7-7EC0-45BA-A065-DE662E53E857}" type="presOf" srcId="{A208A607-639F-4604-8C08-2D08A109B040}" destId="{53B7A526-74CA-489C-8021-A64CD90BE28C}" srcOrd="1" destOrd="0" presId="urn:microsoft.com/office/officeart/2005/8/layout/orgChart1"/>
    <dgm:cxn modelId="{A688C938-2EA7-4FCB-9253-A2122E197E07}" srcId="{0AC846C4-702B-4F7F-B0F2-6BE73369640C}" destId="{FC6C8BE7-B40C-4ED0-BE21-48D16041B151}" srcOrd="3" destOrd="0" parTransId="{2A40BCF7-254B-4EE0-A551-4AEDD791A67B}" sibTransId="{B6651C20-760B-4D74-BD95-93D47170AA8F}"/>
    <dgm:cxn modelId="{316C645F-CAC5-4DF0-86A9-701035D11B79}" type="presOf" srcId="{071896FD-7855-4824-A4C3-54657275FAE7}" destId="{0BDB083C-0692-4639-9AA5-AD338630745E}" srcOrd="1" destOrd="0" presId="urn:microsoft.com/office/officeart/2005/8/layout/orgChart1"/>
    <dgm:cxn modelId="{9C5B5AE6-987D-4F87-BF15-420ECE574D3A}" srcId="{0AC846C4-702B-4F7F-B0F2-6BE73369640C}" destId="{071896FD-7855-4824-A4C3-54657275FAE7}" srcOrd="2" destOrd="0" parTransId="{F929A44A-AC1E-4DA8-B81F-9331AB539307}" sibTransId="{F883C40A-F495-4327-B98D-1C7F29EA2994}"/>
    <dgm:cxn modelId="{96220186-2215-4FA7-B641-B1F26AC909FF}" type="presOf" srcId="{0AC846C4-702B-4F7F-B0F2-6BE73369640C}" destId="{3C445FBE-55CB-46C0-B39A-FA02DEDAB938}" srcOrd="1" destOrd="0" presId="urn:microsoft.com/office/officeart/2005/8/layout/orgChart1"/>
    <dgm:cxn modelId="{17428F14-9A6E-4895-8CC2-139BE2EFE39C}" type="presOf" srcId="{071896FD-7855-4824-A4C3-54657275FAE7}" destId="{C3CF35E1-60B9-4C5B-B492-CBD6C1471494}" srcOrd="0" destOrd="0" presId="urn:microsoft.com/office/officeart/2005/8/layout/orgChart1"/>
    <dgm:cxn modelId="{A08F7E0C-BB19-4530-B371-C97C8B14A00B}" type="presOf" srcId="{39E41034-5D8D-4F4C-BC47-F4488C825A1F}" destId="{821E5E85-5DAD-4FD8-BBEF-633C1E732795}" srcOrd="1" destOrd="0" presId="urn:microsoft.com/office/officeart/2005/8/layout/orgChart1"/>
    <dgm:cxn modelId="{7FEEE64C-35D0-4294-BC1C-5DF5FEB585A7}" type="presOf" srcId="{11998664-7712-4BEB-B818-B9D4C36B5B95}" destId="{8BC7D88D-F6DF-4036-8E75-1FBCDAA2B0FE}" srcOrd="1" destOrd="0" presId="urn:microsoft.com/office/officeart/2005/8/layout/orgChart1"/>
    <dgm:cxn modelId="{A4E5D2BE-14AC-4E74-9D02-B7AEFB9EF0B3}" type="presOf" srcId="{0AC846C4-702B-4F7F-B0F2-6BE73369640C}" destId="{D241822A-932B-41B0-A7B6-6E88243B6FA0}" srcOrd="0" destOrd="0" presId="urn:microsoft.com/office/officeart/2005/8/layout/orgChart1"/>
    <dgm:cxn modelId="{50788679-FAB4-4FED-89B9-34ABE431B962}" type="presOf" srcId="{5E7DD4FA-EBED-4447-BEC9-5F3ABDEE78C5}" destId="{84CEE421-5076-4927-BF4B-99A31ECD3B1E}" srcOrd="0" destOrd="0" presId="urn:microsoft.com/office/officeart/2005/8/layout/orgChart1"/>
    <dgm:cxn modelId="{D9635082-2A13-4F98-9772-E2A5EAD13929}" srcId="{E8B8C5A8-8925-4B34-86C5-A3B50B18358E}" destId="{0AC846C4-702B-4F7F-B0F2-6BE73369640C}" srcOrd="0" destOrd="0" parTransId="{BB5FA130-F774-4FDF-AE72-ED5C1E8D92C1}" sibTransId="{E08A7308-40C9-46A5-961F-623A3DF75426}"/>
    <dgm:cxn modelId="{B6700CAF-D16D-4940-89E3-050063D28A5B}" type="presParOf" srcId="{BAFC99CF-CC8C-4117-981A-E97C6E416DD3}" destId="{1F72C83B-D535-48AA-A619-042CDEAB63E3}" srcOrd="0" destOrd="0" presId="urn:microsoft.com/office/officeart/2005/8/layout/orgChart1"/>
    <dgm:cxn modelId="{5A600943-3E31-4BF6-B7F3-BB85C1AE484F}" type="presParOf" srcId="{1F72C83B-D535-48AA-A619-042CDEAB63E3}" destId="{E7C9E72D-76EA-4AF3-801A-72A72FEF692A}" srcOrd="0" destOrd="0" presId="urn:microsoft.com/office/officeart/2005/8/layout/orgChart1"/>
    <dgm:cxn modelId="{741D3F30-DACF-424C-B4B0-2B109C5CA43F}" type="presParOf" srcId="{E7C9E72D-76EA-4AF3-801A-72A72FEF692A}" destId="{D241822A-932B-41B0-A7B6-6E88243B6FA0}" srcOrd="0" destOrd="0" presId="urn:microsoft.com/office/officeart/2005/8/layout/orgChart1"/>
    <dgm:cxn modelId="{C00BBD6D-476C-4E41-8695-3885EB028FDF}" type="presParOf" srcId="{E7C9E72D-76EA-4AF3-801A-72A72FEF692A}" destId="{3C445FBE-55CB-46C0-B39A-FA02DEDAB938}" srcOrd="1" destOrd="0" presId="urn:microsoft.com/office/officeart/2005/8/layout/orgChart1"/>
    <dgm:cxn modelId="{2B596E4C-4ED6-41AE-9DE0-B865FD63CF12}" type="presParOf" srcId="{1F72C83B-D535-48AA-A619-042CDEAB63E3}" destId="{369DA882-4758-4933-97C2-915C3F0ED2F4}" srcOrd="1" destOrd="0" presId="urn:microsoft.com/office/officeart/2005/8/layout/orgChart1"/>
    <dgm:cxn modelId="{B4D2DF47-E201-46CB-BEAA-8DF47A8E8007}" type="presParOf" srcId="{369DA882-4758-4933-97C2-915C3F0ED2F4}" destId="{82F462E9-8B0A-4ED5-9F27-5F5B986475B7}" srcOrd="0" destOrd="0" presId="urn:microsoft.com/office/officeart/2005/8/layout/orgChart1"/>
    <dgm:cxn modelId="{48EB94BB-95AC-463A-8463-6DE3799D9EC7}" type="presParOf" srcId="{369DA882-4758-4933-97C2-915C3F0ED2F4}" destId="{574533EE-2EC0-46BE-B192-277498A7FD17}" srcOrd="1" destOrd="0" presId="urn:microsoft.com/office/officeart/2005/8/layout/orgChart1"/>
    <dgm:cxn modelId="{AD637899-A80A-4B8A-B04C-BA880DB6E2A1}" type="presParOf" srcId="{574533EE-2EC0-46BE-B192-277498A7FD17}" destId="{1C10BA7F-0418-494F-A933-218066C7131F}" srcOrd="0" destOrd="0" presId="urn:microsoft.com/office/officeart/2005/8/layout/orgChart1"/>
    <dgm:cxn modelId="{F1DF708F-4F5D-4159-8697-CE293CE3DDD4}" type="presParOf" srcId="{1C10BA7F-0418-494F-A933-218066C7131F}" destId="{E0B82EEC-DCF1-41A2-8D42-DEE2A347C3F5}" srcOrd="0" destOrd="0" presId="urn:microsoft.com/office/officeart/2005/8/layout/orgChart1"/>
    <dgm:cxn modelId="{F84A3F26-7014-4917-83C1-79C5B920E888}" type="presParOf" srcId="{1C10BA7F-0418-494F-A933-218066C7131F}" destId="{781E34B2-1ED9-4B08-9186-90F7DD7C90A7}" srcOrd="1" destOrd="0" presId="urn:microsoft.com/office/officeart/2005/8/layout/orgChart1"/>
    <dgm:cxn modelId="{AD34B404-0AA9-4F5B-8E26-5E02BC27CE0C}" type="presParOf" srcId="{574533EE-2EC0-46BE-B192-277498A7FD17}" destId="{65AFD270-E8CC-439C-A915-CC62C1ABB1E3}" srcOrd="1" destOrd="0" presId="urn:microsoft.com/office/officeart/2005/8/layout/orgChart1"/>
    <dgm:cxn modelId="{65055649-31D7-4BD7-9D92-62B42846D976}" type="presParOf" srcId="{65AFD270-E8CC-439C-A915-CC62C1ABB1E3}" destId="{A689AC88-C0AE-451A-ACA5-074B54CA6003}" srcOrd="0" destOrd="0" presId="urn:microsoft.com/office/officeart/2005/8/layout/orgChart1"/>
    <dgm:cxn modelId="{2326CB90-794F-4251-A75D-70EE6AE58E65}" type="presParOf" srcId="{65AFD270-E8CC-439C-A915-CC62C1ABB1E3}" destId="{4528AE8D-32A4-49D0-B6D9-1CE98DBD922F}" srcOrd="1" destOrd="0" presId="urn:microsoft.com/office/officeart/2005/8/layout/orgChart1"/>
    <dgm:cxn modelId="{180B4317-F090-40FD-9A49-EEC97BB94C47}" type="presParOf" srcId="{4528AE8D-32A4-49D0-B6D9-1CE98DBD922F}" destId="{B2E55E1F-1B2A-40D6-B936-6CDA14FDE44E}" srcOrd="0" destOrd="0" presId="urn:microsoft.com/office/officeart/2005/8/layout/orgChart1"/>
    <dgm:cxn modelId="{9E23501E-727D-4573-884A-C9479EF48948}" type="presParOf" srcId="{B2E55E1F-1B2A-40D6-B936-6CDA14FDE44E}" destId="{63A9D182-0938-4507-926D-C86F0C9308E3}" srcOrd="0" destOrd="0" presId="urn:microsoft.com/office/officeart/2005/8/layout/orgChart1"/>
    <dgm:cxn modelId="{2E176B9C-114E-45A9-AFF9-AA5C6C5683FC}" type="presParOf" srcId="{B2E55E1F-1B2A-40D6-B936-6CDA14FDE44E}" destId="{821E5E85-5DAD-4FD8-BBEF-633C1E732795}" srcOrd="1" destOrd="0" presId="urn:microsoft.com/office/officeart/2005/8/layout/orgChart1"/>
    <dgm:cxn modelId="{5CC5D311-EA21-493D-BE8E-A12D69644A0A}" type="presParOf" srcId="{4528AE8D-32A4-49D0-B6D9-1CE98DBD922F}" destId="{FFF8AF53-A529-401B-879F-E8D122A83C63}" srcOrd="1" destOrd="0" presId="urn:microsoft.com/office/officeart/2005/8/layout/orgChart1"/>
    <dgm:cxn modelId="{65AE27C5-4052-4CE6-BA41-CDECAFD002E9}" type="presParOf" srcId="{4528AE8D-32A4-49D0-B6D9-1CE98DBD922F}" destId="{B164E82C-FEDD-4634-88B6-BE8330708D56}" srcOrd="2" destOrd="0" presId="urn:microsoft.com/office/officeart/2005/8/layout/orgChart1"/>
    <dgm:cxn modelId="{A8417419-60CE-4A30-AF2D-FC5DAAE4763E}" type="presParOf" srcId="{65AFD270-E8CC-439C-A915-CC62C1ABB1E3}" destId="{84CEE421-5076-4927-BF4B-99A31ECD3B1E}" srcOrd="2" destOrd="0" presId="urn:microsoft.com/office/officeart/2005/8/layout/orgChart1"/>
    <dgm:cxn modelId="{613F4D6A-D874-478A-BECF-1AB473E5A622}" type="presParOf" srcId="{65AFD270-E8CC-439C-A915-CC62C1ABB1E3}" destId="{A02ABBD3-8E09-4BF9-8F70-D697F042F83A}" srcOrd="3" destOrd="0" presId="urn:microsoft.com/office/officeart/2005/8/layout/orgChart1"/>
    <dgm:cxn modelId="{B0961D10-913D-49DE-A353-C5C3ED2D4626}" type="presParOf" srcId="{A02ABBD3-8E09-4BF9-8F70-D697F042F83A}" destId="{9E906419-C318-4C78-9BCD-168E10C6FD0C}" srcOrd="0" destOrd="0" presId="urn:microsoft.com/office/officeart/2005/8/layout/orgChart1"/>
    <dgm:cxn modelId="{BF1D5688-9FB6-40D4-B79E-4A192F3D514D}" type="presParOf" srcId="{9E906419-C318-4C78-9BCD-168E10C6FD0C}" destId="{72035AC0-2931-460E-A177-D3EFCDCDDA5C}" srcOrd="0" destOrd="0" presId="urn:microsoft.com/office/officeart/2005/8/layout/orgChart1"/>
    <dgm:cxn modelId="{E9BE84F3-64F0-4B11-AB9C-901930B8DB46}" type="presParOf" srcId="{9E906419-C318-4C78-9BCD-168E10C6FD0C}" destId="{8BC7D88D-F6DF-4036-8E75-1FBCDAA2B0FE}" srcOrd="1" destOrd="0" presId="urn:microsoft.com/office/officeart/2005/8/layout/orgChart1"/>
    <dgm:cxn modelId="{0606EF56-3382-4FCF-8414-479B0E4A5CC8}" type="presParOf" srcId="{A02ABBD3-8E09-4BF9-8F70-D697F042F83A}" destId="{2F6ABE7B-AE16-4183-AEDD-B091DE7A61A2}" srcOrd="1" destOrd="0" presId="urn:microsoft.com/office/officeart/2005/8/layout/orgChart1"/>
    <dgm:cxn modelId="{EC15F944-402C-44E5-88E1-8E564B29E5B8}" type="presParOf" srcId="{A02ABBD3-8E09-4BF9-8F70-D697F042F83A}" destId="{C8FBBDB3-38F7-4177-82A1-DD2F92017BB8}" srcOrd="2" destOrd="0" presId="urn:microsoft.com/office/officeart/2005/8/layout/orgChart1"/>
    <dgm:cxn modelId="{13A31999-DFF7-4784-B415-38B4B6A83DF4}" type="presParOf" srcId="{574533EE-2EC0-46BE-B192-277498A7FD17}" destId="{46FFA87B-C01D-4983-9422-29079E80DEE4}" srcOrd="2" destOrd="0" presId="urn:microsoft.com/office/officeart/2005/8/layout/orgChart1"/>
    <dgm:cxn modelId="{BF01C8AB-2190-4A13-B64B-F826650CB90D}" type="presParOf" srcId="{369DA882-4758-4933-97C2-915C3F0ED2F4}" destId="{7F3A79C2-CACF-436E-A2B4-34E1663D143B}" srcOrd="2" destOrd="0" presId="urn:microsoft.com/office/officeart/2005/8/layout/orgChart1"/>
    <dgm:cxn modelId="{B3D4F393-BEC8-40E8-A6F3-F666B2BC1EC0}" type="presParOf" srcId="{369DA882-4758-4933-97C2-915C3F0ED2F4}" destId="{AD44E423-F6F3-49D1-8EA0-725CB032A5A2}" srcOrd="3" destOrd="0" presId="urn:microsoft.com/office/officeart/2005/8/layout/orgChart1"/>
    <dgm:cxn modelId="{2845EA6B-CBC0-4F88-9C53-86E4758F0E44}" type="presParOf" srcId="{AD44E423-F6F3-49D1-8EA0-725CB032A5A2}" destId="{DDC7BB40-49FF-4BAC-84DF-8E462A47B38E}" srcOrd="0" destOrd="0" presId="urn:microsoft.com/office/officeart/2005/8/layout/orgChart1"/>
    <dgm:cxn modelId="{C92B1533-9515-467E-8A8D-C286A21C0236}" type="presParOf" srcId="{DDC7BB40-49FF-4BAC-84DF-8E462A47B38E}" destId="{29E0DA13-B9E6-4A0D-97FF-E9EAE759CA76}" srcOrd="0" destOrd="0" presId="urn:microsoft.com/office/officeart/2005/8/layout/orgChart1"/>
    <dgm:cxn modelId="{291D96F1-D52F-4DCB-9719-013C5BB35689}" type="presParOf" srcId="{DDC7BB40-49FF-4BAC-84DF-8E462A47B38E}" destId="{B4598EA2-FA72-4D56-A7AD-F7E7CAF7877D}" srcOrd="1" destOrd="0" presId="urn:microsoft.com/office/officeart/2005/8/layout/orgChart1"/>
    <dgm:cxn modelId="{878A7425-83CC-471A-8DFA-21032223C0AF}" type="presParOf" srcId="{AD44E423-F6F3-49D1-8EA0-725CB032A5A2}" destId="{C1AD0A36-995B-426C-8C83-4DA1EF0ED2B1}" srcOrd="1" destOrd="0" presId="urn:microsoft.com/office/officeart/2005/8/layout/orgChart1"/>
    <dgm:cxn modelId="{4133924F-55F2-4B61-9061-F09B5EF352F9}" type="presParOf" srcId="{AD44E423-F6F3-49D1-8EA0-725CB032A5A2}" destId="{B956D12E-AB80-4508-90C1-B4D32A12803F}" srcOrd="2" destOrd="0" presId="urn:microsoft.com/office/officeart/2005/8/layout/orgChart1"/>
    <dgm:cxn modelId="{2AB00DCE-CFDD-475B-9A5E-EC9EB964B86B}" type="presParOf" srcId="{369DA882-4758-4933-97C2-915C3F0ED2F4}" destId="{F7D9C5AB-2AB6-4E22-9220-EF096E01D620}" srcOrd="4" destOrd="0" presId="urn:microsoft.com/office/officeart/2005/8/layout/orgChart1"/>
    <dgm:cxn modelId="{A43C3CEF-ED5A-4907-A776-344457652C64}" type="presParOf" srcId="{369DA882-4758-4933-97C2-915C3F0ED2F4}" destId="{0E79CB22-40D7-40ED-A53E-046EF3A9B6A1}" srcOrd="5" destOrd="0" presId="urn:microsoft.com/office/officeart/2005/8/layout/orgChart1"/>
    <dgm:cxn modelId="{843D594D-ED82-4CF0-9DDC-A2E2F76D9CC8}" type="presParOf" srcId="{0E79CB22-40D7-40ED-A53E-046EF3A9B6A1}" destId="{A351EF95-5951-4606-B1FC-0616382BE0A7}" srcOrd="0" destOrd="0" presId="urn:microsoft.com/office/officeart/2005/8/layout/orgChart1"/>
    <dgm:cxn modelId="{D124FC1B-C329-4CDE-B2E0-A78DE58B3D88}" type="presParOf" srcId="{A351EF95-5951-4606-B1FC-0616382BE0A7}" destId="{C3CF35E1-60B9-4C5B-B492-CBD6C1471494}" srcOrd="0" destOrd="0" presId="urn:microsoft.com/office/officeart/2005/8/layout/orgChart1"/>
    <dgm:cxn modelId="{DD110A2D-FE77-4CB7-AEA7-8E1844AE2387}" type="presParOf" srcId="{A351EF95-5951-4606-B1FC-0616382BE0A7}" destId="{0BDB083C-0692-4639-9AA5-AD338630745E}" srcOrd="1" destOrd="0" presId="urn:microsoft.com/office/officeart/2005/8/layout/orgChart1"/>
    <dgm:cxn modelId="{6F4B1F4E-B5BD-4360-AF57-B8EA107DBA58}" type="presParOf" srcId="{0E79CB22-40D7-40ED-A53E-046EF3A9B6A1}" destId="{E6BB816B-8F7F-46FE-9548-A9F51DA437FA}" srcOrd="1" destOrd="0" presId="urn:microsoft.com/office/officeart/2005/8/layout/orgChart1"/>
    <dgm:cxn modelId="{EBFB52A6-38AB-4525-9503-A2C2D3847A68}" type="presParOf" srcId="{0E79CB22-40D7-40ED-A53E-046EF3A9B6A1}" destId="{5C8E7F28-87B5-431D-ACC8-B506B44EDFB9}" srcOrd="2" destOrd="0" presId="urn:microsoft.com/office/officeart/2005/8/layout/orgChart1"/>
    <dgm:cxn modelId="{A6FF8188-9AB6-4E0D-AB3D-81B69392CF7D}" type="presParOf" srcId="{369DA882-4758-4933-97C2-915C3F0ED2F4}" destId="{5848ACC7-689F-49FB-9F89-A0931C17E3D1}" srcOrd="6" destOrd="0" presId="urn:microsoft.com/office/officeart/2005/8/layout/orgChart1"/>
    <dgm:cxn modelId="{430C3934-DBB2-4E6E-846D-18EB6D6BAAED}" type="presParOf" srcId="{369DA882-4758-4933-97C2-915C3F0ED2F4}" destId="{20CE9046-F96B-4B5B-9A6A-F27BF80417D2}" srcOrd="7" destOrd="0" presId="urn:microsoft.com/office/officeart/2005/8/layout/orgChart1"/>
    <dgm:cxn modelId="{B0FEF80A-D283-44A4-83EB-53459810ECB7}" type="presParOf" srcId="{20CE9046-F96B-4B5B-9A6A-F27BF80417D2}" destId="{B8BA9ADF-497D-44EE-8423-385ECB54FC0B}" srcOrd="0" destOrd="0" presId="urn:microsoft.com/office/officeart/2005/8/layout/orgChart1"/>
    <dgm:cxn modelId="{49E623DB-434A-485D-878B-5F05CDB83656}" type="presParOf" srcId="{B8BA9ADF-497D-44EE-8423-385ECB54FC0B}" destId="{0664763F-B050-437C-9A70-8F87B1F93292}" srcOrd="0" destOrd="0" presId="urn:microsoft.com/office/officeart/2005/8/layout/orgChart1"/>
    <dgm:cxn modelId="{C8DE17F4-91AD-45E9-A711-ACFDB7243862}" type="presParOf" srcId="{B8BA9ADF-497D-44EE-8423-385ECB54FC0B}" destId="{229B016B-3772-4674-A149-3DA002E821B0}" srcOrd="1" destOrd="0" presId="urn:microsoft.com/office/officeart/2005/8/layout/orgChart1"/>
    <dgm:cxn modelId="{F92EB9D0-ED6B-4714-8883-EEE2CA726C85}" type="presParOf" srcId="{20CE9046-F96B-4B5B-9A6A-F27BF80417D2}" destId="{0F48ABE4-FDE2-4A29-875B-6205EDADEC2F}" srcOrd="1" destOrd="0" presId="urn:microsoft.com/office/officeart/2005/8/layout/orgChart1"/>
    <dgm:cxn modelId="{A09A69D0-FAC8-473C-918F-C534301EC85F}" type="presParOf" srcId="{20CE9046-F96B-4B5B-9A6A-F27BF80417D2}" destId="{7558F130-19BC-4C08-9B26-1590D63D5A3F}" srcOrd="2" destOrd="0" presId="urn:microsoft.com/office/officeart/2005/8/layout/orgChart1"/>
    <dgm:cxn modelId="{F3EAA751-7DA9-421D-BBCF-D5130503F99C}" type="presParOf" srcId="{369DA882-4758-4933-97C2-915C3F0ED2F4}" destId="{8AF250B5-BA31-45F9-B4FA-6381E3ED2F69}" srcOrd="8" destOrd="0" presId="urn:microsoft.com/office/officeart/2005/8/layout/orgChart1"/>
    <dgm:cxn modelId="{C846F76A-9F30-4A65-9CE8-A19E72F38E07}" type="presParOf" srcId="{369DA882-4758-4933-97C2-915C3F0ED2F4}" destId="{8F1443F6-FA78-48DF-9CFF-69F10AF37371}" srcOrd="9" destOrd="0" presId="urn:microsoft.com/office/officeart/2005/8/layout/orgChart1"/>
    <dgm:cxn modelId="{9F367181-3197-4BFE-9188-E942E7A66F09}" type="presParOf" srcId="{8F1443F6-FA78-48DF-9CFF-69F10AF37371}" destId="{39ACC2AB-BB4F-496B-A008-AFBB6404877B}" srcOrd="0" destOrd="0" presId="urn:microsoft.com/office/officeart/2005/8/layout/orgChart1"/>
    <dgm:cxn modelId="{E04ABC5A-F571-4F6A-99B7-91ADD442EEE6}" type="presParOf" srcId="{39ACC2AB-BB4F-496B-A008-AFBB6404877B}" destId="{8A979ACB-5BF8-469F-B035-27910377A03F}" srcOrd="0" destOrd="0" presId="urn:microsoft.com/office/officeart/2005/8/layout/orgChart1"/>
    <dgm:cxn modelId="{0088D831-9633-400C-9629-1ECAA986A2CE}" type="presParOf" srcId="{39ACC2AB-BB4F-496B-A008-AFBB6404877B}" destId="{53B7A526-74CA-489C-8021-A64CD90BE28C}" srcOrd="1" destOrd="0" presId="urn:microsoft.com/office/officeart/2005/8/layout/orgChart1"/>
    <dgm:cxn modelId="{A07463F4-CAC3-43A4-90B8-E1F45DF5A542}" type="presParOf" srcId="{8F1443F6-FA78-48DF-9CFF-69F10AF37371}" destId="{4B62F4A7-74FE-4D7B-AD0F-BD256216B914}" srcOrd="1" destOrd="0" presId="urn:microsoft.com/office/officeart/2005/8/layout/orgChart1"/>
    <dgm:cxn modelId="{B241FC93-8537-4A22-BB80-E209B2115993}" type="presParOf" srcId="{8F1443F6-FA78-48DF-9CFF-69F10AF37371}" destId="{788F9B2C-A634-41C4-8C63-1BF5B477DC92}" srcOrd="2" destOrd="0" presId="urn:microsoft.com/office/officeart/2005/8/layout/orgChart1"/>
    <dgm:cxn modelId="{C341B20A-B843-4D64-8644-9DAC3A825BDA}" type="presParOf" srcId="{1F72C83B-D535-48AA-A619-042CDEAB63E3}" destId="{FEFC7697-407A-4A6F-8A2F-20FD52F86A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0580A8-BEA5-435D-97E8-07E2D5E57F81}" type="doc">
      <dgm:prSet loTypeId="urn:microsoft.com/office/officeart/2005/8/layout/orgChart1" loCatId="hierarchy" qsTypeId="urn:microsoft.com/office/officeart/2005/8/quickstyle/simple1" qsCatId="simple" csTypeId="urn:microsoft.com/office/officeart/2005/8/colors/accent1_2" csCatId="accent1"/>
      <dgm:spPr/>
    </dgm:pt>
    <dgm:pt modelId="{FF0D4CB8-2558-4A8B-A11E-A2B32453E41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ΠΡΟ ΕΠΕΜΒΑΣΗΣ</a:t>
          </a:r>
          <a:endParaRPr kumimoji="0" lang="el-GR" altLang="el-GR" b="0" i="0" u="none" strike="noStrike" cap="none" normalizeH="0" baseline="0" smtClean="0">
            <a:ln>
              <a:noFill/>
            </a:ln>
            <a:solidFill>
              <a:schemeClr val="bg1"/>
            </a:solidFill>
            <a:effectLst/>
            <a:latin typeface="+mn-lt"/>
            <a:cs typeface="Arial" charset="0"/>
          </a:endParaRPr>
        </a:p>
      </dgm:t>
    </dgm:pt>
    <dgm:pt modelId="{64AC1E83-B38F-4AD0-8FF1-984BA650122C}" type="parTrans" cxnId="{D5C21FC6-719E-4D80-9AB5-9427C9D405B4}">
      <dgm:prSet/>
      <dgm:spPr/>
      <dgm:t>
        <a:bodyPr/>
        <a:lstStyle/>
        <a:p>
          <a:endParaRPr lang="el-GR">
            <a:solidFill>
              <a:schemeClr val="bg1"/>
            </a:solidFill>
            <a:latin typeface="+mn-lt"/>
          </a:endParaRPr>
        </a:p>
      </dgm:t>
    </dgm:pt>
    <dgm:pt modelId="{00F7DBAC-99BA-4B86-8420-B85DCD3F1BAE}" type="sibTrans" cxnId="{D5C21FC6-719E-4D80-9AB5-9427C9D405B4}">
      <dgm:prSet/>
      <dgm:spPr/>
      <dgm:t>
        <a:bodyPr/>
        <a:lstStyle/>
        <a:p>
          <a:endParaRPr lang="el-GR">
            <a:solidFill>
              <a:schemeClr val="bg1"/>
            </a:solidFill>
            <a:latin typeface="+mn-lt"/>
          </a:endParaRPr>
        </a:p>
      </dgm:t>
    </dgm:pt>
    <dgm:pt modelId="{52B69983-F5A6-494F-B2EB-CAFDC92C47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ΠΕΡΙΒΑΛΛΟΝ</a:t>
          </a:r>
        </a:p>
      </dgm:t>
    </dgm:pt>
    <dgm:pt modelId="{580B31FF-4D71-4E46-8F45-81D391F07615}" type="parTrans" cxnId="{49F40CC1-BEA5-43D1-962B-65ACF3ED93BE}">
      <dgm:prSet/>
      <dgm:spPr/>
      <dgm:t>
        <a:bodyPr/>
        <a:lstStyle/>
        <a:p>
          <a:endParaRPr lang="el-GR">
            <a:solidFill>
              <a:schemeClr val="bg1"/>
            </a:solidFill>
            <a:latin typeface="+mn-lt"/>
          </a:endParaRPr>
        </a:p>
      </dgm:t>
    </dgm:pt>
    <dgm:pt modelId="{1F65B2F3-D243-46C6-BE75-A9A9F5505E90}" type="sibTrans" cxnId="{49F40CC1-BEA5-43D1-962B-65ACF3ED93BE}">
      <dgm:prSet/>
      <dgm:spPr/>
      <dgm:t>
        <a:bodyPr/>
        <a:lstStyle/>
        <a:p>
          <a:endParaRPr lang="el-GR">
            <a:solidFill>
              <a:schemeClr val="bg1"/>
            </a:solidFill>
            <a:latin typeface="+mn-lt"/>
          </a:endParaRPr>
        </a:p>
      </dgm:t>
    </dgm:pt>
    <dgm:pt modelId="{1D07A24D-E441-4861-9B1B-023A0E37BA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Ελεγχόμενο</a:t>
          </a:r>
          <a:endParaRPr kumimoji="0" lang="el-GR" altLang="el-GR" b="0" i="0" u="none" strike="noStrike" cap="none" normalizeH="0" baseline="0" smtClean="0">
            <a:ln>
              <a:noFill/>
            </a:ln>
            <a:solidFill>
              <a:schemeClr val="bg1"/>
            </a:solidFill>
            <a:effectLst/>
            <a:latin typeface="+mn-lt"/>
            <a:cs typeface="Arial" charset="0"/>
          </a:endParaRPr>
        </a:p>
      </dgm:t>
    </dgm:pt>
    <dgm:pt modelId="{99245711-F299-43D9-9140-ABDBFA9321E1}" type="parTrans" cxnId="{0DCE6CED-B14E-4451-ABC4-190C2983CBC7}">
      <dgm:prSet/>
      <dgm:spPr/>
      <dgm:t>
        <a:bodyPr/>
        <a:lstStyle/>
        <a:p>
          <a:endParaRPr lang="el-GR">
            <a:solidFill>
              <a:schemeClr val="bg1"/>
            </a:solidFill>
            <a:latin typeface="+mn-lt"/>
          </a:endParaRPr>
        </a:p>
      </dgm:t>
    </dgm:pt>
    <dgm:pt modelId="{C8D829AA-C89C-4F06-B9DD-0D438CF4EA16}" type="sibTrans" cxnId="{0DCE6CED-B14E-4451-ABC4-190C2983CBC7}">
      <dgm:prSet/>
      <dgm:spPr/>
      <dgm:t>
        <a:bodyPr/>
        <a:lstStyle/>
        <a:p>
          <a:endParaRPr lang="el-GR">
            <a:solidFill>
              <a:schemeClr val="bg1"/>
            </a:solidFill>
            <a:latin typeface="+mn-lt"/>
          </a:endParaRPr>
        </a:p>
      </dgm:t>
    </dgm:pt>
    <dgm:pt modelId="{C33DCF2B-7F6A-4F78-B0A8-027249A4FB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Μη ελεγχόμενο</a:t>
          </a:r>
          <a:endParaRPr kumimoji="0" lang="el-GR" altLang="el-GR" b="0" i="0" u="none" strike="noStrike" cap="none" normalizeH="0" baseline="0" smtClean="0">
            <a:ln>
              <a:noFill/>
            </a:ln>
            <a:solidFill>
              <a:schemeClr val="bg1"/>
            </a:solidFill>
            <a:effectLst/>
            <a:latin typeface="+mn-lt"/>
            <a:cs typeface="Arial" charset="0"/>
          </a:endParaRPr>
        </a:p>
      </dgm:t>
    </dgm:pt>
    <dgm:pt modelId="{65E4DC07-1C1F-474C-BB80-10126F4F5786}" type="parTrans" cxnId="{1875D1CC-34B6-4313-A848-AB9C92A0AF73}">
      <dgm:prSet/>
      <dgm:spPr/>
      <dgm:t>
        <a:bodyPr/>
        <a:lstStyle/>
        <a:p>
          <a:endParaRPr lang="el-GR">
            <a:solidFill>
              <a:schemeClr val="bg1"/>
            </a:solidFill>
            <a:latin typeface="+mn-lt"/>
          </a:endParaRPr>
        </a:p>
      </dgm:t>
    </dgm:pt>
    <dgm:pt modelId="{7F6C1D76-513B-4ACB-AE9B-40C29F7BB20B}" type="sibTrans" cxnId="{1875D1CC-34B6-4313-A848-AB9C92A0AF73}">
      <dgm:prSet/>
      <dgm:spPr/>
      <dgm:t>
        <a:bodyPr/>
        <a:lstStyle/>
        <a:p>
          <a:endParaRPr lang="el-GR">
            <a:solidFill>
              <a:schemeClr val="bg1"/>
            </a:solidFill>
            <a:latin typeface="+mn-lt"/>
          </a:endParaRPr>
        </a:p>
      </dgm:t>
    </dgm:pt>
    <dgm:pt modelId="{42A69E73-A117-4EEB-9F82-AD96A5B0CA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Μερικώς Ελεγχόμενο</a:t>
          </a:r>
          <a:endParaRPr kumimoji="0" lang="el-GR" altLang="el-GR" b="0" i="0" u="none" strike="noStrike" cap="none" normalizeH="0" baseline="0" smtClean="0">
            <a:ln>
              <a:noFill/>
            </a:ln>
            <a:solidFill>
              <a:schemeClr val="bg1"/>
            </a:solidFill>
            <a:effectLst/>
            <a:latin typeface="+mn-lt"/>
            <a:cs typeface="Arial" charset="0"/>
          </a:endParaRPr>
        </a:p>
      </dgm:t>
    </dgm:pt>
    <dgm:pt modelId="{DC6ACE26-0DD2-4E43-9FD6-F3EF2FA770D4}" type="parTrans" cxnId="{72306751-CF87-42B1-95C6-D97605575DC4}">
      <dgm:prSet/>
      <dgm:spPr/>
      <dgm:t>
        <a:bodyPr/>
        <a:lstStyle/>
        <a:p>
          <a:endParaRPr lang="el-GR">
            <a:solidFill>
              <a:schemeClr val="bg1"/>
            </a:solidFill>
            <a:latin typeface="+mn-lt"/>
          </a:endParaRPr>
        </a:p>
      </dgm:t>
    </dgm:pt>
    <dgm:pt modelId="{42709C71-CF23-4AF6-9010-E50DDABBB849}" type="sibTrans" cxnId="{72306751-CF87-42B1-95C6-D97605575DC4}">
      <dgm:prSet/>
      <dgm:spPr/>
      <dgm:t>
        <a:bodyPr/>
        <a:lstStyle/>
        <a:p>
          <a:endParaRPr lang="el-GR">
            <a:solidFill>
              <a:schemeClr val="bg1"/>
            </a:solidFill>
            <a:latin typeface="+mn-lt"/>
          </a:endParaRPr>
        </a:p>
      </dgm:t>
    </dgm:pt>
    <dgm:pt modelId="{1BF21F64-0366-4BC9-85AE-015E2CCF3E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1" u="none" strike="noStrike" cap="none" normalizeH="0" baseline="0" smtClean="0">
              <a:ln>
                <a:noFill/>
              </a:ln>
              <a:solidFill>
                <a:schemeClr val="bg1"/>
              </a:solidFill>
              <a:effectLst/>
              <a:latin typeface="+mn-lt"/>
              <a:cs typeface="Arial" charset="0"/>
            </a:rPr>
            <a:t>Επαφή με οργανικά υλικά</a:t>
          </a:r>
          <a:endParaRPr kumimoji="0" lang="el-GR" altLang="el-GR" b="0" i="0" u="none" strike="noStrike" cap="none" normalizeH="0" baseline="0" smtClean="0">
            <a:ln>
              <a:noFill/>
            </a:ln>
            <a:solidFill>
              <a:schemeClr val="bg1"/>
            </a:solidFill>
            <a:effectLst/>
            <a:latin typeface="+mn-lt"/>
            <a:cs typeface="Arial" charset="0"/>
          </a:endParaRPr>
        </a:p>
      </dgm:t>
    </dgm:pt>
    <dgm:pt modelId="{A2AB64FA-8505-4B1B-BEF3-EB701EEEC370}" type="parTrans" cxnId="{DDFB5E0F-1C5B-4130-B02A-14B57EAE2C6C}">
      <dgm:prSet/>
      <dgm:spPr/>
      <dgm:t>
        <a:bodyPr/>
        <a:lstStyle/>
        <a:p>
          <a:endParaRPr lang="el-GR">
            <a:solidFill>
              <a:schemeClr val="bg1"/>
            </a:solidFill>
            <a:latin typeface="+mn-lt"/>
          </a:endParaRPr>
        </a:p>
      </dgm:t>
    </dgm:pt>
    <dgm:pt modelId="{C6747B6A-4BE6-4E60-B06C-D4EF405C1002}" type="sibTrans" cxnId="{DDFB5E0F-1C5B-4130-B02A-14B57EAE2C6C}">
      <dgm:prSet/>
      <dgm:spPr/>
      <dgm:t>
        <a:bodyPr/>
        <a:lstStyle/>
        <a:p>
          <a:endParaRPr lang="el-GR">
            <a:solidFill>
              <a:schemeClr val="bg1"/>
            </a:solidFill>
            <a:latin typeface="+mn-lt"/>
          </a:endParaRPr>
        </a:p>
      </dgm:t>
    </dgm:pt>
    <dgm:pt modelId="{222F962A-A82A-485C-82D8-A790700574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ΝΑΙ</a:t>
          </a:r>
        </a:p>
      </dgm:t>
    </dgm:pt>
    <dgm:pt modelId="{7B56819C-80CD-470B-BBFC-00FAAA21DDB9}" type="parTrans" cxnId="{BCAEB1AC-4C74-4474-97B3-C755EE4BD3F2}">
      <dgm:prSet/>
      <dgm:spPr/>
      <dgm:t>
        <a:bodyPr/>
        <a:lstStyle/>
        <a:p>
          <a:endParaRPr lang="el-GR">
            <a:solidFill>
              <a:schemeClr val="bg1"/>
            </a:solidFill>
            <a:latin typeface="+mn-lt"/>
          </a:endParaRPr>
        </a:p>
      </dgm:t>
    </dgm:pt>
    <dgm:pt modelId="{53D86555-83B0-48B2-932C-BFC2DD257E0A}" type="sibTrans" cxnId="{BCAEB1AC-4C74-4474-97B3-C755EE4BD3F2}">
      <dgm:prSet/>
      <dgm:spPr/>
      <dgm:t>
        <a:bodyPr/>
        <a:lstStyle/>
        <a:p>
          <a:endParaRPr lang="el-GR">
            <a:solidFill>
              <a:schemeClr val="bg1"/>
            </a:solidFill>
            <a:latin typeface="+mn-lt"/>
          </a:endParaRPr>
        </a:p>
      </dgm:t>
    </dgm:pt>
    <dgm:pt modelId="{E664D595-246C-41F6-9DB2-AB64DDC15C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ΟΧΙ</a:t>
          </a:r>
        </a:p>
      </dgm:t>
    </dgm:pt>
    <dgm:pt modelId="{950F0462-D90C-4310-B28A-17925737B8D2}" type="parTrans" cxnId="{790AEE3C-E7BE-456C-978A-0C7B23A0EABB}">
      <dgm:prSet/>
      <dgm:spPr/>
      <dgm:t>
        <a:bodyPr/>
        <a:lstStyle/>
        <a:p>
          <a:endParaRPr lang="el-GR">
            <a:solidFill>
              <a:schemeClr val="bg1"/>
            </a:solidFill>
            <a:latin typeface="+mn-lt"/>
          </a:endParaRPr>
        </a:p>
      </dgm:t>
    </dgm:pt>
    <dgm:pt modelId="{1C16A629-193D-45A6-95E7-2E8BD392E6F7}" type="sibTrans" cxnId="{790AEE3C-E7BE-456C-978A-0C7B23A0EABB}">
      <dgm:prSet/>
      <dgm:spPr/>
      <dgm:t>
        <a:bodyPr/>
        <a:lstStyle/>
        <a:p>
          <a:endParaRPr lang="el-GR">
            <a:solidFill>
              <a:schemeClr val="bg1"/>
            </a:solidFill>
            <a:latin typeface="+mn-lt"/>
          </a:endParaRPr>
        </a:p>
      </dgm:t>
    </dgm:pt>
    <dgm:pt modelId="{BED53130-4DCD-4352-B89A-390A361386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bg1"/>
              </a:solidFill>
              <a:effectLst/>
              <a:latin typeface="+mn-lt"/>
              <a:cs typeface="Arial" charset="0"/>
            </a:rPr>
            <a:t>ΧΡΟΝΟΣ</a:t>
          </a:r>
        </a:p>
      </dgm:t>
    </dgm:pt>
    <dgm:pt modelId="{47CAD753-6162-4DA4-B35B-1CAFFAA746F8}" type="parTrans" cxnId="{C2647DF0-78C3-43A9-BF7C-3AE2DA208DBF}">
      <dgm:prSet/>
      <dgm:spPr/>
      <dgm:t>
        <a:bodyPr/>
        <a:lstStyle/>
        <a:p>
          <a:endParaRPr lang="el-GR">
            <a:solidFill>
              <a:schemeClr val="bg1"/>
            </a:solidFill>
            <a:latin typeface="+mn-lt"/>
          </a:endParaRPr>
        </a:p>
      </dgm:t>
    </dgm:pt>
    <dgm:pt modelId="{781ABA39-0F46-4936-8D7E-6115FDDB1534}" type="sibTrans" cxnId="{C2647DF0-78C3-43A9-BF7C-3AE2DA208DBF}">
      <dgm:prSet/>
      <dgm:spPr/>
      <dgm:t>
        <a:bodyPr/>
        <a:lstStyle/>
        <a:p>
          <a:endParaRPr lang="el-GR">
            <a:solidFill>
              <a:schemeClr val="bg1"/>
            </a:solidFill>
            <a:latin typeface="+mn-lt"/>
          </a:endParaRPr>
        </a:p>
      </dgm:t>
    </dgm:pt>
    <dgm:pt modelId="{AB4C99A8-D38D-4FE4-A609-A1A6F2FEAC8B}" type="pres">
      <dgm:prSet presAssocID="{FB0580A8-BEA5-435D-97E8-07E2D5E57F81}" presName="hierChild1" presStyleCnt="0">
        <dgm:presLayoutVars>
          <dgm:orgChart val="1"/>
          <dgm:chPref val="1"/>
          <dgm:dir/>
          <dgm:animOne val="branch"/>
          <dgm:animLvl val="lvl"/>
          <dgm:resizeHandles/>
        </dgm:presLayoutVars>
      </dgm:prSet>
      <dgm:spPr/>
    </dgm:pt>
    <dgm:pt modelId="{9C7C540C-2277-4F16-88D2-6157C46FED29}" type="pres">
      <dgm:prSet presAssocID="{FF0D4CB8-2558-4A8B-A11E-A2B32453E419}" presName="hierRoot1" presStyleCnt="0">
        <dgm:presLayoutVars>
          <dgm:hierBranch/>
        </dgm:presLayoutVars>
      </dgm:prSet>
      <dgm:spPr/>
    </dgm:pt>
    <dgm:pt modelId="{AA098A05-5D13-4729-83CB-BBAE57D94056}" type="pres">
      <dgm:prSet presAssocID="{FF0D4CB8-2558-4A8B-A11E-A2B32453E419}" presName="rootComposite1" presStyleCnt="0"/>
      <dgm:spPr/>
    </dgm:pt>
    <dgm:pt modelId="{7A8AA053-6BB1-4AED-A05C-D67B7EF1C4BC}" type="pres">
      <dgm:prSet presAssocID="{FF0D4CB8-2558-4A8B-A11E-A2B32453E419}" presName="rootText1" presStyleLbl="node0" presStyleIdx="0" presStyleCnt="1">
        <dgm:presLayoutVars>
          <dgm:chPref val="3"/>
        </dgm:presLayoutVars>
      </dgm:prSet>
      <dgm:spPr/>
      <dgm:t>
        <a:bodyPr/>
        <a:lstStyle/>
        <a:p>
          <a:endParaRPr lang="el-GR"/>
        </a:p>
      </dgm:t>
    </dgm:pt>
    <dgm:pt modelId="{95B7F23B-857D-4479-A618-C909FFE7C8ED}" type="pres">
      <dgm:prSet presAssocID="{FF0D4CB8-2558-4A8B-A11E-A2B32453E419}" presName="rootConnector1" presStyleLbl="node1" presStyleIdx="0" presStyleCnt="0"/>
      <dgm:spPr/>
      <dgm:t>
        <a:bodyPr/>
        <a:lstStyle/>
        <a:p>
          <a:endParaRPr lang="el-GR"/>
        </a:p>
      </dgm:t>
    </dgm:pt>
    <dgm:pt modelId="{1D874A1A-3A16-4145-932E-0E04A21204D9}" type="pres">
      <dgm:prSet presAssocID="{FF0D4CB8-2558-4A8B-A11E-A2B32453E419}" presName="hierChild2" presStyleCnt="0"/>
      <dgm:spPr/>
    </dgm:pt>
    <dgm:pt modelId="{C22354A2-4F19-47C3-8720-74D4656F1E57}" type="pres">
      <dgm:prSet presAssocID="{580B31FF-4D71-4E46-8F45-81D391F07615}" presName="Name35" presStyleLbl="parChTrans1D2" presStyleIdx="0" presStyleCnt="2"/>
      <dgm:spPr/>
      <dgm:t>
        <a:bodyPr/>
        <a:lstStyle/>
        <a:p>
          <a:endParaRPr lang="el-GR"/>
        </a:p>
      </dgm:t>
    </dgm:pt>
    <dgm:pt modelId="{F405749F-30A6-4D67-ACD6-F8356B0233DE}" type="pres">
      <dgm:prSet presAssocID="{52B69983-F5A6-494F-B2EB-CAFDC92C471F}" presName="hierRoot2" presStyleCnt="0">
        <dgm:presLayoutVars>
          <dgm:hierBranch/>
        </dgm:presLayoutVars>
      </dgm:prSet>
      <dgm:spPr/>
    </dgm:pt>
    <dgm:pt modelId="{ED209354-EA75-420E-A4AB-4E35340259D1}" type="pres">
      <dgm:prSet presAssocID="{52B69983-F5A6-494F-B2EB-CAFDC92C471F}" presName="rootComposite" presStyleCnt="0"/>
      <dgm:spPr/>
    </dgm:pt>
    <dgm:pt modelId="{66A53AE5-3793-4285-AFD2-082AFDD91B16}" type="pres">
      <dgm:prSet presAssocID="{52B69983-F5A6-494F-B2EB-CAFDC92C471F}" presName="rootText" presStyleLbl="node2" presStyleIdx="0" presStyleCnt="2">
        <dgm:presLayoutVars>
          <dgm:chPref val="3"/>
        </dgm:presLayoutVars>
      </dgm:prSet>
      <dgm:spPr/>
      <dgm:t>
        <a:bodyPr/>
        <a:lstStyle/>
        <a:p>
          <a:endParaRPr lang="el-GR"/>
        </a:p>
      </dgm:t>
    </dgm:pt>
    <dgm:pt modelId="{3B382010-A47A-43EE-B510-E555E9CF33A4}" type="pres">
      <dgm:prSet presAssocID="{52B69983-F5A6-494F-B2EB-CAFDC92C471F}" presName="rootConnector" presStyleLbl="node2" presStyleIdx="0" presStyleCnt="2"/>
      <dgm:spPr/>
      <dgm:t>
        <a:bodyPr/>
        <a:lstStyle/>
        <a:p>
          <a:endParaRPr lang="el-GR"/>
        </a:p>
      </dgm:t>
    </dgm:pt>
    <dgm:pt modelId="{74CDC55F-558B-4E63-A319-8EC5CF6AFF2B}" type="pres">
      <dgm:prSet presAssocID="{52B69983-F5A6-494F-B2EB-CAFDC92C471F}" presName="hierChild4" presStyleCnt="0"/>
      <dgm:spPr/>
    </dgm:pt>
    <dgm:pt modelId="{36A15400-4667-4DD3-BD22-3F7D3C2D7E2C}" type="pres">
      <dgm:prSet presAssocID="{99245711-F299-43D9-9140-ABDBFA9321E1}" presName="Name35" presStyleLbl="parChTrans1D3" presStyleIdx="0" presStyleCnt="4"/>
      <dgm:spPr/>
      <dgm:t>
        <a:bodyPr/>
        <a:lstStyle/>
        <a:p>
          <a:endParaRPr lang="el-GR"/>
        </a:p>
      </dgm:t>
    </dgm:pt>
    <dgm:pt modelId="{9029E766-5D8F-4558-BC39-111A09FC50D6}" type="pres">
      <dgm:prSet presAssocID="{1D07A24D-E441-4861-9B1B-023A0E37BA1D}" presName="hierRoot2" presStyleCnt="0">
        <dgm:presLayoutVars>
          <dgm:hierBranch/>
        </dgm:presLayoutVars>
      </dgm:prSet>
      <dgm:spPr/>
    </dgm:pt>
    <dgm:pt modelId="{22B70DEF-C05C-4B45-BB0B-36A0F7316AF8}" type="pres">
      <dgm:prSet presAssocID="{1D07A24D-E441-4861-9B1B-023A0E37BA1D}" presName="rootComposite" presStyleCnt="0"/>
      <dgm:spPr/>
    </dgm:pt>
    <dgm:pt modelId="{997D75B0-4A6F-4627-B8ED-F4281DBAE6D2}" type="pres">
      <dgm:prSet presAssocID="{1D07A24D-E441-4861-9B1B-023A0E37BA1D}" presName="rootText" presStyleLbl="node3" presStyleIdx="0" presStyleCnt="4">
        <dgm:presLayoutVars>
          <dgm:chPref val="3"/>
        </dgm:presLayoutVars>
      </dgm:prSet>
      <dgm:spPr/>
      <dgm:t>
        <a:bodyPr/>
        <a:lstStyle/>
        <a:p>
          <a:endParaRPr lang="el-GR"/>
        </a:p>
      </dgm:t>
    </dgm:pt>
    <dgm:pt modelId="{2F16D7AB-FBE3-452F-A93F-23B6B453E885}" type="pres">
      <dgm:prSet presAssocID="{1D07A24D-E441-4861-9B1B-023A0E37BA1D}" presName="rootConnector" presStyleLbl="node3" presStyleIdx="0" presStyleCnt="4"/>
      <dgm:spPr/>
      <dgm:t>
        <a:bodyPr/>
        <a:lstStyle/>
        <a:p>
          <a:endParaRPr lang="el-GR"/>
        </a:p>
      </dgm:t>
    </dgm:pt>
    <dgm:pt modelId="{EA79D0AA-A463-4761-A138-B1BD19B71192}" type="pres">
      <dgm:prSet presAssocID="{1D07A24D-E441-4861-9B1B-023A0E37BA1D}" presName="hierChild4" presStyleCnt="0"/>
      <dgm:spPr/>
    </dgm:pt>
    <dgm:pt modelId="{F41A8097-55C0-49F3-A5F7-9D3C556A4839}" type="pres">
      <dgm:prSet presAssocID="{1D07A24D-E441-4861-9B1B-023A0E37BA1D}" presName="hierChild5" presStyleCnt="0"/>
      <dgm:spPr/>
    </dgm:pt>
    <dgm:pt modelId="{FA82C94E-B7F8-4780-BA8E-AACBFD559E67}" type="pres">
      <dgm:prSet presAssocID="{65E4DC07-1C1F-474C-BB80-10126F4F5786}" presName="Name35" presStyleLbl="parChTrans1D3" presStyleIdx="1" presStyleCnt="4"/>
      <dgm:spPr/>
      <dgm:t>
        <a:bodyPr/>
        <a:lstStyle/>
        <a:p>
          <a:endParaRPr lang="el-GR"/>
        </a:p>
      </dgm:t>
    </dgm:pt>
    <dgm:pt modelId="{B3288896-AA09-473E-8C71-C4E118EA1736}" type="pres">
      <dgm:prSet presAssocID="{C33DCF2B-7F6A-4F78-B0A8-027249A4FB69}" presName="hierRoot2" presStyleCnt="0">
        <dgm:presLayoutVars>
          <dgm:hierBranch/>
        </dgm:presLayoutVars>
      </dgm:prSet>
      <dgm:spPr/>
    </dgm:pt>
    <dgm:pt modelId="{276A535D-0F73-4FB8-A461-E86D28A9FA92}" type="pres">
      <dgm:prSet presAssocID="{C33DCF2B-7F6A-4F78-B0A8-027249A4FB69}" presName="rootComposite" presStyleCnt="0"/>
      <dgm:spPr/>
    </dgm:pt>
    <dgm:pt modelId="{F4BE944E-1429-4834-9565-0D842384EB33}" type="pres">
      <dgm:prSet presAssocID="{C33DCF2B-7F6A-4F78-B0A8-027249A4FB69}" presName="rootText" presStyleLbl="node3" presStyleIdx="1" presStyleCnt="4">
        <dgm:presLayoutVars>
          <dgm:chPref val="3"/>
        </dgm:presLayoutVars>
      </dgm:prSet>
      <dgm:spPr/>
      <dgm:t>
        <a:bodyPr/>
        <a:lstStyle/>
        <a:p>
          <a:endParaRPr lang="el-GR"/>
        </a:p>
      </dgm:t>
    </dgm:pt>
    <dgm:pt modelId="{6F6CF8BA-5EB5-4097-A762-9ACD132B0A09}" type="pres">
      <dgm:prSet presAssocID="{C33DCF2B-7F6A-4F78-B0A8-027249A4FB69}" presName="rootConnector" presStyleLbl="node3" presStyleIdx="1" presStyleCnt="4"/>
      <dgm:spPr/>
      <dgm:t>
        <a:bodyPr/>
        <a:lstStyle/>
        <a:p>
          <a:endParaRPr lang="el-GR"/>
        </a:p>
      </dgm:t>
    </dgm:pt>
    <dgm:pt modelId="{863651D1-11A4-4E5F-ACF6-4F79F59B85CB}" type="pres">
      <dgm:prSet presAssocID="{C33DCF2B-7F6A-4F78-B0A8-027249A4FB69}" presName="hierChild4" presStyleCnt="0"/>
      <dgm:spPr/>
    </dgm:pt>
    <dgm:pt modelId="{35F81B6A-4440-482A-88D2-7B9C89A9D0ED}" type="pres">
      <dgm:prSet presAssocID="{C33DCF2B-7F6A-4F78-B0A8-027249A4FB69}" presName="hierChild5" presStyleCnt="0"/>
      <dgm:spPr/>
    </dgm:pt>
    <dgm:pt modelId="{BECFDA1A-62CD-4903-9396-444A5D77B7E3}" type="pres">
      <dgm:prSet presAssocID="{DC6ACE26-0DD2-4E43-9FD6-F3EF2FA770D4}" presName="Name35" presStyleLbl="parChTrans1D3" presStyleIdx="2" presStyleCnt="4"/>
      <dgm:spPr/>
      <dgm:t>
        <a:bodyPr/>
        <a:lstStyle/>
        <a:p>
          <a:endParaRPr lang="el-GR"/>
        </a:p>
      </dgm:t>
    </dgm:pt>
    <dgm:pt modelId="{5696FCFC-2C14-4A98-A131-124DB5FBF078}" type="pres">
      <dgm:prSet presAssocID="{42A69E73-A117-4EEB-9F82-AD96A5B0CAB8}" presName="hierRoot2" presStyleCnt="0">
        <dgm:presLayoutVars>
          <dgm:hierBranch/>
        </dgm:presLayoutVars>
      </dgm:prSet>
      <dgm:spPr/>
    </dgm:pt>
    <dgm:pt modelId="{613150D6-EA0C-4959-8CE6-D8FCE1A2238D}" type="pres">
      <dgm:prSet presAssocID="{42A69E73-A117-4EEB-9F82-AD96A5B0CAB8}" presName="rootComposite" presStyleCnt="0"/>
      <dgm:spPr/>
    </dgm:pt>
    <dgm:pt modelId="{59329398-5520-458D-B48A-46AEFE1C8CC6}" type="pres">
      <dgm:prSet presAssocID="{42A69E73-A117-4EEB-9F82-AD96A5B0CAB8}" presName="rootText" presStyleLbl="node3" presStyleIdx="2" presStyleCnt="4">
        <dgm:presLayoutVars>
          <dgm:chPref val="3"/>
        </dgm:presLayoutVars>
      </dgm:prSet>
      <dgm:spPr/>
      <dgm:t>
        <a:bodyPr/>
        <a:lstStyle/>
        <a:p>
          <a:endParaRPr lang="el-GR"/>
        </a:p>
      </dgm:t>
    </dgm:pt>
    <dgm:pt modelId="{6C097FF3-0210-460A-8E05-8A1AC0C393CC}" type="pres">
      <dgm:prSet presAssocID="{42A69E73-A117-4EEB-9F82-AD96A5B0CAB8}" presName="rootConnector" presStyleLbl="node3" presStyleIdx="2" presStyleCnt="4"/>
      <dgm:spPr/>
      <dgm:t>
        <a:bodyPr/>
        <a:lstStyle/>
        <a:p>
          <a:endParaRPr lang="el-GR"/>
        </a:p>
      </dgm:t>
    </dgm:pt>
    <dgm:pt modelId="{C08A196A-0EB5-479D-938D-C49D1F220C7B}" type="pres">
      <dgm:prSet presAssocID="{42A69E73-A117-4EEB-9F82-AD96A5B0CAB8}" presName="hierChild4" presStyleCnt="0"/>
      <dgm:spPr/>
    </dgm:pt>
    <dgm:pt modelId="{D02ABA84-C5F0-454B-9002-69D3867A6DE6}" type="pres">
      <dgm:prSet presAssocID="{42A69E73-A117-4EEB-9F82-AD96A5B0CAB8}" presName="hierChild5" presStyleCnt="0"/>
      <dgm:spPr/>
    </dgm:pt>
    <dgm:pt modelId="{C5FD0593-1803-4DAA-A5F8-8A762251589A}" type="pres">
      <dgm:prSet presAssocID="{A2AB64FA-8505-4B1B-BEF3-EB701EEEC370}" presName="Name35" presStyleLbl="parChTrans1D3" presStyleIdx="3" presStyleCnt="4"/>
      <dgm:spPr/>
      <dgm:t>
        <a:bodyPr/>
        <a:lstStyle/>
        <a:p>
          <a:endParaRPr lang="el-GR"/>
        </a:p>
      </dgm:t>
    </dgm:pt>
    <dgm:pt modelId="{768B2921-872F-483F-B810-7CDFB57F2139}" type="pres">
      <dgm:prSet presAssocID="{1BF21F64-0366-4BC9-85AE-015E2CCF3E16}" presName="hierRoot2" presStyleCnt="0">
        <dgm:presLayoutVars>
          <dgm:hierBranch/>
        </dgm:presLayoutVars>
      </dgm:prSet>
      <dgm:spPr/>
    </dgm:pt>
    <dgm:pt modelId="{FA03EE25-36AC-43A1-98DC-D32FDDC1320C}" type="pres">
      <dgm:prSet presAssocID="{1BF21F64-0366-4BC9-85AE-015E2CCF3E16}" presName="rootComposite" presStyleCnt="0"/>
      <dgm:spPr/>
    </dgm:pt>
    <dgm:pt modelId="{3537A1F6-DDF2-4D78-BC24-6B0A1C8A7DE6}" type="pres">
      <dgm:prSet presAssocID="{1BF21F64-0366-4BC9-85AE-015E2CCF3E16}" presName="rootText" presStyleLbl="node3" presStyleIdx="3" presStyleCnt="4">
        <dgm:presLayoutVars>
          <dgm:chPref val="3"/>
        </dgm:presLayoutVars>
      </dgm:prSet>
      <dgm:spPr/>
      <dgm:t>
        <a:bodyPr/>
        <a:lstStyle/>
        <a:p>
          <a:endParaRPr lang="el-GR"/>
        </a:p>
      </dgm:t>
    </dgm:pt>
    <dgm:pt modelId="{679C849A-1A9D-4BD5-AD08-B5CE3A8CECE5}" type="pres">
      <dgm:prSet presAssocID="{1BF21F64-0366-4BC9-85AE-015E2CCF3E16}" presName="rootConnector" presStyleLbl="node3" presStyleIdx="3" presStyleCnt="4"/>
      <dgm:spPr/>
      <dgm:t>
        <a:bodyPr/>
        <a:lstStyle/>
        <a:p>
          <a:endParaRPr lang="el-GR"/>
        </a:p>
      </dgm:t>
    </dgm:pt>
    <dgm:pt modelId="{5C073812-9268-4BC2-9DBB-741085A284AF}" type="pres">
      <dgm:prSet presAssocID="{1BF21F64-0366-4BC9-85AE-015E2CCF3E16}" presName="hierChild4" presStyleCnt="0"/>
      <dgm:spPr/>
    </dgm:pt>
    <dgm:pt modelId="{1EF09006-FCFB-44BD-837F-5C1B66E4FC8C}" type="pres">
      <dgm:prSet presAssocID="{7B56819C-80CD-470B-BBFC-00FAAA21DDB9}" presName="Name35" presStyleLbl="parChTrans1D4" presStyleIdx="0" presStyleCnt="2"/>
      <dgm:spPr/>
      <dgm:t>
        <a:bodyPr/>
        <a:lstStyle/>
        <a:p>
          <a:endParaRPr lang="el-GR"/>
        </a:p>
      </dgm:t>
    </dgm:pt>
    <dgm:pt modelId="{02520821-49C1-4154-ADE7-B87835191391}" type="pres">
      <dgm:prSet presAssocID="{222F962A-A82A-485C-82D8-A790700574D3}" presName="hierRoot2" presStyleCnt="0">
        <dgm:presLayoutVars>
          <dgm:hierBranch val="r"/>
        </dgm:presLayoutVars>
      </dgm:prSet>
      <dgm:spPr/>
    </dgm:pt>
    <dgm:pt modelId="{BCF122CC-5A18-49C7-9575-2C92EBDA37B1}" type="pres">
      <dgm:prSet presAssocID="{222F962A-A82A-485C-82D8-A790700574D3}" presName="rootComposite" presStyleCnt="0"/>
      <dgm:spPr/>
    </dgm:pt>
    <dgm:pt modelId="{3E7DA249-7038-4978-A067-BF019393108B}" type="pres">
      <dgm:prSet presAssocID="{222F962A-A82A-485C-82D8-A790700574D3}" presName="rootText" presStyleLbl="node4" presStyleIdx="0" presStyleCnt="2">
        <dgm:presLayoutVars>
          <dgm:chPref val="3"/>
        </dgm:presLayoutVars>
      </dgm:prSet>
      <dgm:spPr/>
      <dgm:t>
        <a:bodyPr/>
        <a:lstStyle/>
        <a:p>
          <a:endParaRPr lang="el-GR"/>
        </a:p>
      </dgm:t>
    </dgm:pt>
    <dgm:pt modelId="{BD0AC759-11AF-406C-954B-A270516A3D2D}" type="pres">
      <dgm:prSet presAssocID="{222F962A-A82A-485C-82D8-A790700574D3}" presName="rootConnector" presStyleLbl="node4" presStyleIdx="0" presStyleCnt="2"/>
      <dgm:spPr/>
      <dgm:t>
        <a:bodyPr/>
        <a:lstStyle/>
        <a:p>
          <a:endParaRPr lang="el-GR"/>
        </a:p>
      </dgm:t>
    </dgm:pt>
    <dgm:pt modelId="{61FC6438-C4AF-4390-9039-3289E412E0B5}" type="pres">
      <dgm:prSet presAssocID="{222F962A-A82A-485C-82D8-A790700574D3}" presName="hierChild4" presStyleCnt="0"/>
      <dgm:spPr/>
    </dgm:pt>
    <dgm:pt modelId="{26A1D044-BE9F-49F4-9250-AE70B3BDBE41}" type="pres">
      <dgm:prSet presAssocID="{222F962A-A82A-485C-82D8-A790700574D3}" presName="hierChild5" presStyleCnt="0"/>
      <dgm:spPr/>
    </dgm:pt>
    <dgm:pt modelId="{F3C1744D-A7C1-4193-B851-AD108FC785E7}" type="pres">
      <dgm:prSet presAssocID="{950F0462-D90C-4310-B28A-17925737B8D2}" presName="Name35" presStyleLbl="parChTrans1D4" presStyleIdx="1" presStyleCnt="2"/>
      <dgm:spPr/>
      <dgm:t>
        <a:bodyPr/>
        <a:lstStyle/>
        <a:p>
          <a:endParaRPr lang="el-GR"/>
        </a:p>
      </dgm:t>
    </dgm:pt>
    <dgm:pt modelId="{21968E0B-C922-43B9-B4FE-4BA436358C52}" type="pres">
      <dgm:prSet presAssocID="{E664D595-246C-41F6-9DB2-AB64DDC15C7C}" presName="hierRoot2" presStyleCnt="0">
        <dgm:presLayoutVars>
          <dgm:hierBranch/>
        </dgm:presLayoutVars>
      </dgm:prSet>
      <dgm:spPr/>
    </dgm:pt>
    <dgm:pt modelId="{D80A5A5B-3BB5-45AA-A715-2253C66E7ECB}" type="pres">
      <dgm:prSet presAssocID="{E664D595-246C-41F6-9DB2-AB64DDC15C7C}" presName="rootComposite" presStyleCnt="0"/>
      <dgm:spPr/>
    </dgm:pt>
    <dgm:pt modelId="{2E7782FC-2EE8-4A62-B2D1-F9DA405A27C3}" type="pres">
      <dgm:prSet presAssocID="{E664D595-246C-41F6-9DB2-AB64DDC15C7C}" presName="rootText" presStyleLbl="node4" presStyleIdx="1" presStyleCnt="2">
        <dgm:presLayoutVars>
          <dgm:chPref val="3"/>
        </dgm:presLayoutVars>
      </dgm:prSet>
      <dgm:spPr/>
      <dgm:t>
        <a:bodyPr/>
        <a:lstStyle/>
        <a:p>
          <a:endParaRPr lang="el-GR"/>
        </a:p>
      </dgm:t>
    </dgm:pt>
    <dgm:pt modelId="{86EE9D3D-2139-4870-B2E1-1ECB1407E5D7}" type="pres">
      <dgm:prSet presAssocID="{E664D595-246C-41F6-9DB2-AB64DDC15C7C}" presName="rootConnector" presStyleLbl="node4" presStyleIdx="1" presStyleCnt="2"/>
      <dgm:spPr/>
      <dgm:t>
        <a:bodyPr/>
        <a:lstStyle/>
        <a:p>
          <a:endParaRPr lang="el-GR"/>
        </a:p>
      </dgm:t>
    </dgm:pt>
    <dgm:pt modelId="{94907316-0BBF-4B8A-B014-0DB4B9CD3D2A}" type="pres">
      <dgm:prSet presAssocID="{E664D595-246C-41F6-9DB2-AB64DDC15C7C}" presName="hierChild4" presStyleCnt="0"/>
      <dgm:spPr/>
    </dgm:pt>
    <dgm:pt modelId="{E3177366-79EF-4692-AB30-B0BEC710E5AC}" type="pres">
      <dgm:prSet presAssocID="{E664D595-246C-41F6-9DB2-AB64DDC15C7C}" presName="hierChild5" presStyleCnt="0"/>
      <dgm:spPr/>
    </dgm:pt>
    <dgm:pt modelId="{669957E3-EE58-4B85-9068-AACD7D37BDF6}" type="pres">
      <dgm:prSet presAssocID="{1BF21F64-0366-4BC9-85AE-015E2CCF3E16}" presName="hierChild5" presStyleCnt="0"/>
      <dgm:spPr/>
    </dgm:pt>
    <dgm:pt modelId="{171897F2-CE3D-4FFF-880B-59058F47F632}" type="pres">
      <dgm:prSet presAssocID="{52B69983-F5A6-494F-B2EB-CAFDC92C471F}" presName="hierChild5" presStyleCnt="0"/>
      <dgm:spPr/>
    </dgm:pt>
    <dgm:pt modelId="{473DF348-92D7-41F6-AC21-1483FE5508E0}" type="pres">
      <dgm:prSet presAssocID="{47CAD753-6162-4DA4-B35B-1CAFFAA746F8}" presName="Name35" presStyleLbl="parChTrans1D2" presStyleIdx="1" presStyleCnt="2"/>
      <dgm:spPr/>
      <dgm:t>
        <a:bodyPr/>
        <a:lstStyle/>
        <a:p>
          <a:endParaRPr lang="el-GR"/>
        </a:p>
      </dgm:t>
    </dgm:pt>
    <dgm:pt modelId="{45A2C06F-FDBE-4886-985E-1E017878839A}" type="pres">
      <dgm:prSet presAssocID="{BED53130-4DCD-4352-B89A-390A3613866A}" presName="hierRoot2" presStyleCnt="0">
        <dgm:presLayoutVars>
          <dgm:hierBranch val="r"/>
        </dgm:presLayoutVars>
      </dgm:prSet>
      <dgm:spPr/>
    </dgm:pt>
    <dgm:pt modelId="{CC7C1AEB-55EC-4A5E-AB54-0F7A031C535E}" type="pres">
      <dgm:prSet presAssocID="{BED53130-4DCD-4352-B89A-390A3613866A}" presName="rootComposite" presStyleCnt="0"/>
      <dgm:spPr/>
    </dgm:pt>
    <dgm:pt modelId="{B71DEA86-3D7F-4556-AC66-A6668D764E76}" type="pres">
      <dgm:prSet presAssocID="{BED53130-4DCD-4352-B89A-390A3613866A}" presName="rootText" presStyleLbl="node2" presStyleIdx="1" presStyleCnt="2">
        <dgm:presLayoutVars>
          <dgm:chPref val="3"/>
        </dgm:presLayoutVars>
      </dgm:prSet>
      <dgm:spPr/>
      <dgm:t>
        <a:bodyPr/>
        <a:lstStyle/>
        <a:p>
          <a:endParaRPr lang="el-GR"/>
        </a:p>
      </dgm:t>
    </dgm:pt>
    <dgm:pt modelId="{261FE6D6-5DC7-4AB8-9338-4BDC8FBD6E7F}" type="pres">
      <dgm:prSet presAssocID="{BED53130-4DCD-4352-B89A-390A3613866A}" presName="rootConnector" presStyleLbl="node2" presStyleIdx="1" presStyleCnt="2"/>
      <dgm:spPr/>
      <dgm:t>
        <a:bodyPr/>
        <a:lstStyle/>
        <a:p>
          <a:endParaRPr lang="el-GR"/>
        </a:p>
      </dgm:t>
    </dgm:pt>
    <dgm:pt modelId="{83080041-053A-4617-99DE-8EDBF399525B}" type="pres">
      <dgm:prSet presAssocID="{BED53130-4DCD-4352-B89A-390A3613866A}" presName="hierChild4" presStyleCnt="0"/>
      <dgm:spPr/>
    </dgm:pt>
    <dgm:pt modelId="{07EE17F0-7E62-4EDB-8728-F02B632C48E2}" type="pres">
      <dgm:prSet presAssocID="{BED53130-4DCD-4352-B89A-390A3613866A}" presName="hierChild5" presStyleCnt="0"/>
      <dgm:spPr/>
    </dgm:pt>
    <dgm:pt modelId="{57874738-8BFD-49A6-9A9F-7184AFDF667D}" type="pres">
      <dgm:prSet presAssocID="{FF0D4CB8-2558-4A8B-A11E-A2B32453E419}" presName="hierChild3" presStyleCnt="0"/>
      <dgm:spPr/>
    </dgm:pt>
  </dgm:ptLst>
  <dgm:cxnLst>
    <dgm:cxn modelId="{D38C8E33-DE5E-4E5A-BA37-23CED37F6FB4}" type="presOf" srcId="{1D07A24D-E441-4861-9B1B-023A0E37BA1D}" destId="{2F16D7AB-FBE3-452F-A93F-23B6B453E885}" srcOrd="1" destOrd="0" presId="urn:microsoft.com/office/officeart/2005/8/layout/orgChart1"/>
    <dgm:cxn modelId="{0DCE6CED-B14E-4451-ABC4-190C2983CBC7}" srcId="{52B69983-F5A6-494F-B2EB-CAFDC92C471F}" destId="{1D07A24D-E441-4861-9B1B-023A0E37BA1D}" srcOrd="0" destOrd="0" parTransId="{99245711-F299-43D9-9140-ABDBFA9321E1}" sibTransId="{C8D829AA-C89C-4F06-B9DD-0D438CF4EA16}"/>
    <dgm:cxn modelId="{316D40C3-C613-4723-8621-8B35135186EB}" type="presOf" srcId="{222F962A-A82A-485C-82D8-A790700574D3}" destId="{BD0AC759-11AF-406C-954B-A270516A3D2D}" srcOrd="1" destOrd="0" presId="urn:microsoft.com/office/officeart/2005/8/layout/orgChart1"/>
    <dgm:cxn modelId="{9E0278DB-316D-4D20-B6E0-0B2119FD8846}" type="presOf" srcId="{42A69E73-A117-4EEB-9F82-AD96A5B0CAB8}" destId="{59329398-5520-458D-B48A-46AEFE1C8CC6}" srcOrd="0" destOrd="0" presId="urn:microsoft.com/office/officeart/2005/8/layout/orgChart1"/>
    <dgm:cxn modelId="{7ED9BE1C-23A2-48F2-8C07-81387A11DBC1}" type="presOf" srcId="{52B69983-F5A6-494F-B2EB-CAFDC92C471F}" destId="{3B382010-A47A-43EE-B510-E555E9CF33A4}" srcOrd="1" destOrd="0" presId="urn:microsoft.com/office/officeart/2005/8/layout/orgChart1"/>
    <dgm:cxn modelId="{49F40CC1-BEA5-43D1-962B-65ACF3ED93BE}" srcId="{FF0D4CB8-2558-4A8B-A11E-A2B32453E419}" destId="{52B69983-F5A6-494F-B2EB-CAFDC92C471F}" srcOrd="0" destOrd="0" parTransId="{580B31FF-4D71-4E46-8F45-81D391F07615}" sibTransId="{1F65B2F3-D243-46C6-BE75-A9A9F5505E90}"/>
    <dgm:cxn modelId="{8844BBCB-FE66-4D81-8CAF-9B6EF291557D}" type="presOf" srcId="{65E4DC07-1C1F-474C-BB80-10126F4F5786}" destId="{FA82C94E-B7F8-4780-BA8E-AACBFD559E67}" srcOrd="0" destOrd="0" presId="urn:microsoft.com/office/officeart/2005/8/layout/orgChart1"/>
    <dgm:cxn modelId="{AB7BC209-8424-420F-9C68-26E36CC971AD}" type="presOf" srcId="{C33DCF2B-7F6A-4F78-B0A8-027249A4FB69}" destId="{F4BE944E-1429-4834-9565-0D842384EB33}" srcOrd="0" destOrd="0" presId="urn:microsoft.com/office/officeart/2005/8/layout/orgChart1"/>
    <dgm:cxn modelId="{72306751-CF87-42B1-95C6-D97605575DC4}" srcId="{52B69983-F5A6-494F-B2EB-CAFDC92C471F}" destId="{42A69E73-A117-4EEB-9F82-AD96A5B0CAB8}" srcOrd="2" destOrd="0" parTransId="{DC6ACE26-0DD2-4E43-9FD6-F3EF2FA770D4}" sibTransId="{42709C71-CF23-4AF6-9010-E50DDABBB849}"/>
    <dgm:cxn modelId="{BEA88886-911B-4D3E-B107-4E6DDC2B30F7}" type="presOf" srcId="{FB0580A8-BEA5-435D-97E8-07E2D5E57F81}" destId="{AB4C99A8-D38D-4FE4-A609-A1A6F2FEAC8B}" srcOrd="0" destOrd="0" presId="urn:microsoft.com/office/officeart/2005/8/layout/orgChart1"/>
    <dgm:cxn modelId="{BFD61B8C-1AF3-44FE-940F-4886E9E46707}" type="presOf" srcId="{47CAD753-6162-4DA4-B35B-1CAFFAA746F8}" destId="{473DF348-92D7-41F6-AC21-1483FE5508E0}" srcOrd="0" destOrd="0" presId="urn:microsoft.com/office/officeart/2005/8/layout/orgChart1"/>
    <dgm:cxn modelId="{AD32D101-1565-44A5-9BCD-EE20A2D12093}" type="presOf" srcId="{DC6ACE26-0DD2-4E43-9FD6-F3EF2FA770D4}" destId="{BECFDA1A-62CD-4903-9396-444A5D77B7E3}" srcOrd="0" destOrd="0" presId="urn:microsoft.com/office/officeart/2005/8/layout/orgChart1"/>
    <dgm:cxn modelId="{9F6F6A3C-1659-40ED-9687-9BD083B3D66F}" type="presOf" srcId="{A2AB64FA-8505-4B1B-BEF3-EB701EEEC370}" destId="{C5FD0593-1803-4DAA-A5F8-8A762251589A}" srcOrd="0" destOrd="0" presId="urn:microsoft.com/office/officeart/2005/8/layout/orgChart1"/>
    <dgm:cxn modelId="{8DF8909F-1A39-495C-91BB-A949532BBCE2}" type="presOf" srcId="{950F0462-D90C-4310-B28A-17925737B8D2}" destId="{F3C1744D-A7C1-4193-B851-AD108FC785E7}" srcOrd="0" destOrd="0" presId="urn:microsoft.com/office/officeart/2005/8/layout/orgChart1"/>
    <dgm:cxn modelId="{ADDCAABA-978C-4527-8609-3B50BA200E52}" type="presOf" srcId="{1BF21F64-0366-4BC9-85AE-015E2CCF3E16}" destId="{679C849A-1A9D-4BD5-AD08-B5CE3A8CECE5}" srcOrd="1" destOrd="0" presId="urn:microsoft.com/office/officeart/2005/8/layout/orgChart1"/>
    <dgm:cxn modelId="{D3F5FA40-1DDA-41EA-AC22-F26127DE3EF9}" type="presOf" srcId="{C33DCF2B-7F6A-4F78-B0A8-027249A4FB69}" destId="{6F6CF8BA-5EB5-4097-A762-9ACD132B0A09}" srcOrd="1" destOrd="0" presId="urn:microsoft.com/office/officeart/2005/8/layout/orgChart1"/>
    <dgm:cxn modelId="{A51F424F-DB36-4C32-A7B5-330DA093B2B8}" type="presOf" srcId="{580B31FF-4D71-4E46-8F45-81D391F07615}" destId="{C22354A2-4F19-47C3-8720-74D4656F1E57}" srcOrd="0" destOrd="0" presId="urn:microsoft.com/office/officeart/2005/8/layout/orgChart1"/>
    <dgm:cxn modelId="{A9CC5F48-BB4D-4F75-A7C4-22E5BFCA23BC}" type="presOf" srcId="{BED53130-4DCD-4352-B89A-390A3613866A}" destId="{B71DEA86-3D7F-4556-AC66-A6668D764E76}" srcOrd="0" destOrd="0" presId="urn:microsoft.com/office/officeart/2005/8/layout/orgChart1"/>
    <dgm:cxn modelId="{790AEE3C-E7BE-456C-978A-0C7B23A0EABB}" srcId="{1BF21F64-0366-4BC9-85AE-015E2CCF3E16}" destId="{E664D595-246C-41F6-9DB2-AB64DDC15C7C}" srcOrd="1" destOrd="0" parTransId="{950F0462-D90C-4310-B28A-17925737B8D2}" sibTransId="{1C16A629-193D-45A6-95E7-2E8BD392E6F7}"/>
    <dgm:cxn modelId="{4A1151E9-08EB-4973-B146-81D563B1C959}" type="presOf" srcId="{FF0D4CB8-2558-4A8B-A11E-A2B32453E419}" destId="{95B7F23B-857D-4479-A618-C909FFE7C8ED}" srcOrd="1" destOrd="0" presId="urn:microsoft.com/office/officeart/2005/8/layout/orgChart1"/>
    <dgm:cxn modelId="{1875D1CC-34B6-4313-A848-AB9C92A0AF73}" srcId="{52B69983-F5A6-494F-B2EB-CAFDC92C471F}" destId="{C33DCF2B-7F6A-4F78-B0A8-027249A4FB69}" srcOrd="1" destOrd="0" parTransId="{65E4DC07-1C1F-474C-BB80-10126F4F5786}" sibTransId="{7F6C1D76-513B-4ACB-AE9B-40C29F7BB20B}"/>
    <dgm:cxn modelId="{C2647DF0-78C3-43A9-BF7C-3AE2DA208DBF}" srcId="{FF0D4CB8-2558-4A8B-A11E-A2B32453E419}" destId="{BED53130-4DCD-4352-B89A-390A3613866A}" srcOrd="1" destOrd="0" parTransId="{47CAD753-6162-4DA4-B35B-1CAFFAA746F8}" sibTransId="{781ABA39-0F46-4936-8D7E-6115FDDB1534}"/>
    <dgm:cxn modelId="{3126DA39-A041-4EF1-A49C-3FF289FB82C2}" type="presOf" srcId="{42A69E73-A117-4EEB-9F82-AD96A5B0CAB8}" destId="{6C097FF3-0210-460A-8E05-8A1AC0C393CC}" srcOrd="1" destOrd="0" presId="urn:microsoft.com/office/officeart/2005/8/layout/orgChart1"/>
    <dgm:cxn modelId="{1D1D1FA5-4B71-46BC-9127-57FFD0049C75}" type="presOf" srcId="{52B69983-F5A6-494F-B2EB-CAFDC92C471F}" destId="{66A53AE5-3793-4285-AFD2-082AFDD91B16}" srcOrd="0" destOrd="0" presId="urn:microsoft.com/office/officeart/2005/8/layout/orgChart1"/>
    <dgm:cxn modelId="{33A8F42D-216D-4951-AC43-79939771C261}" type="presOf" srcId="{222F962A-A82A-485C-82D8-A790700574D3}" destId="{3E7DA249-7038-4978-A067-BF019393108B}" srcOrd="0" destOrd="0" presId="urn:microsoft.com/office/officeart/2005/8/layout/orgChart1"/>
    <dgm:cxn modelId="{24C28FAE-9E06-4D8D-BF62-5B4034CD4284}" type="presOf" srcId="{BED53130-4DCD-4352-B89A-390A3613866A}" destId="{261FE6D6-5DC7-4AB8-9338-4BDC8FBD6E7F}" srcOrd="1" destOrd="0" presId="urn:microsoft.com/office/officeart/2005/8/layout/orgChart1"/>
    <dgm:cxn modelId="{884C9536-7DF5-4D50-94CA-FEC437AD9FAD}" type="presOf" srcId="{1BF21F64-0366-4BC9-85AE-015E2CCF3E16}" destId="{3537A1F6-DDF2-4D78-BC24-6B0A1C8A7DE6}" srcOrd="0" destOrd="0" presId="urn:microsoft.com/office/officeart/2005/8/layout/orgChart1"/>
    <dgm:cxn modelId="{9094F9D4-7A5A-4647-80C7-810CFD416666}" type="presOf" srcId="{1D07A24D-E441-4861-9B1B-023A0E37BA1D}" destId="{997D75B0-4A6F-4627-B8ED-F4281DBAE6D2}" srcOrd="0" destOrd="0" presId="urn:microsoft.com/office/officeart/2005/8/layout/orgChart1"/>
    <dgm:cxn modelId="{D2BAB49F-D891-4205-93E6-37491AFD668B}" type="presOf" srcId="{7B56819C-80CD-470B-BBFC-00FAAA21DDB9}" destId="{1EF09006-FCFB-44BD-837F-5C1B66E4FC8C}" srcOrd="0" destOrd="0" presId="urn:microsoft.com/office/officeart/2005/8/layout/orgChart1"/>
    <dgm:cxn modelId="{D32709AF-843B-4F42-AC15-2E956A0AA0F5}" type="presOf" srcId="{E664D595-246C-41F6-9DB2-AB64DDC15C7C}" destId="{2E7782FC-2EE8-4A62-B2D1-F9DA405A27C3}" srcOrd="0" destOrd="0" presId="urn:microsoft.com/office/officeart/2005/8/layout/orgChart1"/>
    <dgm:cxn modelId="{D5C21FC6-719E-4D80-9AB5-9427C9D405B4}" srcId="{FB0580A8-BEA5-435D-97E8-07E2D5E57F81}" destId="{FF0D4CB8-2558-4A8B-A11E-A2B32453E419}" srcOrd="0" destOrd="0" parTransId="{64AC1E83-B38F-4AD0-8FF1-984BA650122C}" sibTransId="{00F7DBAC-99BA-4B86-8420-B85DCD3F1BAE}"/>
    <dgm:cxn modelId="{F69AABBD-0CCC-4338-BCC1-A8B1AB14845B}" type="presOf" srcId="{99245711-F299-43D9-9140-ABDBFA9321E1}" destId="{36A15400-4667-4DD3-BD22-3F7D3C2D7E2C}" srcOrd="0" destOrd="0" presId="urn:microsoft.com/office/officeart/2005/8/layout/orgChart1"/>
    <dgm:cxn modelId="{DDFB5E0F-1C5B-4130-B02A-14B57EAE2C6C}" srcId="{52B69983-F5A6-494F-B2EB-CAFDC92C471F}" destId="{1BF21F64-0366-4BC9-85AE-015E2CCF3E16}" srcOrd="3" destOrd="0" parTransId="{A2AB64FA-8505-4B1B-BEF3-EB701EEEC370}" sibTransId="{C6747B6A-4BE6-4E60-B06C-D4EF405C1002}"/>
    <dgm:cxn modelId="{8D1192FB-BF24-4B5B-8ABE-057783FDD03D}" type="presOf" srcId="{FF0D4CB8-2558-4A8B-A11E-A2B32453E419}" destId="{7A8AA053-6BB1-4AED-A05C-D67B7EF1C4BC}" srcOrd="0" destOrd="0" presId="urn:microsoft.com/office/officeart/2005/8/layout/orgChart1"/>
    <dgm:cxn modelId="{ACCEFDBF-F1AF-482C-82E1-F30185CE5682}" type="presOf" srcId="{E664D595-246C-41F6-9DB2-AB64DDC15C7C}" destId="{86EE9D3D-2139-4870-B2E1-1ECB1407E5D7}" srcOrd="1" destOrd="0" presId="urn:microsoft.com/office/officeart/2005/8/layout/orgChart1"/>
    <dgm:cxn modelId="{BCAEB1AC-4C74-4474-97B3-C755EE4BD3F2}" srcId="{1BF21F64-0366-4BC9-85AE-015E2CCF3E16}" destId="{222F962A-A82A-485C-82D8-A790700574D3}" srcOrd="0" destOrd="0" parTransId="{7B56819C-80CD-470B-BBFC-00FAAA21DDB9}" sibTransId="{53D86555-83B0-48B2-932C-BFC2DD257E0A}"/>
    <dgm:cxn modelId="{5F335860-1FE3-46F9-95A6-67929E3E21B3}" type="presParOf" srcId="{AB4C99A8-D38D-4FE4-A609-A1A6F2FEAC8B}" destId="{9C7C540C-2277-4F16-88D2-6157C46FED29}" srcOrd="0" destOrd="0" presId="urn:microsoft.com/office/officeart/2005/8/layout/orgChart1"/>
    <dgm:cxn modelId="{6D564723-A684-4251-8EF2-CB33D286C52F}" type="presParOf" srcId="{9C7C540C-2277-4F16-88D2-6157C46FED29}" destId="{AA098A05-5D13-4729-83CB-BBAE57D94056}" srcOrd="0" destOrd="0" presId="urn:microsoft.com/office/officeart/2005/8/layout/orgChart1"/>
    <dgm:cxn modelId="{12077A20-8083-4379-B63F-46E20BA5E6CB}" type="presParOf" srcId="{AA098A05-5D13-4729-83CB-BBAE57D94056}" destId="{7A8AA053-6BB1-4AED-A05C-D67B7EF1C4BC}" srcOrd="0" destOrd="0" presId="urn:microsoft.com/office/officeart/2005/8/layout/orgChart1"/>
    <dgm:cxn modelId="{6C45F5DF-9A2B-4261-BB5D-B57A50901E86}" type="presParOf" srcId="{AA098A05-5D13-4729-83CB-BBAE57D94056}" destId="{95B7F23B-857D-4479-A618-C909FFE7C8ED}" srcOrd="1" destOrd="0" presId="urn:microsoft.com/office/officeart/2005/8/layout/orgChart1"/>
    <dgm:cxn modelId="{A238CA1B-057A-4E43-8D57-7531EF8C6E0C}" type="presParOf" srcId="{9C7C540C-2277-4F16-88D2-6157C46FED29}" destId="{1D874A1A-3A16-4145-932E-0E04A21204D9}" srcOrd="1" destOrd="0" presId="urn:microsoft.com/office/officeart/2005/8/layout/orgChart1"/>
    <dgm:cxn modelId="{B3E28E8E-BB02-4AD1-8D28-1EA910FFAEE9}" type="presParOf" srcId="{1D874A1A-3A16-4145-932E-0E04A21204D9}" destId="{C22354A2-4F19-47C3-8720-74D4656F1E57}" srcOrd="0" destOrd="0" presId="urn:microsoft.com/office/officeart/2005/8/layout/orgChart1"/>
    <dgm:cxn modelId="{80597782-BC7A-40BC-B469-734B5E2B472B}" type="presParOf" srcId="{1D874A1A-3A16-4145-932E-0E04A21204D9}" destId="{F405749F-30A6-4D67-ACD6-F8356B0233DE}" srcOrd="1" destOrd="0" presId="urn:microsoft.com/office/officeart/2005/8/layout/orgChart1"/>
    <dgm:cxn modelId="{C4420B04-4E24-420F-8131-A3454F2FE4BD}" type="presParOf" srcId="{F405749F-30A6-4D67-ACD6-F8356B0233DE}" destId="{ED209354-EA75-420E-A4AB-4E35340259D1}" srcOrd="0" destOrd="0" presId="urn:microsoft.com/office/officeart/2005/8/layout/orgChart1"/>
    <dgm:cxn modelId="{837134CC-5DE6-4FFC-B39A-8EF3D881C59A}" type="presParOf" srcId="{ED209354-EA75-420E-A4AB-4E35340259D1}" destId="{66A53AE5-3793-4285-AFD2-082AFDD91B16}" srcOrd="0" destOrd="0" presId="urn:microsoft.com/office/officeart/2005/8/layout/orgChart1"/>
    <dgm:cxn modelId="{EB89A552-6618-4100-8B32-1BAFC094F299}" type="presParOf" srcId="{ED209354-EA75-420E-A4AB-4E35340259D1}" destId="{3B382010-A47A-43EE-B510-E555E9CF33A4}" srcOrd="1" destOrd="0" presId="urn:microsoft.com/office/officeart/2005/8/layout/orgChart1"/>
    <dgm:cxn modelId="{FE8FD5C7-780F-4CB6-8C8A-755DB71B5CD7}" type="presParOf" srcId="{F405749F-30A6-4D67-ACD6-F8356B0233DE}" destId="{74CDC55F-558B-4E63-A319-8EC5CF6AFF2B}" srcOrd="1" destOrd="0" presId="urn:microsoft.com/office/officeart/2005/8/layout/orgChart1"/>
    <dgm:cxn modelId="{7DCC7BCA-6E6B-4901-9B12-403A74B0DB00}" type="presParOf" srcId="{74CDC55F-558B-4E63-A319-8EC5CF6AFF2B}" destId="{36A15400-4667-4DD3-BD22-3F7D3C2D7E2C}" srcOrd="0" destOrd="0" presId="urn:microsoft.com/office/officeart/2005/8/layout/orgChart1"/>
    <dgm:cxn modelId="{F874D712-7C90-4B90-B0EC-B1D1F2C7E303}" type="presParOf" srcId="{74CDC55F-558B-4E63-A319-8EC5CF6AFF2B}" destId="{9029E766-5D8F-4558-BC39-111A09FC50D6}" srcOrd="1" destOrd="0" presId="urn:microsoft.com/office/officeart/2005/8/layout/orgChart1"/>
    <dgm:cxn modelId="{44DF42D2-20AE-47F8-9BA5-D0743F14D97C}" type="presParOf" srcId="{9029E766-5D8F-4558-BC39-111A09FC50D6}" destId="{22B70DEF-C05C-4B45-BB0B-36A0F7316AF8}" srcOrd="0" destOrd="0" presId="urn:microsoft.com/office/officeart/2005/8/layout/orgChart1"/>
    <dgm:cxn modelId="{2D4CD347-DB4C-48B4-B743-96AB0B894D13}" type="presParOf" srcId="{22B70DEF-C05C-4B45-BB0B-36A0F7316AF8}" destId="{997D75B0-4A6F-4627-B8ED-F4281DBAE6D2}" srcOrd="0" destOrd="0" presId="urn:microsoft.com/office/officeart/2005/8/layout/orgChart1"/>
    <dgm:cxn modelId="{05739B88-D396-4C58-B77A-1A83BF06F770}" type="presParOf" srcId="{22B70DEF-C05C-4B45-BB0B-36A0F7316AF8}" destId="{2F16D7AB-FBE3-452F-A93F-23B6B453E885}" srcOrd="1" destOrd="0" presId="urn:microsoft.com/office/officeart/2005/8/layout/orgChart1"/>
    <dgm:cxn modelId="{8037FE0E-F79C-4A9E-BDCF-04116286A59D}" type="presParOf" srcId="{9029E766-5D8F-4558-BC39-111A09FC50D6}" destId="{EA79D0AA-A463-4761-A138-B1BD19B71192}" srcOrd="1" destOrd="0" presId="urn:microsoft.com/office/officeart/2005/8/layout/orgChart1"/>
    <dgm:cxn modelId="{13EABD99-8B1A-4676-8AEF-9B2690D09701}" type="presParOf" srcId="{9029E766-5D8F-4558-BC39-111A09FC50D6}" destId="{F41A8097-55C0-49F3-A5F7-9D3C556A4839}" srcOrd="2" destOrd="0" presId="urn:microsoft.com/office/officeart/2005/8/layout/orgChart1"/>
    <dgm:cxn modelId="{89097611-71A2-4615-844F-CD732FBB085D}" type="presParOf" srcId="{74CDC55F-558B-4E63-A319-8EC5CF6AFF2B}" destId="{FA82C94E-B7F8-4780-BA8E-AACBFD559E67}" srcOrd="2" destOrd="0" presId="urn:microsoft.com/office/officeart/2005/8/layout/orgChart1"/>
    <dgm:cxn modelId="{9F3C0072-4102-4F48-9B16-CB2B8A352076}" type="presParOf" srcId="{74CDC55F-558B-4E63-A319-8EC5CF6AFF2B}" destId="{B3288896-AA09-473E-8C71-C4E118EA1736}" srcOrd="3" destOrd="0" presId="urn:microsoft.com/office/officeart/2005/8/layout/orgChart1"/>
    <dgm:cxn modelId="{6E053E99-D825-49BE-B53E-2FC64F891BA5}" type="presParOf" srcId="{B3288896-AA09-473E-8C71-C4E118EA1736}" destId="{276A535D-0F73-4FB8-A461-E86D28A9FA92}" srcOrd="0" destOrd="0" presId="urn:microsoft.com/office/officeart/2005/8/layout/orgChart1"/>
    <dgm:cxn modelId="{07555BC1-2762-4646-81BA-0A358B74F786}" type="presParOf" srcId="{276A535D-0F73-4FB8-A461-E86D28A9FA92}" destId="{F4BE944E-1429-4834-9565-0D842384EB33}" srcOrd="0" destOrd="0" presId="urn:microsoft.com/office/officeart/2005/8/layout/orgChart1"/>
    <dgm:cxn modelId="{65833361-421F-4B4B-A8BB-377CF77C8EC8}" type="presParOf" srcId="{276A535D-0F73-4FB8-A461-E86D28A9FA92}" destId="{6F6CF8BA-5EB5-4097-A762-9ACD132B0A09}" srcOrd="1" destOrd="0" presId="urn:microsoft.com/office/officeart/2005/8/layout/orgChart1"/>
    <dgm:cxn modelId="{74743268-510B-4BDD-AA00-A94B0A18161A}" type="presParOf" srcId="{B3288896-AA09-473E-8C71-C4E118EA1736}" destId="{863651D1-11A4-4E5F-ACF6-4F79F59B85CB}" srcOrd="1" destOrd="0" presId="urn:microsoft.com/office/officeart/2005/8/layout/orgChart1"/>
    <dgm:cxn modelId="{7E35971E-2B09-4643-9A9C-8B96F1373E89}" type="presParOf" srcId="{B3288896-AA09-473E-8C71-C4E118EA1736}" destId="{35F81B6A-4440-482A-88D2-7B9C89A9D0ED}" srcOrd="2" destOrd="0" presId="urn:microsoft.com/office/officeart/2005/8/layout/orgChart1"/>
    <dgm:cxn modelId="{BE5CCEC8-CEE3-4F72-9409-5E4E3A21FEF1}" type="presParOf" srcId="{74CDC55F-558B-4E63-A319-8EC5CF6AFF2B}" destId="{BECFDA1A-62CD-4903-9396-444A5D77B7E3}" srcOrd="4" destOrd="0" presId="urn:microsoft.com/office/officeart/2005/8/layout/orgChart1"/>
    <dgm:cxn modelId="{AE6F646A-A81A-40C6-A041-4354E0510F99}" type="presParOf" srcId="{74CDC55F-558B-4E63-A319-8EC5CF6AFF2B}" destId="{5696FCFC-2C14-4A98-A131-124DB5FBF078}" srcOrd="5" destOrd="0" presId="urn:microsoft.com/office/officeart/2005/8/layout/orgChart1"/>
    <dgm:cxn modelId="{CACE7339-BE77-4F47-BAAB-18184867347E}" type="presParOf" srcId="{5696FCFC-2C14-4A98-A131-124DB5FBF078}" destId="{613150D6-EA0C-4959-8CE6-D8FCE1A2238D}" srcOrd="0" destOrd="0" presId="urn:microsoft.com/office/officeart/2005/8/layout/orgChart1"/>
    <dgm:cxn modelId="{CE852171-E6DC-43DC-B752-E0ABA02A151C}" type="presParOf" srcId="{613150D6-EA0C-4959-8CE6-D8FCE1A2238D}" destId="{59329398-5520-458D-B48A-46AEFE1C8CC6}" srcOrd="0" destOrd="0" presId="urn:microsoft.com/office/officeart/2005/8/layout/orgChart1"/>
    <dgm:cxn modelId="{721641DA-AB4E-4A21-9F41-C5011A18D9ED}" type="presParOf" srcId="{613150D6-EA0C-4959-8CE6-D8FCE1A2238D}" destId="{6C097FF3-0210-460A-8E05-8A1AC0C393CC}" srcOrd="1" destOrd="0" presId="urn:microsoft.com/office/officeart/2005/8/layout/orgChart1"/>
    <dgm:cxn modelId="{A1DCCBD1-37B4-4366-90B3-9085AEEBB0E0}" type="presParOf" srcId="{5696FCFC-2C14-4A98-A131-124DB5FBF078}" destId="{C08A196A-0EB5-479D-938D-C49D1F220C7B}" srcOrd="1" destOrd="0" presId="urn:microsoft.com/office/officeart/2005/8/layout/orgChart1"/>
    <dgm:cxn modelId="{80A0E017-F42A-468E-9F46-D8511E71DEC6}" type="presParOf" srcId="{5696FCFC-2C14-4A98-A131-124DB5FBF078}" destId="{D02ABA84-C5F0-454B-9002-69D3867A6DE6}" srcOrd="2" destOrd="0" presId="urn:microsoft.com/office/officeart/2005/8/layout/orgChart1"/>
    <dgm:cxn modelId="{DE508303-A8F2-4CAB-98D1-BDBFC810BE48}" type="presParOf" srcId="{74CDC55F-558B-4E63-A319-8EC5CF6AFF2B}" destId="{C5FD0593-1803-4DAA-A5F8-8A762251589A}" srcOrd="6" destOrd="0" presId="urn:microsoft.com/office/officeart/2005/8/layout/orgChart1"/>
    <dgm:cxn modelId="{37C2706D-112C-40FE-87F2-99E31277B122}" type="presParOf" srcId="{74CDC55F-558B-4E63-A319-8EC5CF6AFF2B}" destId="{768B2921-872F-483F-B810-7CDFB57F2139}" srcOrd="7" destOrd="0" presId="urn:microsoft.com/office/officeart/2005/8/layout/orgChart1"/>
    <dgm:cxn modelId="{EC22F246-3C81-4F8C-B3E2-BA864648232A}" type="presParOf" srcId="{768B2921-872F-483F-B810-7CDFB57F2139}" destId="{FA03EE25-36AC-43A1-98DC-D32FDDC1320C}" srcOrd="0" destOrd="0" presId="urn:microsoft.com/office/officeart/2005/8/layout/orgChart1"/>
    <dgm:cxn modelId="{EB8D6261-871F-4F63-8A04-AA5E6933247E}" type="presParOf" srcId="{FA03EE25-36AC-43A1-98DC-D32FDDC1320C}" destId="{3537A1F6-DDF2-4D78-BC24-6B0A1C8A7DE6}" srcOrd="0" destOrd="0" presId="urn:microsoft.com/office/officeart/2005/8/layout/orgChart1"/>
    <dgm:cxn modelId="{5879B550-8940-47CD-894F-C26D8BD79068}" type="presParOf" srcId="{FA03EE25-36AC-43A1-98DC-D32FDDC1320C}" destId="{679C849A-1A9D-4BD5-AD08-B5CE3A8CECE5}" srcOrd="1" destOrd="0" presId="urn:microsoft.com/office/officeart/2005/8/layout/orgChart1"/>
    <dgm:cxn modelId="{698A2808-2E90-4CBE-B42E-45BCBB7F1F57}" type="presParOf" srcId="{768B2921-872F-483F-B810-7CDFB57F2139}" destId="{5C073812-9268-4BC2-9DBB-741085A284AF}" srcOrd="1" destOrd="0" presId="urn:microsoft.com/office/officeart/2005/8/layout/orgChart1"/>
    <dgm:cxn modelId="{A8154355-1D30-4FBC-9677-5F1BC648C0AD}" type="presParOf" srcId="{5C073812-9268-4BC2-9DBB-741085A284AF}" destId="{1EF09006-FCFB-44BD-837F-5C1B66E4FC8C}" srcOrd="0" destOrd="0" presId="urn:microsoft.com/office/officeart/2005/8/layout/orgChart1"/>
    <dgm:cxn modelId="{6DBE404B-EAA5-4F57-9F91-0F78350662B3}" type="presParOf" srcId="{5C073812-9268-4BC2-9DBB-741085A284AF}" destId="{02520821-49C1-4154-ADE7-B87835191391}" srcOrd="1" destOrd="0" presId="urn:microsoft.com/office/officeart/2005/8/layout/orgChart1"/>
    <dgm:cxn modelId="{D0093361-AC56-40F7-A00F-F54DC70EABE1}" type="presParOf" srcId="{02520821-49C1-4154-ADE7-B87835191391}" destId="{BCF122CC-5A18-49C7-9575-2C92EBDA37B1}" srcOrd="0" destOrd="0" presId="urn:microsoft.com/office/officeart/2005/8/layout/orgChart1"/>
    <dgm:cxn modelId="{67757517-83B1-4DE8-8FB5-6804A8404BEF}" type="presParOf" srcId="{BCF122CC-5A18-49C7-9575-2C92EBDA37B1}" destId="{3E7DA249-7038-4978-A067-BF019393108B}" srcOrd="0" destOrd="0" presId="urn:microsoft.com/office/officeart/2005/8/layout/orgChart1"/>
    <dgm:cxn modelId="{751D6968-1D7E-4CFA-B6CE-CA83C5109139}" type="presParOf" srcId="{BCF122CC-5A18-49C7-9575-2C92EBDA37B1}" destId="{BD0AC759-11AF-406C-954B-A270516A3D2D}" srcOrd="1" destOrd="0" presId="urn:microsoft.com/office/officeart/2005/8/layout/orgChart1"/>
    <dgm:cxn modelId="{C353B322-95D5-4A89-A71C-15683335F649}" type="presParOf" srcId="{02520821-49C1-4154-ADE7-B87835191391}" destId="{61FC6438-C4AF-4390-9039-3289E412E0B5}" srcOrd="1" destOrd="0" presId="urn:microsoft.com/office/officeart/2005/8/layout/orgChart1"/>
    <dgm:cxn modelId="{1C346451-A073-4D71-B6E3-BCF16D65F337}" type="presParOf" srcId="{02520821-49C1-4154-ADE7-B87835191391}" destId="{26A1D044-BE9F-49F4-9250-AE70B3BDBE41}" srcOrd="2" destOrd="0" presId="urn:microsoft.com/office/officeart/2005/8/layout/orgChart1"/>
    <dgm:cxn modelId="{EDF89041-8C56-48F7-A57A-B27BAA3B38A5}" type="presParOf" srcId="{5C073812-9268-4BC2-9DBB-741085A284AF}" destId="{F3C1744D-A7C1-4193-B851-AD108FC785E7}" srcOrd="2" destOrd="0" presId="urn:microsoft.com/office/officeart/2005/8/layout/orgChart1"/>
    <dgm:cxn modelId="{B1F29D31-38F6-4E53-B4A0-2AD5B266B5BB}" type="presParOf" srcId="{5C073812-9268-4BC2-9DBB-741085A284AF}" destId="{21968E0B-C922-43B9-B4FE-4BA436358C52}" srcOrd="3" destOrd="0" presId="urn:microsoft.com/office/officeart/2005/8/layout/orgChart1"/>
    <dgm:cxn modelId="{D10BFDCE-F24E-43CA-AE50-771A72B8110A}" type="presParOf" srcId="{21968E0B-C922-43B9-B4FE-4BA436358C52}" destId="{D80A5A5B-3BB5-45AA-A715-2253C66E7ECB}" srcOrd="0" destOrd="0" presId="urn:microsoft.com/office/officeart/2005/8/layout/orgChart1"/>
    <dgm:cxn modelId="{ECA23402-C8C3-4B1B-9495-45EEF37F745F}" type="presParOf" srcId="{D80A5A5B-3BB5-45AA-A715-2253C66E7ECB}" destId="{2E7782FC-2EE8-4A62-B2D1-F9DA405A27C3}" srcOrd="0" destOrd="0" presId="urn:microsoft.com/office/officeart/2005/8/layout/orgChart1"/>
    <dgm:cxn modelId="{DC8E4485-227B-4CCB-B851-9690651DC90D}" type="presParOf" srcId="{D80A5A5B-3BB5-45AA-A715-2253C66E7ECB}" destId="{86EE9D3D-2139-4870-B2E1-1ECB1407E5D7}" srcOrd="1" destOrd="0" presId="urn:microsoft.com/office/officeart/2005/8/layout/orgChart1"/>
    <dgm:cxn modelId="{A7A5B0BB-38EA-46EF-80CD-C2C19DDAB02B}" type="presParOf" srcId="{21968E0B-C922-43B9-B4FE-4BA436358C52}" destId="{94907316-0BBF-4B8A-B014-0DB4B9CD3D2A}" srcOrd="1" destOrd="0" presId="urn:microsoft.com/office/officeart/2005/8/layout/orgChart1"/>
    <dgm:cxn modelId="{1E7C2D71-5BB9-4927-A06F-981BF2B6B7CD}" type="presParOf" srcId="{21968E0B-C922-43B9-B4FE-4BA436358C52}" destId="{E3177366-79EF-4692-AB30-B0BEC710E5AC}" srcOrd="2" destOrd="0" presId="urn:microsoft.com/office/officeart/2005/8/layout/orgChart1"/>
    <dgm:cxn modelId="{E33F6454-8F11-4784-A529-A5407B32E621}" type="presParOf" srcId="{768B2921-872F-483F-B810-7CDFB57F2139}" destId="{669957E3-EE58-4B85-9068-AACD7D37BDF6}" srcOrd="2" destOrd="0" presId="urn:microsoft.com/office/officeart/2005/8/layout/orgChart1"/>
    <dgm:cxn modelId="{6F6793AB-7A37-4899-AE46-98629AFBB175}" type="presParOf" srcId="{F405749F-30A6-4D67-ACD6-F8356B0233DE}" destId="{171897F2-CE3D-4FFF-880B-59058F47F632}" srcOrd="2" destOrd="0" presId="urn:microsoft.com/office/officeart/2005/8/layout/orgChart1"/>
    <dgm:cxn modelId="{948383F3-5990-476A-BDD6-B28EFAF53DA4}" type="presParOf" srcId="{1D874A1A-3A16-4145-932E-0E04A21204D9}" destId="{473DF348-92D7-41F6-AC21-1483FE5508E0}" srcOrd="2" destOrd="0" presId="urn:microsoft.com/office/officeart/2005/8/layout/orgChart1"/>
    <dgm:cxn modelId="{F020E677-47E4-4D81-8644-349A823CCC96}" type="presParOf" srcId="{1D874A1A-3A16-4145-932E-0E04A21204D9}" destId="{45A2C06F-FDBE-4886-985E-1E017878839A}" srcOrd="3" destOrd="0" presId="urn:microsoft.com/office/officeart/2005/8/layout/orgChart1"/>
    <dgm:cxn modelId="{2A7569C9-30AE-413D-B978-005E9DA947D1}" type="presParOf" srcId="{45A2C06F-FDBE-4886-985E-1E017878839A}" destId="{CC7C1AEB-55EC-4A5E-AB54-0F7A031C535E}" srcOrd="0" destOrd="0" presId="urn:microsoft.com/office/officeart/2005/8/layout/orgChart1"/>
    <dgm:cxn modelId="{2A571DA7-6734-4542-9BE8-6BCE97263ACA}" type="presParOf" srcId="{CC7C1AEB-55EC-4A5E-AB54-0F7A031C535E}" destId="{B71DEA86-3D7F-4556-AC66-A6668D764E76}" srcOrd="0" destOrd="0" presId="urn:microsoft.com/office/officeart/2005/8/layout/orgChart1"/>
    <dgm:cxn modelId="{11E7484C-4B02-4ACB-B334-F9FAC78987A5}" type="presParOf" srcId="{CC7C1AEB-55EC-4A5E-AB54-0F7A031C535E}" destId="{261FE6D6-5DC7-4AB8-9338-4BDC8FBD6E7F}" srcOrd="1" destOrd="0" presId="urn:microsoft.com/office/officeart/2005/8/layout/orgChart1"/>
    <dgm:cxn modelId="{0FFD7793-AAD6-4325-91A4-7B5A87FDD1A5}" type="presParOf" srcId="{45A2C06F-FDBE-4886-985E-1E017878839A}" destId="{83080041-053A-4617-99DE-8EDBF399525B}" srcOrd="1" destOrd="0" presId="urn:microsoft.com/office/officeart/2005/8/layout/orgChart1"/>
    <dgm:cxn modelId="{F207B42F-0063-4031-B8B7-DD0D2A11110F}" type="presParOf" srcId="{45A2C06F-FDBE-4886-985E-1E017878839A}" destId="{07EE17F0-7E62-4EDB-8728-F02B632C48E2}" srcOrd="2" destOrd="0" presId="urn:microsoft.com/office/officeart/2005/8/layout/orgChart1"/>
    <dgm:cxn modelId="{CE3E43B5-D1F9-4474-B86F-E0A05035142A}" type="presParOf" srcId="{9C7C540C-2277-4F16-88D2-6157C46FED29}" destId="{57874738-8BFD-49A6-9A9F-7184AFDF66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59E90C-1793-4C7B-9E92-3300F89627BB}" type="doc">
      <dgm:prSet loTypeId="urn:microsoft.com/office/officeart/2005/8/layout/orgChart1" loCatId="hierarchy" qsTypeId="urn:microsoft.com/office/officeart/2005/8/quickstyle/simple1" qsCatId="simple" csTypeId="urn:microsoft.com/office/officeart/2005/8/colors/accent1_2" csCatId="accent1"/>
      <dgm:spPr/>
    </dgm:pt>
    <dgm:pt modelId="{D321BD66-63F1-4C6C-8B4F-4FC7F3DB4C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ΤΕΧΝΟΛΟΓΙΑ</a:t>
          </a:r>
        </a:p>
      </dgm:t>
    </dgm:pt>
    <dgm:pt modelId="{E9012BEF-A235-45B4-B735-C75F10CD3F88}" type="parTrans" cxnId="{0071F4BD-8F9F-4459-A5E3-25A62D58E415}">
      <dgm:prSet/>
      <dgm:spPr/>
      <dgm:t>
        <a:bodyPr/>
        <a:lstStyle/>
        <a:p>
          <a:endParaRPr lang="el-GR" b="1">
            <a:solidFill>
              <a:schemeClr val="bg1"/>
            </a:solidFill>
            <a:latin typeface="+mn-lt"/>
          </a:endParaRPr>
        </a:p>
      </dgm:t>
    </dgm:pt>
    <dgm:pt modelId="{DA418195-D100-4EBA-9AC8-0B01B6B5B0AD}" type="sibTrans" cxnId="{0071F4BD-8F9F-4459-A5E3-25A62D58E415}">
      <dgm:prSet/>
      <dgm:spPr/>
      <dgm:t>
        <a:bodyPr/>
        <a:lstStyle/>
        <a:p>
          <a:endParaRPr lang="el-GR" b="1">
            <a:solidFill>
              <a:schemeClr val="bg1"/>
            </a:solidFill>
            <a:latin typeface="+mn-lt"/>
          </a:endParaRPr>
        </a:p>
      </dgm:t>
    </dgm:pt>
    <dgm:pt modelId="{40C9A69D-C5E3-4536-A4CD-F1A4AB74C5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ΜΕΤΑΛΛΟ</a:t>
          </a:r>
        </a:p>
      </dgm:t>
    </dgm:pt>
    <dgm:pt modelId="{2FBC11E4-4BD1-4F09-962A-1E26914488EA}" type="parTrans" cxnId="{9BDD4215-186A-4405-BABF-B4A28EA7479A}">
      <dgm:prSet/>
      <dgm:spPr/>
      <dgm:t>
        <a:bodyPr/>
        <a:lstStyle/>
        <a:p>
          <a:endParaRPr lang="el-GR" b="1">
            <a:solidFill>
              <a:schemeClr val="bg1"/>
            </a:solidFill>
            <a:latin typeface="+mn-lt"/>
          </a:endParaRPr>
        </a:p>
      </dgm:t>
    </dgm:pt>
    <dgm:pt modelId="{14B58189-7D5E-4F76-BA87-F1DDD5A70BB6}" type="sibTrans" cxnId="{9BDD4215-186A-4405-BABF-B4A28EA7479A}">
      <dgm:prSet/>
      <dgm:spPr/>
      <dgm:t>
        <a:bodyPr/>
        <a:lstStyle/>
        <a:p>
          <a:endParaRPr lang="el-GR" b="1">
            <a:solidFill>
              <a:schemeClr val="bg1"/>
            </a:solidFill>
            <a:latin typeface="+mn-lt"/>
          </a:endParaRPr>
        </a:p>
      </dgm:t>
    </dgm:pt>
    <dgm:pt modelId="{DE783920-0D93-4363-A118-367EA7CB35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ΣΙΔΗΡΟΣ</a:t>
          </a:r>
        </a:p>
      </dgm:t>
    </dgm:pt>
    <dgm:pt modelId="{61A7804F-1822-4840-98D1-3A274404FC01}" type="parTrans" cxnId="{D4DB980D-6F5B-4088-A61E-7775803E1AC0}">
      <dgm:prSet/>
      <dgm:spPr/>
      <dgm:t>
        <a:bodyPr/>
        <a:lstStyle/>
        <a:p>
          <a:endParaRPr lang="el-GR" b="1">
            <a:solidFill>
              <a:schemeClr val="bg1"/>
            </a:solidFill>
            <a:latin typeface="+mn-lt"/>
          </a:endParaRPr>
        </a:p>
      </dgm:t>
    </dgm:pt>
    <dgm:pt modelId="{5F9C4984-61A7-4DF1-84AF-FFB2B89B93C1}" type="sibTrans" cxnId="{D4DB980D-6F5B-4088-A61E-7775803E1AC0}">
      <dgm:prSet/>
      <dgm:spPr/>
      <dgm:t>
        <a:bodyPr/>
        <a:lstStyle/>
        <a:p>
          <a:endParaRPr lang="el-GR" b="1">
            <a:solidFill>
              <a:schemeClr val="bg1"/>
            </a:solidFill>
            <a:latin typeface="+mn-lt"/>
          </a:endParaRPr>
        </a:p>
      </dgm:t>
    </dgm:pt>
    <dgm:pt modelId="{5DF9734D-F56A-4BB9-A3B9-16D1E2FE4F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ΧΑΛΚΟΣ</a:t>
          </a:r>
        </a:p>
      </dgm:t>
    </dgm:pt>
    <dgm:pt modelId="{388404EE-2949-4EB4-9567-362ABD8EEBA7}" type="parTrans" cxnId="{AD5BF477-4F07-453E-98C6-17622B6CE25A}">
      <dgm:prSet/>
      <dgm:spPr/>
      <dgm:t>
        <a:bodyPr/>
        <a:lstStyle/>
        <a:p>
          <a:endParaRPr lang="el-GR" b="1">
            <a:solidFill>
              <a:schemeClr val="bg1"/>
            </a:solidFill>
            <a:latin typeface="+mn-lt"/>
          </a:endParaRPr>
        </a:p>
      </dgm:t>
    </dgm:pt>
    <dgm:pt modelId="{16BC4C22-D830-485A-9052-E724D3241228}" type="sibTrans" cxnId="{AD5BF477-4F07-453E-98C6-17622B6CE25A}">
      <dgm:prSet/>
      <dgm:spPr/>
      <dgm:t>
        <a:bodyPr/>
        <a:lstStyle/>
        <a:p>
          <a:endParaRPr lang="el-GR" b="1">
            <a:solidFill>
              <a:schemeClr val="bg1"/>
            </a:solidFill>
            <a:latin typeface="+mn-lt"/>
          </a:endParaRPr>
        </a:p>
      </dgm:t>
    </dgm:pt>
    <dgm:pt modelId="{74222917-8666-48D9-8D54-F6F16AB9D6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ΚΑΙ ΤΑ ΔΥΟ</a:t>
          </a:r>
        </a:p>
      </dgm:t>
    </dgm:pt>
    <dgm:pt modelId="{51DC8B3B-237A-4EF5-85A7-31C53D852429}" type="parTrans" cxnId="{62221DB5-FD59-4468-A2B1-E89C57D81A2E}">
      <dgm:prSet/>
      <dgm:spPr/>
      <dgm:t>
        <a:bodyPr/>
        <a:lstStyle/>
        <a:p>
          <a:endParaRPr lang="el-GR" b="1">
            <a:solidFill>
              <a:schemeClr val="bg1"/>
            </a:solidFill>
            <a:latin typeface="+mn-lt"/>
          </a:endParaRPr>
        </a:p>
      </dgm:t>
    </dgm:pt>
    <dgm:pt modelId="{B0157702-37BD-4617-836F-9EE74D2187E4}" type="sibTrans" cxnId="{62221DB5-FD59-4468-A2B1-E89C57D81A2E}">
      <dgm:prSet/>
      <dgm:spPr/>
      <dgm:t>
        <a:bodyPr/>
        <a:lstStyle/>
        <a:p>
          <a:endParaRPr lang="el-GR" b="1">
            <a:solidFill>
              <a:schemeClr val="bg1"/>
            </a:solidFill>
            <a:latin typeface="+mn-lt"/>
          </a:endParaRPr>
        </a:p>
      </dgm:t>
    </dgm:pt>
    <dgm:pt modelId="{B33AFD1A-95FB-4850-97BD-7B9A302625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ΚΑΤΑΣΚΕΥΗ</a:t>
          </a:r>
        </a:p>
      </dgm:t>
    </dgm:pt>
    <dgm:pt modelId="{B711680A-7D9A-4899-B837-88CFCE26138F}" type="parTrans" cxnId="{17A628F9-41EF-4876-BD44-E020FC664518}">
      <dgm:prSet/>
      <dgm:spPr/>
      <dgm:t>
        <a:bodyPr/>
        <a:lstStyle/>
        <a:p>
          <a:endParaRPr lang="el-GR" b="1">
            <a:solidFill>
              <a:schemeClr val="bg1"/>
            </a:solidFill>
            <a:latin typeface="+mn-lt"/>
          </a:endParaRPr>
        </a:p>
      </dgm:t>
    </dgm:pt>
    <dgm:pt modelId="{011CA8D9-F6F5-4041-B253-C43B7146A507}" type="sibTrans" cxnId="{17A628F9-41EF-4876-BD44-E020FC664518}">
      <dgm:prSet/>
      <dgm:spPr/>
      <dgm:t>
        <a:bodyPr/>
        <a:lstStyle/>
        <a:p>
          <a:endParaRPr lang="el-GR" b="1">
            <a:solidFill>
              <a:schemeClr val="bg1"/>
            </a:solidFill>
            <a:latin typeface="+mn-lt"/>
          </a:endParaRPr>
        </a:p>
      </dgm:t>
    </dgm:pt>
    <dgm:pt modelId="{B7893631-06FA-46B9-B59E-99EBFC42FD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ΧΥΤΗ</a:t>
          </a:r>
        </a:p>
      </dgm:t>
    </dgm:pt>
    <dgm:pt modelId="{A016BD5B-4C11-4453-91A3-0BEA89CBD3D2}" type="parTrans" cxnId="{3A62C2FE-DC4A-4CE3-AB94-C600457948B3}">
      <dgm:prSet/>
      <dgm:spPr/>
      <dgm:t>
        <a:bodyPr/>
        <a:lstStyle/>
        <a:p>
          <a:endParaRPr lang="el-GR" b="1">
            <a:solidFill>
              <a:schemeClr val="bg1"/>
            </a:solidFill>
            <a:latin typeface="+mn-lt"/>
          </a:endParaRPr>
        </a:p>
      </dgm:t>
    </dgm:pt>
    <dgm:pt modelId="{BAAE47CF-4CD2-4C18-8908-8F8525546ACC}" type="sibTrans" cxnId="{3A62C2FE-DC4A-4CE3-AB94-C600457948B3}">
      <dgm:prSet/>
      <dgm:spPr/>
      <dgm:t>
        <a:bodyPr/>
        <a:lstStyle/>
        <a:p>
          <a:endParaRPr lang="el-GR" b="1">
            <a:solidFill>
              <a:schemeClr val="bg1"/>
            </a:solidFill>
            <a:latin typeface="+mn-lt"/>
          </a:endParaRPr>
        </a:p>
      </dgm:t>
    </dgm:pt>
    <dgm:pt modelId="{329C645B-7424-41A4-ACDD-159BD53C95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ΣΦΥΡΗΛΑΤΗ</a:t>
          </a:r>
        </a:p>
      </dgm:t>
    </dgm:pt>
    <dgm:pt modelId="{4EC03D90-AF13-4A17-9EE8-EA58ECB37299}" type="parTrans" cxnId="{CECBB217-E11B-4607-82A5-B661EBADB49B}">
      <dgm:prSet/>
      <dgm:spPr/>
      <dgm:t>
        <a:bodyPr/>
        <a:lstStyle/>
        <a:p>
          <a:endParaRPr lang="el-GR" b="1">
            <a:solidFill>
              <a:schemeClr val="bg1"/>
            </a:solidFill>
            <a:latin typeface="+mn-lt"/>
          </a:endParaRPr>
        </a:p>
      </dgm:t>
    </dgm:pt>
    <dgm:pt modelId="{6F193D04-6E93-482A-88F7-D0B8972648E7}" type="sibTrans" cxnId="{CECBB217-E11B-4607-82A5-B661EBADB49B}">
      <dgm:prSet/>
      <dgm:spPr/>
      <dgm:t>
        <a:bodyPr/>
        <a:lstStyle/>
        <a:p>
          <a:endParaRPr lang="el-GR" b="1">
            <a:solidFill>
              <a:schemeClr val="bg1"/>
            </a:solidFill>
            <a:latin typeface="+mn-lt"/>
          </a:endParaRPr>
        </a:p>
      </dgm:t>
    </dgm:pt>
    <dgm:pt modelId="{49799D3C-7A24-45CE-9D43-5CCAA792A8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ΚΑΙ ΤΑ                         ΔΥΟ</a:t>
          </a:r>
        </a:p>
      </dgm:t>
    </dgm:pt>
    <dgm:pt modelId="{385C25FF-C06F-43B4-9F02-7420BE515254}" type="parTrans" cxnId="{5A1961F5-95A1-4F1C-BBC7-9CE23393327C}">
      <dgm:prSet/>
      <dgm:spPr/>
      <dgm:t>
        <a:bodyPr/>
        <a:lstStyle/>
        <a:p>
          <a:endParaRPr lang="el-GR" b="1">
            <a:solidFill>
              <a:schemeClr val="bg1"/>
            </a:solidFill>
            <a:latin typeface="+mn-lt"/>
          </a:endParaRPr>
        </a:p>
      </dgm:t>
    </dgm:pt>
    <dgm:pt modelId="{A4F07DFE-EDB9-48FE-A385-E24CDC6AABA6}" type="sibTrans" cxnId="{5A1961F5-95A1-4F1C-BBC7-9CE23393327C}">
      <dgm:prSet/>
      <dgm:spPr/>
      <dgm:t>
        <a:bodyPr/>
        <a:lstStyle/>
        <a:p>
          <a:endParaRPr lang="el-GR" b="1">
            <a:solidFill>
              <a:schemeClr val="bg1"/>
            </a:solidFill>
            <a:latin typeface="+mn-lt"/>
          </a:endParaRPr>
        </a:p>
      </dgm:t>
    </dgm:pt>
    <dgm:pt modelId="{9E6AA5CF-E6C0-46C1-8BA5-4C2BDFB807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ΕΠΙΜΕΤΑΛΛΩΣΗ</a:t>
          </a:r>
        </a:p>
      </dgm:t>
    </dgm:pt>
    <dgm:pt modelId="{D540FF8D-730C-455D-BE1E-79C03C886891}" type="parTrans" cxnId="{07A8E0F7-23FC-4C8D-B052-4E536D3771CE}">
      <dgm:prSet/>
      <dgm:spPr/>
      <dgm:t>
        <a:bodyPr/>
        <a:lstStyle/>
        <a:p>
          <a:endParaRPr lang="el-GR" b="1">
            <a:solidFill>
              <a:schemeClr val="bg1"/>
            </a:solidFill>
            <a:latin typeface="+mn-lt"/>
          </a:endParaRPr>
        </a:p>
      </dgm:t>
    </dgm:pt>
    <dgm:pt modelId="{89C7B776-6DFA-4046-BEDE-20D713808BC4}" type="sibTrans" cxnId="{07A8E0F7-23FC-4C8D-B052-4E536D3771CE}">
      <dgm:prSet/>
      <dgm:spPr/>
      <dgm:t>
        <a:bodyPr/>
        <a:lstStyle/>
        <a:p>
          <a:endParaRPr lang="el-GR" b="1">
            <a:solidFill>
              <a:schemeClr val="bg1"/>
            </a:solidFill>
            <a:latin typeface="+mn-lt"/>
          </a:endParaRPr>
        </a:p>
      </dgm:t>
    </dgm:pt>
    <dgm:pt modelId="{3C3F85D4-7D05-4379-A4FE-44BFE0B80A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ΝΑΙ</a:t>
          </a:r>
        </a:p>
      </dgm:t>
    </dgm:pt>
    <dgm:pt modelId="{1CEB51C6-DFF1-4BA3-A200-D25C93C29309}" type="parTrans" cxnId="{7D992007-80FE-407F-8585-B853AC741D75}">
      <dgm:prSet/>
      <dgm:spPr/>
      <dgm:t>
        <a:bodyPr/>
        <a:lstStyle/>
        <a:p>
          <a:endParaRPr lang="el-GR" b="1">
            <a:solidFill>
              <a:schemeClr val="bg1"/>
            </a:solidFill>
            <a:latin typeface="+mn-lt"/>
          </a:endParaRPr>
        </a:p>
      </dgm:t>
    </dgm:pt>
    <dgm:pt modelId="{360D9C71-BBB5-45E9-935E-ADB2922E3373}" type="sibTrans" cxnId="{7D992007-80FE-407F-8585-B853AC741D75}">
      <dgm:prSet/>
      <dgm:spPr/>
      <dgm:t>
        <a:bodyPr/>
        <a:lstStyle/>
        <a:p>
          <a:endParaRPr lang="el-GR" b="1">
            <a:solidFill>
              <a:schemeClr val="bg1"/>
            </a:solidFill>
            <a:latin typeface="+mn-lt"/>
          </a:endParaRPr>
        </a:p>
      </dgm:t>
    </dgm:pt>
    <dgm:pt modelId="{22401503-F480-498F-B930-35FCBDAD9E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ΟΧΙ</a:t>
          </a:r>
        </a:p>
      </dgm:t>
    </dgm:pt>
    <dgm:pt modelId="{0E82DE00-A6E7-4798-8BBA-019D075538DC}" type="parTrans" cxnId="{4C7C7C1F-EC14-4642-8FE8-A10AE225F335}">
      <dgm:prSet/>
      <dgm:spPr/>
      <dgm:t>
        <a:bodyPr/>
        <a:lstStyle/>
        <a:p>
          <a:endParaRPr lang="el-GR" b="1">
            <a:solidFill>
              <a:schemeClr val="bg1"/>
            </a:solidFill>
            <a:latin typeface="+mn-lt"/>
          </a:endParaRPr>
        </a:p>
      </dgm:t>
    </dgm:pt>
    <dgm:pt modelId="{C611351A-389C-4553-AA9D-EA1C2BD7E11A}" type="sibTrans" cxnId="{4C7C7C1F-EC14-4642-8FE8-A10AE225F335}">
      <dgm:prSet/>
      <dgm:spPr/>
      <dgm:t>
        <a:bodyPr/>
        <a:lstStyle/>
        <a:p>
          <a:endParaRPr lang="el-GR" b="1">
            <a:solidFill>
              <a:schemeClr val="bg1"/>
            </a:solidFill>
            <a:latin typeface="+mn-lt"/>
          </a:endParaRPr>
        </a:p>
      </dgm:t>
    </dgm:pt>
    <dgm:pt modelId="{0E17BDA3-93DD-4147-9735-5AE0006369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ΣΥΝΔΕΣΜΟΙ</a:t>
          </a:r>
        </a:p>
      </dgm:t>
    </dgm:pt>
    <dgm:pt modelId="{50A50DAF-F472-4C05-9524-EF88C9369E2D}" type="parTrans" cxnId="{946A6B16-520B-4886-BF3F-2F05BFDF7704}">
      <dgm:prSet/>
      <dgm:spPr/>
      <dgm:t>
        <a:bodyPr/>
        <a:lstStyle/>
        <a:p>
          <a:endParaRPr lang="el-GR" b="1">
            <a:solidFill>
              <a:schemeClr val="bg1"/>
            </a:solidFill>
            <a:latin typeface="+mn-lt"/>
          </a:endParaRPr>
        </a:p>
      </dgm:t>
    </dgm:pt>
    <dgm:pt modelId="{F37EC13C-AFA7-4904-A0FC-426F8DC68563}" type="sibTrans" cxnId="{946A6B16-520B-4886-BF3F-2F05BFDF7704}">
      <dgm:prSet/>
      <dgm:spPr/>
      <dgm:t>
        <a:bodyPr/>
        <a:lstStyle/>
        <a:p>
          <a:endParaRPr lang="el-GR" b="1">
            <a:solidFill>
              <a:schemeClr val="bg1"/>
            </a:solidFill>
            <a:latin typeface="+mn-lt"/>
          </a:endParaRPr>
        </a:p>
      </dgm:t>
    </dgm:pt>
    <dgm:pt modelId="{DB4A0897-61D1-4EAE-B1B8-3871EEF516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ΝΑΙ</a:t>
          </a:r>
        </a:p>
      </dgm:t>
    </dgm:pt>
    <dgm:pt modelId="{638C0394-2A67-4C33-AB35-89DC8C3E5AE8}" type="parTrans" cxnId="{B9849CF6-8141-4494-AA21-B0A442EC533D}">
      <dgm:prSet/>
      <dgm:spPr/>
      <dgm:t>
        <a:bodyPr/>
        <a:lstStyle/>
        <a:p>
          <a:endParaRPr lang="el-GR" b="1">
            <a:solidFill>
              <a:schemeClr val="bg1"/>
            </a:solidFill>
            <a:latin typeface="+mn-lt"/>
          </a:endParaRPr>
        </a:p>
      </dgm:t>
    </dgm:pt>
    <dgm:pt modelId="{EAD65C8B-7AC6-4166-AF04-8CC9DCF4FDF2}" type="sibTrans" cxnId="{B9849CF6-8141-4494-AA21-B0A442EC533D}">
      <dgm:prSet/>
      <dgm:spPr/>
      <dgm:t>
        <a:bodyPr/>
        <a:lstStyle/>
        <a:p>
          <a:endParaRPr lang="el-GR" b="1">
            <a:solidFill>
              <a:schemeClr val="bg1"/>
            </a:solidFill>
            <a:latin typeface="+mn-lt"/>
          </a:endParaRPr>
        </a:p>
      </dgm:t>
    </dgm:pt>
    <dgm:pt modelId="{716A6DEF-D8CE-4C98-973B-BBE80C08A4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ΜΗΧΑΝΙΚΟΙ</a:t>
          </a:r>
        </a:p>
      </dgm:t>
    </dgm:pt>
    <dgm:pt modelId="{5C228618-7EB4-408D-A3E2-D55F66C0B816}" type="parTrans" cxnId="{F7ACFB18-3117-4CAD-8DF2-ADCB57E23557}">
      <dgm:prSet/>
      <dgm:spPr/>
      <dgm:t>
        <a:bodyPr/>
        <a:lstStyle/>
        <a:p>
          <a:endParaRPr lang="el-GR" b="1">
            <a:solidFill>
              <a:schemeClr val="bg1"/>
            </a:solidFill>
            <a:latin typeface="+mn-lt"/>
          </a:endParaRPr>
        </a:p>
      </dgm:t>
    </dgm:pt>
    <dgm:pt modelId="{F9814530-2BE5-499D-8215-809D5CEE71ED}" type="sibTrans" cxnId="{F7ACFB18-3117-4CAD-8DF2-ADCB57E23557}">
      <dgm:prSet/>
      <dgm:spPr/>
      <dgm:t>
        <a:bodyPr/>
        <a:lstStyle/>
        <a:p>
          <a:endParaRPr lang="el-GR" b="1">
            <a:solidFill>
              <a:schemeClr val="bg1"/>
            </a:solidFill>
            <a:latin typeface="+mn-lt"/>
          </a:endParaRPr>
        </a:p>
      </dgm:t>
    </dgm:pt>
    <dgm:pt modelId="{49360EDB-5CC1-4A40-A912-726D241071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ΜΕΤΑΛΛΟΥΡΓΙΚΟΙ</a:t>
          </a:r>
        </a:p>
      </dgm:t>
    </dgm:pt>
    <dgm:pt modelId="{F47E1380-574F-49CA-BB18-E589CC3131B3}" type="parTrans" cxnId="{C74F4314-4D75-411D-89D2-DC223665B4DF}">
      <dgm:prSet/>
      <dgm:spPr/>
      <dgm:t>
        <a:bodyPr/>
        <a:lstStyle/>
        <a:p>
          <a:endParaRPr lang="el-GR" b="1">
            <a:solidFill>
              <a:schemeClr val="bg1"/>
            </a:solidFill>
            <a:latin typeface="+mn-lt"/>
          </a:endParaRPr>
        </a:p>
      </dgm:t>
    </dgm:pt>
    <dgm:pt modelId="{20B8D901-4A5E-4CDD-972E-CC494924BBD7}" type="sibTrans" cxnId="{C74F4314-4D75-411D-89D2-DC223665B4DF}">
      <dgm:prSet/>
      <dgm:spPr/>
      <dgm:t>
        <a:bodyPr/>
        <a:lstStyle/>
        <a:p>
          <a:endParaRPr lang="el-GR" b="1">
            <a:solidFill>
              <a:schemeClr val="bg1"/>
            </a:solidFill>
            <a:latin typeface="+mn-lt"/>
          </a:endParaRPr>
        </a:p>
      </dgm:t>
    </dgm:pt>
    <dgm:pt modelId="{614F2808-1A05-461E-AAE1-636A33A8941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bg1"/>
              </a:solidFill>
              <a:effectLst/>
              <a:latin typeface="+mn-lt"/>
              <a:cs typeface="Arial" charset="0"/>
            </a:rPr>
            <a:t>ΟΧΙ</a:t>
          </a:r>
        </a:p>
      </dgm:t>
    </dgm:pt>
    <dgm:pt modelId="{1B4B8695-D397-4B00-BD25-2FED5BB2D3BA}" type="parTrans" cxnId="{445AE1BC-1661-4818-BF7C-B7556855707D}">
      <dgm:prSet/>
      <dgm:spPr/>
      <dgm:t>
        <a:bodyPr/>
        <a:lstStyle/>
        <a:p>
          <a:endParaRPr lang="el-GR" b="1">
            <a:solidFill>
              <a:schemeClr val="bg1"/>
            </a:solidFill>
            <a:latin typeface="+mn-lt"/>
          </a:endParaRPr>
        </a:p>
      </dgm:t>
    </dgm:pt>
    <dgm:pt modelId="{AC9B009F-70BE-45DA-92C6-3CDA7E0E509E}" type="sibTrans" cxnId="{445AE1BC-1661-4818-BF7C-B7556855707D}">
      <dgm:prSet/>
      <dgm:spPr/>
      <dgm:t>
        <a:bodyPr/>
        <a:lstStyle/>
        <a:p>
          <a:endParaRPr lang="el-GR" b="1">
            <a:solidFill>
              <a:schemeClr val="bg1"/>
            </a:solidFill>
            <a:latin typeface="+mn-lt"/>
          </a:endParaRPr>
        </a:p>
      </dgm:t>
    </dgm:pt>
    <dgm:pt modelId="{E908BC24-150C-4AEF-8C8D-83CFBBEF07B4}" type="pres">
      <dgm:prSet presAssocID="{CB59E90C-1793-4C7B-9E92-3300F89627BB}" presName="hierChild1" presStyleCnt="0">
        <dgm:presLayoutVars>
          <dgm:orgChart val="1"/>
          <dgm:chPref val="1"/>
          <dgm:dir/>
          <dgm:animOne val="branch"/>
          <dgm:animLvl val="lvl"/>
          <dgm:resizeHandles/>
        </dgm:presLayoutVars>
      </dgm:prSet>
      <dgm:spPr/>
    </dgm:pt>
    <dgm:pt modelId="{283E8EE3-241D-4906-8D10-B685995042C2}" type="pres">
      <dgm:prSet presAssocID="{D321BD66-63F1-4C6C-8B4F-4FC7F3DB4CD1}" presName="hierRoot1" presStyleCnt="0">
        <dgm:presLayoutVars>
          <dgm:hierBranch/>
        </dgm:presLayoutVars>
      </dgm:prSet>
      <dgm:spPr/>
    </dgm:pt>
    <dgm:pt modelId="{DCD9821F-8167-4979-B66C-77FCCC71EBD5}" type="pres">
      <dgm:prSet presAssocID="{D321BD66-63F1-4C6C-8B4F-4FC7F3DB4CD1}" presName="rootComposite1" presStyleCnt="0"/>
      <dgm:spPr/>
    </dgm:pt>
    <dgm:pt modelId="{41FCEF8A-A98C-44F6-95CB-0651E17CD2B0}" type="pres">
      <dgm:prSet presAssocID="{D321BD66-63F1-4C6C-8B4F-4FC7F3DB4CD1}" presName="rootText1" presStyleLbl="node0" presStyleIdx="0" presStyleCnt="1">
        <dgm:presLayoutVars>
          <dgm:chPref val="3"/>
        </dgm:presLayoutVars>
      </dgm:prSet>
      <dgm:spPr/>
      <dgm:t>
        <a:bodyPr/>
        <a:lstStyle/>
        <a:p>
          <a:endParaRPr lang="el-GR"/>
        </a:p>
      </dgm:t>
    </dgm:pt>
    <dgm:pt modelId="{EE4C1BF1-E5BC-4047-96C9-131A5FCFD6C8}" type="pres">
      <dgm:prSet presAssocID="{D321BD66-63F1-4C6C-8B4F-4FC7F3DB4CD1}" presName="rootConnector1" presStyleLbl="node1" presStyleIdx="0" presStyleCnt="0"/>
      <dgm:spPr/>
      <dgm:t>
        <a:bodyPr/>
        <a:lstStyle/>
        <a:p>
          <a:endParaRPr lang="el-GR"/>
        </a:p>
      </dgm:t>
    </dgm:pt>
    <dgm:pt modelId="{27F091EC-2FFE-48C8-95E5-B6B02E5A5B05}" type="pres">
      <dgm:prSet presAssocID="{D321BD66-63F1-4C6C-8B4F-4FC7F3DB4CD1}" presName="hierChild2" presStyleCnt="0"/>
      <dgm:spPr/>
    </dgm:pt>
    <dgm:pt modelId="{24277C4A-C3B8-497D-97FC-9F96A0173300}" type="pres">
      <dgm:prSet presAssocID="{2FBC11E4-4BD1-4F09-962A-1E26914488EA}" presName="Name35" presStyleLbl="parChTrans1D2" presStyleIdx="0" presStyleCnt="4"/>
      <dgm:spPr/>
      <dgm:t>
        <a:bodyPr/>
        <a:lstStyle/>
        <a:p>
          <a:endParaRPr lang="el-GR"/>
        </a:p>
      </dgm:t>
    </dgm:pt>
    <dgm:pt modelId="{2ACB7826-0C34-475A-9450-FA1134A075E9}" type="pres">
      <dgm:prSet presAssocID="{40C9A69D-C5E3-4536-A4CD-F1A4AB74C569}" presName="hierRoot2" presStyleCnt="0">
        <dgm:presLayoutVars>
          <dgm:hierBranch val="r"/>
        </dgm:presLayoutVars>
      </dgm:prSet>
      <dgm:spPr/>
    </dgm:pt>
    <dgm:pt modelId="{E1E9A659-6BFA-4061-A35E-F1F3B81E97BF}" type="pres">
      <dgm:prSet presAssocID="{40C9A69D-C5E3-4536-A4CD-F1A4AB74C569}" presName="rootComposite" presStyleCnt="0"/>
      <dgm:spPr/>
    </dgm:pt>
    <dgm:pt modelId="{6B86A4A3-88D4-449A-8D49-507DB68A131C}" type="pres">
      <dgm:prSet presAssocID="{40C9A69D-C5E3-4536-A4CD-F1A4AB74C569}" presName="rootText" presStyleLbl="node2" presStyleIdx="0" presStyleCnt="4">
        <dgm:presLayoutVars>
          <dgm:chPref val="3"/>
        </dgm:presLayoutVars>
      </dgm:prSet>
      <dgm:spPr/>
      <dgm:t>
        <a:bodyPr/>
        <a:lstStyle/>
        <a:p>
          <a:endParaRPr lang="el-GR"/>
        </a:p>
      </dgm:t>
    </dgm:pt>
    <dgm:pt modelId="{9886480B-5510-4B1E-A661-7A52A3AE9898}" type="pres">
      <dgm:prSet presAssocID="{40C9A69D-C5E3-4536-A4CD-F1A4AB74C569}" presName="rootConnector" presStyleLbl="node2" presStyleIdx="0" presStyleCnt="4"/>
      <dgm:spPr/>
      <dgm:t>
        <a:bodyPr/>
        <a:lstStyle/>
        <a:p>
          <a:endParaRPr lang="el-GR"/>
        </a:p>
      </dgm:t>
    </dgm:pt>
    <dgm:pt modelId="{B785C157-27A1-4F2D-8F54-DA3C5CDD7519}" type="pres">
      <dgm:prSet presAssocID="{40C9A69D-C5E3-4536-A4CD-F1A4AB74C569}" presName="hierChild4" presStyleCnt="0"/>
      <dgm:spPr/>
    </dgm:pt>
    <dgm:pt modelId="{112F9A3F-1970-4BE3-AF52-A47309FBA8FD}" type="pres">
      <dgm:prSet presAssocID="{61A7804F-1822-4840-98D1-3A274404FC01}" presName="Name50" presStyleLbl="parChTrans1D3" presStyleIdx="0" presStyleCnt="10"/>
      <dgm:spPr/>
      <dgm:t>
        <a:bodyPr/>
        <a:lstStyle/>
        <a:p>
          <a:endParaRPr lang="el-GR"/>
        </a:p>
      </dgm:t>
    </dgm:pt>
    <dgm:pt modelId="{4CA4D72A-73C6-4822-8975-3DB54994642D}" type="pres">
      <dgm:prSet presAssocID="{DE783920-0D93-4363-A118-367EA7CB355F}" presName="hierRoot2" presStyleCnt="0">
        <dgm:presLayoutVars>
          <dgm:hierBranch val="r"/>
        </dgm:presLayoutVars>
      </dgm:prSet>
      <dgm:spPr/>
    </dgm:pt>
    <dgm:pt modelId="{687422B2-F1AA-4BE5-A4B2-F72AC3C86114}" type="pres">
      <dgm:prSet presAssocID="{DE783920-0D93-4363-A118-367EA7CB355F}" presName="rootComposite" presStyleCnt="0"/>
      <dgm:spPr/>
    </dgm:pt>
    <dgm:pt modelId="{EF0F40EE-8E0D-44E9-B776-EB567B5E8F61}" type="pres">
      <dgm:prSet presAssocID="{DE783920-0D93-4363-A118-367EA7CB355F}" presName="rootText" presStyleLbl="node3" presStyleIdx="0" presStyleCnt="10">
        <dgm:presLayoutVars>
          <dgm:chPref val="3"/>
        </dgm:presLayoutVars>
      </dgm:prSet>
      <dgm:spPr/>
      <dgm:t>
        <a:bodyPr/>
        <a:lstStyle/>
        <a:p>
          <a:endParaRPr lang="el-GR"/>
        </a:p>
      </dgm:t>
    </dgm:pt>
    <dgm:pt modelId="{225DEDC3-824D-4D08-8F2F-641B76E89592}" type="pres">
      <dgm:prSet presAssocID="{DE783920-0D93-4363-A118-367EA7CB355F}" presName="rootConnector" presStyleLbl="node3" presStyleIdx="0" presStyleCnt="10"/>
      <dgm:spPr/>
      <dgm:t>
        <a:bodyPr/>
        <a:lstStyle/>
        <a:p>
          <a:endParaRPr lang="el-GR"/>
        </a:p>
      </dgm:t>
    </dgm:pt>
    <dgm:pt modelId="{7F90CA8B-A2D5-48DF-978C-A09274B890D5}" type="pres">
      <dgm:prSet presAssocID="{DE783920-0D93-4363-A118-367EA7CB355F}" presName="hierChild4" presStyleCnt="0"/>
      <dgm:spPr/>
    </dgm:pt>
    <dgm:pt modelId="{F86CCFAA-B97E-494D-B213-29083F98986B}" type="pres">
      <dgm:prSet presAssocID="{DE783920-0D93-4363-A118-367EA7CB355F}" presName="hierChild5" presStyleCnt="0"/>
      <dgm:spPr/>
    </dgm:pt>
    <dgm:pt modelId="{CA8B03CF-1949-42B3-8ADA-22C8066530B3}" type="pres">
      <dgm:prSet presAssocID="{388404EE-2949-4EB4-9567-362ABD8EEBA7}" presName="Name50" presStyleLbl="parChTrans1D3" presStyleIdx="1" presStyleCnt="10"/>
      <dgm:spPr/>
      <dgm:t>
        <a:bodyPr/>
        <a:lstStyle/>
        <a:p>
          <a:endParaRPr lang="el-GR"/>
        </a:p>
      </dgm:t>
    </dgm:pt>
    <dgm:pt modelId="{57142103-4D24-4F29-9E8E-A37DCA24CF9B}" type="pres">
      <dgm:prSet presAssocID="{5DF9734D-F56A-4BB9-A3B9-16D1E2FE4F4A}" presName="hierRoot2" presStyleCnt="0">
        <dgm:presLayoutVars>
          <dgm:hierBranch val="r"/>
        </dgm:presLayoutVars>
      </dgm:prSet>
      <dgm:spPr/>
    </dgm:pt>
    <dgm:pt modelId="{EA5F5B69-E34F-4E76-807F-6B907449C142}" type="pres">
      <dgm:prSet presAssocID="{5DF9734D-F56A-4BB9-A3B9-16D1E2FE4F4A}" presName="rootComposite" presStyleCnt="0"/>
      <dgm:spPr/>
    </dgm:pt>
    <dgm:pt modelId="{55E70CC9-157A-4B07-800A-1A9421A8F087}" type="pres">
      <dgm:prSet presAssocID="{5DF9734D-F56A-4BB9-A3B9-16D1E2FE4F4A}" presName="rootText" presStyleLbl="node3" presStyleIdx="1" presStyleCnt="10">
        <dgm:presLayoutVars>
          <dgm:chPref val="3"/>
        </dgm:presLayoutVars>
      </dgm:prSet>
      <dgm:spPr/>
      <dgm:t>
        <a:bodyPr/>
        <a:lstStyle/>
        <a:p>
          <a:endParaRPr lang="el-GR"/>
        </a:p>
      </dgm:t>
    </dgm:pt>
    <dgm:pt modelId="{6597F846-0F85-4281-BE2B-D8C82DE3A1C2}" type="pres">
      <dgm:prSet presAssocID="{5DF9734D-F56A-4BB9-A3B9-16D1E2FE4F4A}" presName="rootConnector" presStyleLbl="node3" presStyleIdx="1" presStyleCnt="10"/>
      <dgm:spPr/>
      <dgm:t>
        <a:bodyPr/>
        <a:lstStyle/>
        <a:p>
          <a:endParaRPr lang="el-GR"/>
        </a:p>
      </dgm:t>
    </dgm:pt>
    <dgm:pt modelId="{FEAA3719-12F5-4E4D-853F-E03DD8F0F0A9}" type="pres">
      <dgm:prSet presAssocID="{5DF9734D-F56A-4BB9-A3B9-16D1E2FE4F4A}" presName="hierChild4" presStyleCnt="0"/>
      <dgm:spPr/>
    </dgm:pt>
    <dgm:pt modelId="{691EB1D5-E5C7-4A57-9793-97B74046749E}" type="pres">
      <dgm:prSet presAssocID="{5DF9734D-F56A-4BB9-A3B9-16D1E2FE4F4A}" presName="hierChild5" presStyleCnt="0"/>
      <dgm:spPr/>
    </dgm:pt>
    <dgm:pt modelId="{C10FF651-6FD6-4CE7-80A3-9753BB38987A}" type="pres">
      <dgm:prSet presAssocID="{51DC8B3B-237A-4EF5-85A7-31C53D852429}" presName="Name50" presStyleLbl="parChTrans1D3" presStyleIdx="2" presStyleCnt="10"/>
      <dgm:spPr/>
      <dgm:t>
        <a:bodyPr/>
        <a:lstStyle/>
        <a:p>
          <a:endParaRPr lang="el-GR"/>
        </a:p>
      </dgm:t>
    </dgm:pt>
    <dgm:pt modelId="{3C9C3D35-B2D5-4296-9CC0-C6B1A12D2D80}" type="pres">
      <dgm:prSet presAssocID="{74222917-8666-48D9-8D54-F6F16AB9D6E5}" presName="hierRoot2" presStyleCnt="0">
        <dgm:presLayoutVars>
          <dgm:hierBranch val="r"/>
        </dgm:presLayoutVars>
      </dgm:prSet>
      <dgm:spPr/>
    </dgm:pt>
    <dgm:pt modelId="{ECF0B094-F6FA-4E1C-8DCA-856CF75EF938}" type="pres">
      <dgm:prSet presAssocID="{74222917-8666-48D9-8D54-F6F16AB9D6E5}" presName="rootComposite" presStyleCnt="0"/>
      <dgm:spPr/>
    </dgm:pt>
    <dgm:pt modelId="{6C0B76D2-F6B5-458F-8886-34F1E5CCF501}" type="pres">
      <dgm:prSet presAssocID="{74222917-8666-48D9-8D54-F6F16AB9D6E5}" presName="rootText" presStyleLbl="node3" presStyleIdx="2" presStyleCnt="10">
        <dgm:presLayoutVars>
          <dgm:chPref val="3"/>
        </dgm:presLayoutVars>
      </dgm:prSet>
      <dgm:spPr/>
      <dgm:t>
        <a:bodyPr/>
        <a:lstStyle/>
        <a:p>
          <a:endParaRPr lang="el-GR"/>
        </a:p>
      </dgm:t>
    </dgm:pt>
    <dgm:pt modelId="{607831BB-F828-46EB-87DA-651F1A9D7C57}" type="pres">
      <dgm:prSet presAssocID="{74222917-8666-48D9-8D54-F6F16AB9D6E5}" presName="rootConnector" presStyleLbl="node3" presStyleIdx="2" presStyleCnt="10"/>
      <dgm:spPr/>
      <dgm:t>
        <a:bodyPr/>
        <a:lstStyle/>
        <a:p>
          <a:endParaRPr lang="el-GR"/>
        </a:p>
      </dgm:t>
    </dgm:pt>
    <dgm:pt modelId="{2B54E510-9FA4-4450-9948-F97EE732826E}" type="pres">
      <dgm:prSet presAssocID="{74222917-8666-48D9-8D54-F6F16AB9D6E5}" presName="hierChild4" presStyleCnt="0"/>
      <dgm:spPr/>
    </dgm:pt>
    <dgm:pt modelId="{CB7AEFAC-CCD7-4BDE-A43F-72E9817935C5}" type="pres">
      <dgm:prSet presAssocID="{74222917-8666-48D9-8D54-F6F16AB9D6E5}" presName="hierChild5" presStyleCnt="0"/>
      <dgm:spPr/>
    </dgm:pt>
    <dgm:pt modelId="{641FD896-5F36-479C-90C2-F72E90D547FE}" type="pres">
      <dgm:prSet presAssocID="{40C9A69D-C5E3-4536-A4CD-F1A4AB74C569}" presName="hierChild5" presStyleCnt="0"/>
      <dgm:spPr/>
    </dgm:pt>
    <dgm:pt modelId="{8878E2A8-4257-4365-9E23-80DBD8DD9FF0}" type="pres">
      <dgm:prSet presAssocID="{B711680A-7D9A-4899-B837-88CFCE26138F}" presName="Name35" presStyleLbl="parChTrans1D2" presStyleIdx="1" presStyleCnt="4"/>
      <dgm:spPr/>
      <dgm:t>
        <a:bodyPr/>
        <a:lstStyle/>
        <a:p>
          <a:endParaRPr lang="el-GR"/>
        </a:p>
      </dgm:t>
    </dgm:pt>
    <dgm:pt modelId="{1C972E5C-7F6D-4D44-8450-E137C1353FE4}" type="pres">
      <dgm:prSet presAssocID="{B33AFD1A-95FB-4850-97BD-7B9A302625B4}" presName="hierRoot2" presStyleCnt="0">
        <dgm:presLayoutVars>
          <dgm:hierBranch val="r"/>
        </dgm:presLayoutVars>
      </dgm:prSet>
      <dgm:spPr/>
    </dgm:pt>
    <dgm:pt modelId="{45B09AB4-FD6C-4ECF-8C3B-FDA936ED3CA5}" type="pres">
      <dgm:prSet presAssocID="{B33AFD1A-95FB-4850-97BD-7B9A302625B4}" presName="rootComposite" presStyleCnt="0"/>
      <dgm:spPr/>
    </dgm:pt>
    <dgm:pt modelId="{B4C020E0-EB78-4628-9B92-3055FA9D8228}" type="pres">
      <dgm:prSet presAssocID="{B33AFD1A-95FB-4850-97BD-7B9A302625B4}" presName="rootText" presStyleLbl="node2" presStyleIdx="1" presStyleCnt="4">
        <dgm:presLayoutVars>
          <dgm:chPref val="3"/>
        </dgm:presLayoutVars>
      </dgm:prSet>
      <dgm:spPr/>
      <dgm:t>
        <a:bodyPr/>
        <a:lstStyle/>
        <a:p>
          <a:endParaRPr lang="el-GR"/>
        </a:p>
      </dgm:t>
    </dgm:pt>
    <dgm:pt modelId="{F0E4E7FA-2876-4900-9012-BB4ED8CDACCE}" type="pres">
      <dgm:prSet presAssocID="{B33AFD1A-95FB-4850-97BD-7B9A302625B4}" presName="rootConnector" presStyleLbl="node2" presStyleIdx="1" presStyleCnt="4"/>
      <dgm:spPr/>
      <dgm:t>
        <a:bodyPr/>
        <a:lstStyle/>
        <a:p>
          <a:endParaRPr lang="el-GR"/>
        </a:p>
      </dgm:t>
    </dgm:pt>
    <dgm:pt modelId="{D045A712-6C9B-4C5A-892D-5BE4122CA64A}" type="pres">
      <dgm:prSet presAssocID="{B33AFD1A-95FB-4850-97BD-7B9A302625B4}" presName="hierChild4" presStyleCnt="0"/>
      <dgm:spPr/>
    </dgm:pt>
    <dgm:pt modelId="{89BB4B1C-8EAD-4E82-99F0-4A026D917806}" type="pres">
      <dgm:prSet presAssocID="{A016BD5B-4C11-4453-91A3-0BEA89CBD3D2}" presName="Name50" presStyleLbl="parChTrans1D3" presStyleIdx="3" presStyleCnt="10"/>
      <dgm:spPr/>
      <dgm:t>
        <a:bodyPr/>
        <a:lstStyle/>
        <a:p>
          <a:endParaRPr lang="el-GR"/>
        </a:p>
      </dgm:t>
    </dgm:pt>
    <dgm:pt modelId="{788DFE02-829E-4AA8-8500-3D72BC277306}" type="pres">
      <dgm:prSet presAssocID="{B7893631-06FA-46B9-B59E-99EBFC42FD4D}" presName="hierRoot2" presStyleCnt="0">
        <dgm:presLayoutVars>
          <dgm:hierBranch val="r"/>
        </dgm:presLayoutVars>
      </dgm:prSet>
      <dgm:spPr/>
    </dgm:pt>
    <dgm:pt modelId="{1573552D-8DE7-47DA-B44F-36F6FD191C07}" type="pres">
      <dgm:prSet presAssocID="{B7893631-06FA-46B9-B59E-99EBFC42FD4D}" presName="rootComposite" presStyleCnt="0"/>
      <dgm:spPr/>
    </dgm:pt>
    <dgm:pt modelId="{7C4160F9-EB5D-42F5-AA68-EFDF2C7C7098}" type="pres">
      <dgm:prSet presAssocID="{B7893631-06FA-46B9-B59E-99EBFC42FD4D}" presName="rootText" presStyleLbl="node3" presStyleIdx="3" presStyleCnt="10">
        <dgm:presLayoutVars>
          <dgm:chPref val="3"/>
        </dgm:presLayoutVars>
      </dgm:prSet>
      <dgm:spPr/>
      <dgm:t>
        <a:bodyPr/>
        <a:lstStyle/>
        <a:p>
          <a:endParaRPr lang="el-GR"/>
        </a:p>
      </dgm:t>
    </dgm:pt>
    <dgm:pt modelId="{6F4531A0-D785-41EA-B9E3-2620153BB6A1}" type="pres">
      <dgm:prSet presAssocID="{B7893631-06FA-46B9-B59E-99EBFC42FD4D}" presName="rootConnector" presStyleLbl="node3" presStyleIdx="3" presStyleCnt="10"/>
      <dgm:spPr/>
      <dgm:t>
        <a:bodyPr/>
        <a:lstStyle/>
        <a:p>
          <a:endParaRPr lang="el-GR"/>
        </a:p>
      </dgm:t>
    </dgm:pt>
    <dgm:pt modelId="{6E46AC75-C969-4A6A-8D81-3967772D1A9C}" type="pres">
      <dgm:prSet presAssocID="{B7893631-06FA-46B9-B59E-99EBFC42FD4D}" presName="hierChild4" presStyleCnt="0"/>
      <dgm:spPr/>
    </dgm:pt>
    <dgm:pt modelId="{0E05050A-293C-4793-857B-8B40F7B3C887}" type="pres">
      <dgm:prSet presAssocID="{B7893631-06FA-46B9-B59E-99EBFC42FD4D}" presName="hierChild5" presStyleCnt="0"/>
      <dgm:spPr/>
    </dgm:pt>
    <dgm:pt modelId="{75D157FB-1960-4285-A2EE-AE5C7DE32991}" type="pres">
      <dgm:prSet presAssocID="{4EC03D90-AF13-4A17-9EE8-EA58ECB37299}" presName="Name50" presStyleLbl="parChTrans1D3" presStyleIdx="4" presStyleCnt="10"/>
      <dgm:spPr/>
      <dgm:t>
        <a:bodyPr/>
        <a:lstStyle/>
        <a:p>
          <a:endParaRPr lang="el-GR"/>
        </a:p>
      </dgm:t>
    </dgm:pt>
    <dgm:pt modelId="{B3115118-D429-40F0-AAD7-CC70EDE64670}" type="pres">
      <dgm:prSet presAssocID="{329C645B-7424-41A4-ACDD-159BD53C95D4}" presName="hierRoot2" presStyleCnt="0">
        <dgm:presLayoutVars>
          <dgm:hierBranch val="r"/>
        </dgm:presLayoutVars>
      </dgm:prSet>
      <dgm:spPr/>
    </dgm:pt>
    <dgm:pt modelId="{303721F0-4FF5-4DA7-B2AF-D00BCA491C8C}" type="pres">
      <dgm:prSet presAssocID="{329C645B-7424-41A4-ACDD-159BD53C95D4}" presName="rootComposite" presStyleCnt="0"/>
      <dgm:spPr/>
    </dgm:pt>
    <dgm:pt modelId="{0B3C67DE-AC23-4D8E-B097-35D33A5E6AA0}" type="pres">
      <dgm:prSet presAssocID="{329C645B-7424-41A4-ACDD-159BD53C95D4}" presName="rootText" presStyleLbl="node3" presStyleIdx="4" presStyleCnt="10">
        <dgm:presLayoutVars>
          <dgm:chPref val="3"/>
        </dgm:presLayoutVars>
      </dgm:prSet>
      <dgm:spPr/>
      <dgm:t>
        <a:bodyPr/>
        <a:lstStyle/>
        <a:p>
          <a:endParaRPr lang="el-GR"/>
        </a:p>
      </dgm:t>
    </dgm:pt>
    <dgm:pt modelId="{77FC3A2D-8D92-469B-AD83-62FCAC50159D}" type="pres">
      <dgm:prSet presAssocID="{329C645B-7424-41A4-ACDD-159BD53C95D4}" presName="rootConnector" presStyleLbl="node3" presStyleIdx="4" presStyleCnt="10"/>
      <dgm:spPr/>
      <dgm:t>
        <a:bodyPr/>
        <a:lstStyle/>
        <a:p>
          <a:endParaRPr lang="el-GR"/>
        </a:p>
      </dgm:t>
    </dgm:pt>
    <dgm:pt modelId="{F3D67A0A-5641-4FB2-8790-A5CD1112C9C1}" type="pres">
      <dgm:prSet presAssocID="{329C645B-7424-41A4-ACDD-159BD53C95D4}" presName="hierChild4" presStyleCnt="0"/>
      <dgm:spPr/>
    </dgm:pt>
    <dgm:pt modelId="{F7D0501E-54AF-498E-9ED9-79304BB65A20}" type="pres">
      <dgm:prSet presAssocID="{329C645B-7424-41A4-ACDD-159BD53C95D4}" presName="hierChild5" presStyleCnt="0"/>
      <dgm:spPr/>
    </dgm:pt>
    <dgm:pt modelId="{5BB7F3A9-D560-4BF5-B1C3-593578DDF51F}" type="pres">
      <dgm:prSet presAssocID="{385C25FF-C06F-43B4-9F02-7420BE515254}" presName="Name50" presStyleLbl="parChTrans1D3" presStyleIdx="5" presStyleCnt="10"/>
      <dgm:spPr/>
      <dgm:t>
        <a:bodyPr/>
        <a:lstStyle/>
        <a:p>
          <a:endParaRPr lang="el-GR"/>
        </a:p>
      </dgm:t>
    </dgm:pt>
    <dgm:pt modelId="{0470EA50-B3FB-4028-8B6F-236E76BFBD4D}" type="pres">
      <dgm:prSet presAssocID="{49799D3C-7A24-45CE-9D43-5CCAA792A875}" presName="hierRoot2" presStyleCnt="0">
        <dgm:presLayoutVars>
          <dgm:hierBranch val="r"/>
        </dgm:presLayoutVars>
      </dgm:prSet>
      <dgm:spPr/>
    </dgm:pt>
    <dgm:pt modelId="{18BC57F8-02EC-41DA-A5C0-EC1D8B4132F6}" type="pres">
      <dgm:prSet presAssocID="{49799D3C-7A24-45CE-9D43-5CCAA792A875}" presName="rootComposite" presStyleCnt="0"/>
      <dgm:spPr/>
    </dgm:pt>
    <dgm:pt modelId="{FB50C687-73D2-45D2-93E9-8907A3731F67}" type="pres">
      <dgm:prSet presAssocID="{49799D3C-7A24-45CE-9D43-5CCAA792A875}" presName="rootText" presStyleLbl="node3" presStyleIdx="5" presStyleCnt="10">
        <dgm:presLayoutVars>
          <dgm:chPref val="3"/>
        </dgm:presLayoutVars>
      </dgm:prSet>
      <dgm:spPr/>
      <dgm:t>
        <a:bodyPr/>
        <a:lstStyle/>
        <a:p>
          <a:endParaRPr lang="el-GR"/>
        </a:p>
      </dgm:t>
    </dgm:pt>
    <dgm:pt modelId="{0D3CCC5D-FAF8-4155-B0A4-18806DB7B40F}" type="pres">
      <dgm:prSet presAssocID="{49799D3C-7A24-45CE-9D43-5CCAA792A875}" presName="rootConnector" presStyleLbl="node3" presStyleIdx="5" presStyleCnt="10"/>
      <dgm:spPr/>
      <dgm:t>
        <a:bodyPr/>
        <a:lstStyle/>
        <a:p>
          <a:endParaRPr lang="el-GR"/>
        </a:p>
      </dgm:t>
    </dgm:pt>
    <dgm:pt modelId="{774F52A0-3CC1-4250-9853-AC2A455FBC66}" type="pres">
      <dgm:prSet presAssocID="{49799D3C-7A24-45CE-9D43-5CCAA792A875}" presName="hierChild4" presStyleCnt="0"/>
      <dgm:spPr/>
    </dgm:pt>
    <dgm:pt modelId="{F5DC57BC-3EA7-4B1D-8AA8-032D0286ECD7}" type="pres">
      <dgm:prSet presAssocID="{49799D3C-7A24-45CE-9D43-5CCAA792A875}" presName="hierChild5" presStyleCnt="0"/>
      <dgm:spPr/>
    </dgm:pt>
    <dgm:pt modelId="{236F4AC7-0AB1-42B0-B2DD-095BDDE97867}" type="pres">
      <dgm:prSet presAssocID="{B33AFD1A-95FB-4850-97BD-7B9A302625B4}" presName="hierChild5" presStyleCnt="0"/>
      <dgm:spPr/>
    </dgm:pt>
    <dgm:pt modelId="{36B21300-9763-4C08-B273-07BD62DF4596}" type="pres">
      <dgm:prSet presAssocID="{D540FF8D-730C-455D-BE1E-79C03C886891}" presName="Name35" presStyleLbl="parChTrans1D2" presStyleIdx="2" presStyleCnt="4"/>
      <dgm:spPr/>
      <dgm:t>
        <a:bodyPr/>
        <a:lstStyle/>
        <a:p>
          <a:endParaRPr lang="el-GR"/>
        </a:p>
      </dgm:t>
    </dgm:pt>
    <dgm:pt modelId="{B8654DF7-D88E-4B07-B132-E12496E8EE2E}" type="pres">
      <dgm:prSet presAssocID="{9E6AA5CF-E6C0-46C1-8BA5-4C2BDFB807E9}" presName="hierRoot2" presStyleCnt="0">
        <dgm:presLayoutVars>
          <dgm:hierBranch/>
        </dgm:presLayoutVars>
      </dgm:prSet>
      <dgm:spPr/>
    </dgm:pt>
    <dgm:pt modelId="{2DCFE2E0-FA32-41B7-81C0-CE0FA74B2BC9}" type="pres">
      <dgm:prSet presAssocID="{9E6AA5CF-E6C0-46C1-8BA5-4C2BDFB807E9}" presName="rootComposite" presStyleCnt="0"/>
      <dgm:spPr/>
    </dgm:pt>
    <dgm:pt modelId="{F27CB79B-A234-4753-90EB-013688468770}" type="pres">
      <dgm:prSet presAssocID="{9E6AA5CF-E6C0-46C1-8BA5-4C2BDFB807E9}" presName="rootText" presStyleLbl="node2" presStyleIdx="2" presStyleCnt="4">
        <dgm:presLayoutVars>
          <dgm:chPref val="3"/>
        </dgm:presLayoutVars>
      </dgm:prSet>
      <dgm:spPr/>
      <dgm:t>
        <a:bodyPr/>
        <a:lstStyle/>
        <a:p>
          <a:endParaRPr lang="el-GR"/>
        </a:p>
      </dgm:t>
    </dgm:pt>
    <dgm:pt modelId="{0F208690-A3F4-4F7C-A31A-7F24E7208B5A}" type="pres">
      <dgm:prSet presAssocID="{9E6AA5CF-E6C0-46C1-8BA5-4C2BDFB807E9}" presName="rootConnector" presStyleLbl="node2" presStyleIdx="2" presStyleCnt="4"/>
      <dgm:spPr/>
      <dgm:t>
        <a:bodyPr/>
        <a:lstStyle/>
        <a:p>
          <a:endParaRPr lang="el-GR"/>
        </a:p>
      </dgm:t>
    </dgm:pt>
    <dgm:pt modelId="{ECD67884-9FCF-4940-B4CD-3B5E6F9B46FB}" type="pres">
      <dgm:prSet presAssocID="{9E6AA5CF-E6C0-46C1-8BA5-4C2BDFB807E9}" presName="hierChild4" presStyleCnt="0"/>
      <dgm:spPr/>
    </dgm:pt>
    <dgm:pt modelId="{107EC6FA-A089-47A1-AE2A-B54BD2959C57}" type="pres">
      <dgm:prSet presAssocID="{1CEB51C6-DFF1-4BA3-A200-D25C93C29309}" presName="Name35" presStyleLbl="parChTrans1D3" presStyleIdx="6" presStyleCnt="10"/>
      <dgm:spPr/>
      <dgm:t>
        <a:bodyPr/>
        <a:lstStyle/>
        <a:p>
          <a:endParaRPr lang="el-GR"/>
        </a:p>
      </dgm:t>
    </dgm:pt>
    <dgm:pt modelId="{0662A152-22CF-4C95-BFCD-197A73D9B9B6}" type="pres">
      <dgm:prSet presAssocID="{3C3F85D4-7D05-4379-A4FE-44BFE0B80AA2}" presName="hierRoot2" presStyleCnt="0">
        <dgm:presLayoutVars>
          <dgm:hierBranch val="r"/>
        </dgm:presLayoutVars>
      </dgm:prSet>
      <dgm:spPr/>
    </dgm:pt>
    <dgm:pt modelId="{1A818FEA-9904-41E3-BC31-F277531640B3}" type="pres">
      <dgm:prSet presAssocID="{3C3F85D4-7D05-4379-A4FE-44BFE0B80AA2}" presName="rootComposite" presStyleCnt="0"/>
      <dgm:spPr/>
    </dgm:pt>
    <dgm:pt modelId="{06038ACC-255A-4627-8DF5-61039147EE74}" type="pres">
      <dgm:prSet presAssocID="{3C3F85D4-7D05-4379-A4FE-44BFE0B80AA2}" presName="rootText" presStyleLbl="node3" presStyleIdx="6" presStyleCnt="10">
        <dgm:presLayoutVars>
          <dgm:chPref val="3"/>
        </dgm:presLayoutVars>
      </dgm:prSet>
      <dgm:spPr/>
      <dgm:t>
        <a:bodyPr/>
        <a:lstStyle/>
        <a:p>
          <a:endParaRPr lang="el-GR"/>
        </a:p>
      </dgm:t>
    </dgm:pt>
    <dgm:pt modelId="{EF1B99FD-2700-4031-8E69-1C1F7ECA7689}" type="pres">
      <dgm:prSet presAssocID="{3C3F85D4-7D05-4379-A4FE-44BFE0B80AA2}" presName="rootConnector" presStyleLbl="node3" presStyleIdx="6" presStyleCnt="10"/>
      <dgm:spPr/>
      <dgm:t>
        <a:bodyPr/>
        <a:lstStyle/>
        <a:p>
          <a:endParaRPr lang="el-GR"/>
        </a:p>
      </dgm:t>
    </dgm:pt>
    <dgm:pt modelId="{869B4D28-9406-4AD7-8818-99A29B3D99DE}" type="pres">
      <dgm:prSet presAssocID="{3C3F85D4-7D05-4379-A4FE-44BFE0B80AA2}" presName="hierChild4" presStyleCnt="0"/>
      <dgm:spPr/>
    </dgm:pt>
    <dgm:pt modelId="{BDD62D21-87C6-47B7-9819-AB0EF16E6897}" type="pres">
      <dgm:prSet presAssocID="{3C3F85D4-7D05-4379-A4FE-44BFE0B80AA2}" presName="hierChild5" presStyleCnt="0"/>
      <dgm:spPr/>
    </dgm:pt>
    <dgm:pt modelId="{641BAC1C-FB2C-43E0-A006-0B32CB3735C3}" type="pres">
      <dgm:prSet presAssocID="{0E82DE00-A6E7-4798-8BBA-019D075538DC}" presName="Name35" presStyleLbl="parChTrans1D3" presStyleIdx="7" presStyleCnt="10"/>
      <dgm:spPr/>
      <dgm:t>
        <a:bodyPr/>
        <a:lstStyle/>
        <a:p>
          <a:endParaRPr lang="el-GR"/>
        </a:p>
      </dgm:t>
    </dgm:pt>
    <dgm:pt modelId="{38997875-8E47-4C13-9AAA-EB947BEE2D88}" type="pres">
      <dgm:prSet presAssocID="{22401503-F480-498F-B930-35FCBDAD9EDC}" presName="hierRoot2" presStyleCnt="0">
        <dgm:presLayoutVars>
          <dgm:hierBranch/>
        </dgm:presLayoutVars>
      </dgm:prSet>
      <dgm:spPr/>
    </dgm:pt>
    <dgm:pt modelId="{7B529AB6-C6D2-4F4E-BDC0-D414E3FDA949}" type="pres">
      <dgm:prSet presAssocID="{22401503-F480-498F-B930-35FCBDAD9EDC}" presName="rootComposite" presStyleCnt="0"/>
      <dgm:spPr/>
    </dgm:pt>
    <dgm:pt modelId="{22ECFE68-F179-4E03-B5D4-E4A9F381DDA1}" type="pres">
      <dgm:prSet presAssocID="{22401503-F480-498F-B930-35FCBDAD9EDC}" presName="rootText" presStyleLbl="node3" presStyleIdx="7" presStyleCnt="10">
        <dgm:presLayoutVars>
          <dgm:chPref val="3"/>
        </dgm:presLayoutVars>
      </dgm:prSet>
      <dgm:spPr/>
      <dgm:t>
        <a:bodyPr/>
        <a:lstStyle/>
        <a:p>
          <a:endParaRPr lang="el-GR"/>
        </a:p>
      </dgm:t>
    </dgm:pt>
    <dgm:pt modelId="{03973AC8-0AB8-45D9-9414-39D05B43B809}" type="pres">
      <dgm:prSet presAssocID="{22401503-F480-498F-B930-35FCBDAD9EDC}" presName="rootConnector" presStyleLbl="node3" presStyleIdx="7" presStyleCnt="10"/>
      <dgm:spPr/>
      <dgm:t>
        <a:bodyPr/>
        <a:lstStyle/>
        <a:p>
          <a:endParaRPr lang="el-GR"/>
        </a:p>
      </dgm:t>
    </dgm:pt>
    <dgm:pt modelId="{1AD606D7-6CC9-4475-AAB4-A3F42FC7F9B6}" type="pres">
      <dgm:prSet presAssocID="{22401503-F480-498F-B930-35FCBDAD9EDC}" presName="hierChild4" presStyleCnt="0"/>
      <dgm:spPr/>
    </dgm:pt>
    <dgm:pt modelId="{69225E33-76BB-4284-BD71-67CE6FD6AC71}" type="pres">
      <dgm:prSet presAssocID="{22401503-F480-498F-B930-35FCBDAD9EDC}" presName="hierChild5" presStyleCnt="0"/>
      <dgm:spPr/>
    </dgm:pt>
    <dgm:pt modelId="{5F223F77-330C-4F34-B74F-955D60B78A91}" type="pres">
      <dgm:prSet presAssocID="{9E6AA5CF-E6C0-46C1-8BA5-4C2BDFB807E9}" presName="hierChild5" presStyleCnt="0"/>
      <dgm:spPr/>
    </dgm:pt>
    <dgm:pt modelId="{0D67D00C-3E36-4F0F-813B-976928345D29}" type="pres">
      <dgm:prSet presAssocID="{50A50DAF-F472-4C05-9524-EF88C9369E2D}" presName="Name35" presStyleLbl="parChTrans1D2" presStyleIdx="3" presStyleCnt="4"/>
      <dgm:spPr/>
      <dgm:t>
        <a:bodyPr/>
        <a:lstStyle/>
        <a:p>
          <a:endParaRPr lang="el-GR"/>
        </a:p>
      </dgm:t>
    </dgm:pt>
    <dgm:pt modelId="{DACC975B-1C7F-4EFB-A8D3-2C84E6B5A8B2}" type="pres">
      <dgm:prSet presAssocID="{0E17BDA3-93DD-4147-9735-5AE000636900}" presName="hierRoot2" presStyleCnt="0">
        <dgm:presLayoutVars>
          <dgm:hierBranch/>
        </dgm:presLayoutVars>
      </dgm:prSet>
      <dgm:spPr/>
    </dgm:pt>
    <dgm:pt modelId="{8227B3BD-A7AF-4690-B525-B1AF470F1B67}" type="pres">
      <dgm:prSet presAssocID="{0E17BDA3-93DD-4147-9735-5AE000636900}" presName="rootComposite" presStyleCnt="0"/>
      <dgm:spPr/>
    </dgm:pt>
    <dgm:pt modelId="{0044488D-8EA4-46C5-97BA-A421B8921D7A}" type="pres">
      <dgm:prSet presAssocID="{0E17BDA3-93DD-4147-9735-5AE000636900}" presName="rootText" presStyleLbl="node2" presStyleIdx="3" presStyleCnt="4">
        <dgm:presLayoutVars>
          <dgm:chPref val="3"/>
        </dgm:presLayoutVars>
      </dgm:prSet>
      <dgm:spPr/>
      <dgm:t>
        <a:bodyPr/>
        <a:lstStyle/>
        <a:p>
          <a:endParaRPr lang="el-GR"/>
        </a:p>
      </dgm:t>
    </dgm:pt>
    <dgm:pt modelId="{31610629-2E0C-4E64-BF37-B48D47B0FD0B}" type="pres">
      <dgm:prSet presAssocID="{0E17BDA3-93DD-4147-9735-5AE000636900}" presName="rootConnector" presStyleLbl="node2" presStyleIdx="3" presStyleCnt="4"/>
      <dgm:spPr/>
      <dgm:t>
        <a:bodyPr/>
        <a:lstStyle/>
        <a:p>
          <a:endParaRPr lang="el-GR"/>
        </a:p>
      </dgm:t>
    </dgm:pt>
    <dgm:pt modelId="{CFAC22C0-B731-45B4-8404-B1A9C13FBD16}" type="pres">
      <dgm:prSet presAssocID="{0E17BDA3-93DD-4147-9735-5AE000636900}" presName="hierChild4" presStyleCnt="0"/>
      <dgm:spPr/>
    </dgm:pt>
    <dgm:pt modelId="{98060D4F-F711-435B-9A62-79F1352694FC}" type="pres">
      <dgm:prSet presAssocID="{638C0394-2A67-4C33-AB35-89DC8C3E5AE8}" presName="Name35" presStyleLbl="parChTrans1D3" presStyleIdx="8" presStyleCnt="10"/>
      <dgm:spPr/>
      <dgm:t>
        <a:bodyPr/>
        <a:lstStyle/>
        <a:p>
          <a:endParaRPr lang="el-GR"/>
        </a:p>
      </dgm:t>
    </dgm:pt>
    <dgm:pt modelId="{93E6CEB9-C96D-4119-9BEC-91C0F29C5477}" type="pres">
      <dgm:prSet presAssocID="{DB4A0897-61D1-4EAE-B1B8-3871EEF5160B}" presName="hierRoot2" presStyleCnt="0">
        <dgm:presLayoutVars>
          <dgm:hierBranch val="r"/>
        </dgm:presLayoutVars>
      </dgm:prSet>
      <dgm:spPr/>
    </dgm:pt>
    <dgm:pt modelId="{2BE80FC0-BC77-436C-AC3E-ED972ED6B836}" type="pres">
      <dgm:prSet presAssocID="{DB4A0897-61D1-4EAE-B1B8-3871EEF5160B}" presName="rootComposite" presStyleCnt="0"/>
      <dgm:spPr/>
    </dgm:pt>
    <dgm:pt modelId="{8A7C0E2B-7242-4A56-984D-2CECC868EEE2}" type="pres">
      <dgm:prSet presAssocID="{DB4A0897-61D1-4EAE-B1B8-3871EEF5160B}" presName="rootText" presStyleLbl="node3" presStyleIdx="8" presStyleCnt="10">
        <dgm:presLayoutVars>
          <dgm:chPref val="3"/>
        </dgm:presLayoutVars>
      </dgm:prSet>
      <dgm:spPr/>
      <dgm:t>
        <a:bodyPr/>
        <a:lstStyle/>
        <a:p>
          <a:endParaRPr lang="el-GR"/>
        </a:p>
      </dgm:t>
    </dgm:pt>
    <dgm:pt modelId="{AA604CC9-C215-4DFB-A572-4E930946D649}" type="pres">
      <dgm:prSet presAssocID="{DB4A0897-61D1-4EAE-B1B8-3871EEF5160B}" presName="rootConnector" presStyleLbl="node3" presStyleIdx="8" presStyleCnt="10"/>
      <dgm:spPr/>
      <dgm:t>
        <a:bodyPr/>
        <a:lstStyle/>
        <a:p>
          <a:endParaRPr lang="el-GR"/>
        </a:p>
      </dgm:t>
    </dgm:pt>
    <dgm:pt modelId="{39E0CC40-075A-4FAD-9430-67CFCB297392}" type="pres">
      <dgm:prSet presAssocID="{DB4A0897-61D1-4EAE-B1B8-3871EEF5160B}" presName="hierChild4" presStyleCnt="0"/>
      <dgm:spPr/>
    </dgm:pt>
    <dgm:pt modelId="{F5EF8DFA-ED7E-4A53-AD7E-F47429775F95}" type="pres">
      <dgm:prSet presAssocID="{5C228618-7EB4-408D-A3E2-D55F66C0B816}" presName="Name50" presStyleLbl="parChTrans1D4" presStyleIdx="0" presStyleCnt="2"/>
      <dgm:spPr/>
      <dgm:t>
        <a:bodyPr/>
        <a:lstStyle/>
        <a:p>
          <a:endParaRPr lang="el-GR"/>
        </a:p>
      </dgm:t>
    </dgm:pt>
    <dgm:pt modelId="{132327BB-5ED7-45AC-949E-C009961F2635}" type="pres">
      <dgm:prSet presAssocID="{716A6DEF-D8CE-4C98-973B-BBE80C08A401}" presName="hierRoot2" presStyleCnt="0">
        <dgm:presLayoutVars>
          <dgm:hierBranch val="r"/>
        </dgm:presLayoutVars>
      </dgm:prSet>
      <dgm:spPr/>
    </dgm:pt>
    <dgm:pt modelId="{304EBAB5-1A67-40D4-A290-7E09111BDB6D}" type="pres">
      <dgm:prSet presAssocID="{716A6DEF-D8CE-4C98-973B-BBE80C08A401}" presName="rootComposite" presStyleCnt="0"/>
      <dgm:spPr/>
    </dgm:pt>
    <dgm:pt modelId="{E53C06AC-7536-460C-92B1-7E0274C3FE80}" type="pres">
      <dgm:prSet presAssocID="{716A6DEF-D8CE-4C98-973B-BBE80C08A401}" presName="rootText" presStyleLbl="node4" presStyleIdx="0" presStyleCnt="2">
        <dgm:presLayoutVars>
          <dgm:chPref val="3"/>
        </dgm:presLayoutVars>
      </dgm:prSet>
      <dgm:spPr/>
      <dgm:t>
        <a:bodyPr/>
        <a:lstStyle/>
        <a:p>
          <a:endParaRPr lang="el-GR"/>
        </a:p>
      </dgm:t>
    </dgm:pt>
    <dgm:pt modelId="{0F77CF80-A263-4D7A-8909-D5324C8B073A}" type="pres">
      <dgm:prSet presAssocID="{716A6DEF-D8CE-4C98-973B-BBE80C08A401}" presName="rootConnector" presStyleLbl="node4" presStyleIdx="0" presStyleCnt="2"/>
      <dgm:spPr/>
      <dgm:t>
        <a:bodyPr/>
        <a:lstStyle/>
        <a:p>
          <a:endParaRPr lang="el-GR"/>
        </a:p>
      </dgm:t>
    </dgm:pt>
    <dgm:pt modelId="{2446247E-5ED9-46ED-BE39-0BEBAC1F93F8}" type="pres">
      <dgm:prSet presAssocID="{716A6DEF-D8CE-4C98-973B-BBE80C08A401}" presName="hierChild4" presStyleCnt="0"/>
      <dgm:spPr/>
    </dgm:pt>
    <dgm:pt modelId="{F3AB0241-CD27-4740-82F0-045B47D74CF9}" type="pres">
      <dgm:prSet presAssocID="{716A6DEF-D8CE-4C98-973B-BBE80C08A401}" presName="hierChild5" presStyleCnt="0"/>
      <dgm:spPr/>
    </dgm:pt>
    <dgm:pt modelId="{EB8B1408-BE18-4782-8C1F-1F6E75B911C9}" type="pres">
      <dgm:prSet presAssocID="{F47E1380-574F-49CA-BB18-E589CC3131B3}" presName="Name50" presStyleLbl="parChTrans1D4" presStyleIdx="1" presStyleCnt="2"/>
      <dgm:spPr/>
      <dgm:t>
        <a:bodyPr/>
        <a:lstStyle/>
        <a:p>
          <a:endParaRPr lang="el-GR"/>
        </a:p>
      </dgm:t>
    </dgm:pt>
    <dgm:pt modelId="{3498AFDA-3DD4-4209-BD69-0B334FDC92CA}" type="pres">
      <dgm:prSet presAssocID="{49360EDB-5CC1-4A40-A912-726D241071BB}" presName="hierRoot2" presStyleCnt="0">
        <dgm:presLayoutVars>
          <dgm:hierBranch val="r"/>
        </dgm:presLayoutVars>
      </dgm:prSet>
      <dgm:spPr/>
    </dgm:pt>
    <dgm:pt modelId="{1DF6D74C-3263-4BFF-91A6-132BA3ABC4AC}" type="pres">
      <dgm:prSet presAssocID="{49360EDB-5CC1-4A40-A912-726D241071BB}" presName="rootComposite" presStyleCnt="0"/>
      <dgm:spPr/>
    </dgm:pt>
    <dgm:pt modelId="{357A36AB-E97D-4634-A90A-27ABE42E37F8}" type="pres">
      <dgm:prSet presAssocID="{49360EDB-5CC1-4A40-A912-726D241071BB}" presName="rootText" presStyleLbl="node4" presStyleIdx="1" presStyleCnt="2">
        <dgm:presLayoutVars>
          <dgm:chPref val="3"/>
        </dgm:presLayoutVars>
      </dgm:prSet>
      <dgm:spPr/>
      <dgm:t>
        <a:bodyPr/>
        <a:lstStyle/>
        <a:p>
          <a:endParaRPr lang="el-GR"/>
        </a:p>
      </dgm:t>
    </dgm:pt>
    <dgm:pt modelId="{2D548297-D97E-4A0B-A628-C23E1F686557}" type="pres">
      <dgm:prSet presAssocID="{49360EDB-5CC1-4A40-A912-726D241071BB}" presName="rootConnector" presStyleLbl="node4" presStyleIdx="1" presStyleCnt="2"/>
      <dgm:spPr/>
      <dgm:t>
        <a:bodyPr/>
        <a:lstStyle/>
        <a:p>
          <a:endParaRPr lang="el-GR"/>
        </a:p>
      </dgm:t>
    </dgm:pt>
    <dgm:pt modelId="{6F03C083-8951-4BB3-90CA-21A23796497C}" type="pres">
      <dgm:prSet presAssocID="{49360EDB-5CC1-4A40-A912-726D241071BB}" presName="hierChild4" presStyleCnt="0"/>
      <dgm:spPr/>
    </dgm:pt>
    <dgm:pt modelId="{FE6A3BA8-969A-4906-9972-7F2A4CCA6F0D}" type="pres">
      <dgm:prSet presAssocID="{49360EDB-5CC1-4A40-A912-726D241071BB}" presName="hierChild5" presStyleCnt="0"/>
      <dgm:spPr/>
    </dgm:pt>
    <dgm:pt modelId="{E1CBA565-296B-434D-9E6C-550463B92F76}" type="pres">
      <dgm:prSet presAssocID="{DB4A0897-61D1-4EAE-B1B8-3871EEF5160B}" presName="hierChild5" presStyleCnt="0"/>
      <dgm:spPr/>
    </dgm:pt>
    <dgm:pt modelId="{409D9941-E3E1-41F6-A0EB-387B5991F3E9}" type="pres">
      <dgm:prSet presAssocID="{1B4B8695-D397-4B00-BD25-2FED5BB2D3BA}" presName="Name35" presStyleLbl="parChTrans1D3" presStyleIdx="9" presStyleCnt="10"/>
      <dgm:spPr/>
      <dgm:t>
        <a:bodyPr/>
        <a:lstStyle/>
        <a:p>
          <a:endParaRPr lang="el-GR"/>
        </a:p>
      </dgm:t>
    </dgm:pt>
    <dgm:pt modelId="{20863D42-65AE-461A-865A-EE79817ADB15}" type="pres">
      <dgm:prSet presAssocID="{614F2808-1A05-461E-AAE1-636A33A89412}" presName="hierRoot2" presStyleCnt="0">
        <dgm:presLayoutVars>
          <dgm:hierBranch/>
        </dgm:presLayoutVars>
      </dgm:prSet>
      <dgm:spPr/>
    </dgm:pt>
    <dgm:pt modelId="{8DADDD7E-986A-4048-83D9-AFDF1574EBA3}" type="pres">
      <dgm:prSet presAssocID="{614F2808-1A05-461E-AAE1-636A33A89412}" presName="rootComposite" presStyleCnt="0"/>
      <dgm:spPr/>
    </dgm:pt>
    <dgm:pt modelId="{18CFBCB2-68F8-4BD0-80CE-9095A89852BD}" type="pres">
      <dgm:prSet presAssocID="{614F2808-1A05-461E-AAE1-636A33A89412}" presName="rootText" presStyleLbl="node3" presStyleIdx="9" presStyleCnt="10">
        <dgm:presLayoutVars>
          <dgm:chPref val="3"/>
        </dgm:presLayoutVars>
      </dgm:prSet>
      <dgm:spPr/>
      <dgm:t>
        <a:bodyPr/>
        <a:lstStyle/>
        <a:p>
          <a:endParaRPr lang="el-GR"/>
        </a:p>
      </dgm:t>
    </dgm:pt>
    <dgm:pt modelId="{E5EF6DC0-ECCE-4D17-AA91-217EC922C221}" type="pres">
      <dgm:prSet presAssocID="{614F2808-1A05-461E-AAE1-636A33A89412}" presName="rootConnector" presStyleLbl="node3" presStyleIdx="9" presStyleCnt="10"/>
      <dgm:spPr/>
      <dgm:t>
        <a:bodyPr/>
        <a:lstStyle/>
        <a:p>
          <a:endParaRPr lang="el-GR"/>
        </a:p>
      </dgm:t>
    </dgm:pt>
    <dgm:pt modelId="{058B3D93-6D51-4768-B66C-490EEF9A207F}" type="pres">
      <dgm:prSet presAssocID="{614F2808-1A05-461E-AAE1-636A33A89412}" presName="hierChild4" presStyleCnt="0"/>
      <dgm:spPr/>
    </dgm:pt>
    <dgm:pt modelId="{3145DB6F-3732-4386-BF35-FF99ABA7A6B0}" type="pres">
      <dgm:prSet presAssocID="{614F2808-1A05-461E-AAE1-636A33A89412}" presName="hierChild5" presStyleCnt="0"/>
      <dgm:spPr/>
    </dgm:pt>
    <dgm:pt modelId="{FF34F53A-5F15-46A5-812F-F7EBE7232D22}" type="pres">
      <dgm:prSet presAssocID="{0E17BDA3-93DD-4147-9735-5AE000636900}" presName="hierChild5" presStyleCnt="0"/>
      <dgm:spPr/>
    </dgm:pt>
    <dgm:pt modelId="{A37F7004-9117-4D10-B2E1-D7A5C450F150}" type="pres">
      <dgm:prSet presAssocID="{D321BD66-63F1-4C6C-8B4F-4FC7F3DB4CD1}" presName="hierChild3" presStyleCnt="0"/>
      <dgm:spPr/>
    </dgm:pt>
  </dgm:ptLst>
  <dgm:cxnLst>
    <dgm:cxn modelId="{7DF65793-495F-4CF9-8268-318F9686C696}" type="presOf" srcId="{DB4A0897-61D1-4EAE-B1B8-3871EEF5160B}" destId="{AA604CC9-C215-4DFB-A572-4E930946D649}" srcOrd="1" destOrd="0" presId="urn:microsoft.com/office/officeart/2005/8/layout/orgChart1"/>
    <dgm:cxn modelId="{72BFFBC8-BD05-4E02-B13E-1F4F7AB03F42}" type="presOf" srcId="{B7893631-06FA-46B9-B59E-99EBFC42FD4D}" destId="{6F4531A0-D785-41EA-B9E3-2620153BB6A1}" srcOrd="1" destOrd="0" presId="urn:microsoft.com/office/officeart/2005/8/layout/orgChart1"/>
    <dgm:cxn modelId="{8129A7EA-0518-478D-8A03-D14BE3A4DC20}" type="presOf" srcId="{F47E1380-574F-49CA-BB18-E589CC3131B3}" destId="{EB8B1408-BE18-4782-8C1F-1F6E75B911C9}" srcOrd="0" destOrd="0" presId="urn:microsoft.com/office/officeart/2005/8/layout/orgChart1"/>
    <dgm:cxn modelId="{C2984F26-BF4D-49DF-B4D1-419D9C0D9111}" type="presOf" srcId="{385C25FF-C06F-43B4-9F02-7420BE515254}" destId="{5BB7F3A9-D560-4BF5-B1C3-593578DDF51F}" srcOrd="0" destOrd="0" presId="urn:microsoft.com/office/officeart/2005/8/layout/orgChart1"/>
    <dgm:cxn modelId="{946A6B16-520B-4886-BF3F-2F05BFDF7704}" srcId="{D321BD66-63F1-4C6C-8B4F-4FC7F3DB4CD1}" destId="{0E17BDA3-93DD-4147-9735-5AE000636900}" srcOrd="3" destOrd="0" parTransId="{50A50DAF-F472-4C05-9524-EF88C9369E2D}" sibTransId="{F37EC13C-AFA7-4904-A0FC-426F8DC68563}"/>
    <dgm:cxn modelId="{1C7BF411-4589-4F2D-81D2-A633B9318DCF}" type="presOf" srcId="{4EC03D90-AF13-4A17-9EE8-EA58ECB37299}" destId="{75D157FB-1960-4285-A2EE-AE5C7DE32991}" srcOrd="0" destOrd="0" presId="urn:microsoft.com/office/officeart/2005/8/layout/orgChart1"/>
    <dgm:cxn modelId="{4D615C1B-5812-459D-86EB-67EF907E27A8}" type="presOf" srcId="{0E17BDA3-93DD-4147-9735-5AE000636900}" destId="{31610629-2E0C-4E64-BF37-B48D47B0FD0B}" srcOrd="1" destOrd="0" presId="urn:microsoft.com/office/officeart/2005/8/layout/orgChart1"/>
    <dgm:cxn modelId="{22F40D5E-414C-4072-9522-F7CC1643F719}" type="presOf" srcId="{61A7804F-1822-4840-98D1-3A274404FC01}" destId="{112F9A3F-1970-4BE3-AF52-A47309FBA8FD}" srcOrd="0" destOrd="0" presId="urn:microsoft.com/office/officeart/2005/8/layout/orgChart1"/>
    <dgm:cxn modelId="{48C05B86-0D73-474F-A225-1A36799B9328}" type="presOf" srcId="{0E17BDA3-93DD-4147-9735-5AE000636900}" destId="{0044488D-8EA4-46C5-97BA-A421B8921D7A}" srcOrd="0" destOrd="0" presId="urn:microsoft.com/office/officeart/2005/8/layout/orgChart1"/>
    <dgm:cxn modelId="{D25DB786-9E90-4B3E-B518-6A64E6CA6EF4}" type="presOf" srcId="{50A50DAF-F472-4C05-9524-EF88C9369E2D}" destId="{0D67D00C-3E36-4F0F-813B-976928345D29}" srcOrd="0" destOrd="0" presId="urn:microsoft.com/office/officeart/2005/8/layout/orgChart1"/>
    <dgm:cxn modelId="{F97C8599-1915-434E-BC07-3F5323440FE1}" type="presOf" srcId="{3C3F85D4-7D05-4379-A4FE-44BFE0B80AA2}" destId="{06038ACC-255A-4627-8DF5-61039147EE74}" srcOrd="0" destOrd="0" presId="urn:microsoft.com/office/officeart/2005/8/layout/orgChart1"/>
    <dgm:cxn modelId="{17A628F9-41EF-4876-BD44-E020FC664518}" srcId="{D321BD66-63F1-4C6C-8B4F-4FC7F3DB4CD1}" destId="{B33AFD1A-95FB-4850-97BD-7B9A302625B4}" srcOrd="1" destOrd="0" parTransId="{B711680A-7D9A-4899-B837-88CFCE26138F}" sibTransId="{011CA8D9-F6F5-4041-B253-C43B7146A507}"/>
    <dgm:cxn modelId="{C353802E-CBC3-45FF-93E5-CD849935D902}" type="presOf" srcId="{5C228618-7EB4-408D-A3E2-D55F66C0B816}" destId="{F5EF8DFA-ED7E-4A53-AD7E-F47429775F95}" srcOrd="0" destOrd="0" presId="urn:microsoft.com/office/officeart/2005/8/layout/orgChart1"/>
    <dgm:cxn modelId="{3A62C2FE-DC4A-4CE3-AB94-C600457948B3}" srcId="{B33AFD1A-95FB-4850-97BD-7B9A302625B4}" destId="{B7893631-06FA-46B9-B59E-99EBFC42FD4D}" srcOrd="0" destOrd="0" parTransId="{A016BD5B-4C11-4453-91A3-0BEA89CBD3D2}" sibTransId="{BAAE47CF-4CD2-4C18-8908-8F8525546ACC}"/>
    <dgm:cxn modelId="{438D3D50-E5AE-48E4-B8E1-DFA6942AB83E}" type="presOf" srcId="{9E6AA5CF-E6C0-46C1-8BA5-4C2BDFB807E9}" destId="{0F208690-A3F4-4F7C-A31A-7F24E7208B5A}" srcOrd="1" destOrd="0" presId="urn:microsoft.com/office/officeart/2005/8/layout/orgChart1"/>
    <dgm:cxn modelId="{CEEFD358-5223-41B3-8208-2DD4945BB6A1}" type="presOf" srcId="{D540FF8D-730C-455D-BE1E-79C03C886891}" destId="{36B21300-9763-4C08-B273-07BD62DF4596}" srcOrd="0" destOrd="0" presId="urn:microsoft.com/office/officeart/2005/8/layout/orgChart1"/>
    <dgm:cxn modelId="{031943C6-FEE4-4F1B-9C13-01B67AB85DA7}" type="presOf" srcId="{638C0394-2A67-4C33-AB35-89DC8C3E5AE8}" destId="{98060D4F-F711-435B-9A62-79F1352694FC}" srcOrd="0" destOrd="0" presId="urn:microsoft.com/office/officeart/2005/8/layout/orgChart1"/>
    <dgm:cxn modelId="{4E134382-43F8-4E76-ACCE-EF4A6D5D7A20}" type="presOf" srcId="{5DF9734D-F56A-4BB9-A3B9-16D1E2FE4F4A}" destId="{55E70CC9-157A-4B07-800A-1A9421A8F087}" srcOrd="0" destOrd="0" presId="urn:microsoft.com/office/officeart/2005/8/layout/orgChart1"/>
    <dgm:cxn modelId="{F0DD8D84-C438-467E-A969-E049794AA68A}" type="presOf" srcId="{A016BD5B-4C11-4453-91A3-0BEA89CBD3D2}" destId="{89BB4B1C-8EAD-4E82-99F0-4A026D917806}" srcOrd="0" destOrd="0" presId="urn:microsoft.com/office/officeart/2005/8/layout/orgChart1"/>
    <dgm:cxn modelId="{678164A3-0E0E-4542-B723-675CDEEF6418}" type="presOf" srcId="{716A6DEF-D8CE-4C98-973B-BBE80C08A401}" destId="{E53C06AC-7536-460C-92B1-7E0274C3FE80}" srcOrd="0" destOrd="0" presId="urn:microsoft.com/office/officeart/2005/8/layout/orgChart1"/>
    <dgm:cxn modelId="{9BCB1DE7-16FA-4DC3-B118-5DC7BEA121CF}" type="presOf" srcId="{DE783920-0D93-4363-A118-367EA7CB355F}" destId="{EF0F40EE-8E0D-44E9-B776-EB567B5E8F61}" srcOrd="0" destOrd="0" presId="urn:microsoft.com/office/officeart/2005/8/layout/orgChart1"/>
    <dgm:cxn modelId="{04966511-751B-4E15-B30F-6855A11686A4}" type="presOf" srcId="{49799D3C-7A24-45CE-9D43-5CCAA792A875}" destId="{0D3CCC5D-FAF8-4155-B0A4-18806DB7B40F}" srcOrd="1" destOrd="0" presId="urn:microsoft.com/office/officeart/2005/8/layout/orgChart1"/>
    <dgm:cxn modelId="{A57B2D56-8E4A-4FC6-ADD6-F1DA615ACFDC}" type="presOf" srcId="{B33AFD1A-95FB-4850-97BD-7B9A302625B4}" destId="{B4C020E0-EB78-4628-9B92-3055FA9D8228}" srcOrd="0" destOrd="0" presId="urn:microsoft.com/office/officeart/2005/8/layout/orgChart1"/>
    <dgm:cxn modelId="{0071F4BD-8F9F-4459-A5E3-25A62D58E415}" srcId="{CB59E90C-1793-4C7B-9E92-3300F89627BB}" destId="{D321BD66-63F1-4C6C-8B4F-4FC7F3DB4CD1}" srcOrd="0" destOrd="0" parTransId="{E9012BEF-A235-45B4-B735-C75F10CD3F88}" sibTransId="{DA418195-D100-4EBA-9AC8-0B01B6B5B0AD}"/>
    <dgm:cxn modelId="{3074B255-94CA-4839-8B68-CA443F78FA9E}" type="presOf" srcId="{49360EDB-5CC1-4A40-A912-726D241071BB}" destId="{2D548297-D97E-4A0B-A628-C23E1F686557}" srcOrd="1" destOrd="0" presId="urn:microsoft.com/office/officeart/2005/8/layout/orgChart1"/>
    <dgm:cxn modelId="{75666B91-54B6-4A32-8FC3-8EBE34AA9590}" type="presOf" srcId="{0E82DE00-A6E7-4798-8BBA-019D075538DC}" destId="{641BAC1C-FB2C-43E0-A006-0B32CB3735C3}" srcOrd="0" destOrd="0" presId="urn:microsoft.com/office/officeart/2005/8/layout/orgChart1"/>
    <dgm:cxn modelId="{3E12377E-FE42-431D-AD17-99931F68C01C}" type="presOf" srcId="{614F2808-1A05-461E-AAE1-636A33A89412}" destId="{E5EF6DC0-ECCE-4D17-AA91-217EC922C221}" srcOrd="1" destOrd="0" presId="urn:microsoft.com/office/officeart/2005/8/layout/orgChart1"/>
    <dgm:cxn modelId="{87C049ED-2A0E-4D57-A1BE-5406455EC050}" type="presOf" srcId="{614F2808-1A05-461E-AAE1-636A33A89412}" destId="{18CFBCB2-68F8-4BD0-80CE-9095A89852BD}" srcOrd="0" destOrd="0" presId="urn:microsoft.com/office/officeart/2005/8/layout/orgChart1"/>
    <dgm:cxn modelId="{F7ACFB18-3117-4CAD-8DF2-ADCB57E23557}" srcId="{DB4A0897-61D1-4EAE-B1B8-3871EEF5160B}" destId="{716A6DEF-D8CE-4C98-973B-BBE80C08A401}" srcOrd="0" destOrd="0" parTransId="{5C228618-7EB4-408D-A3E2-D55F66C0B816}" sibTransId="{F9814530-2BE5-499D-8215-809D5CEE71ED}"/>
    <dgm:cxn modelId="{3FB438BA-2091-4818-9D77-779413E40387}" type="presOf" srcId="{716A6DEF-D8CE-4C98-973B-BBE80C08A401}" destId="{0F77CF80-A263-4D7A-8909-D5324C8B073A}" srcOrd="1" destOrd="0" presId="urn:microsoft.com/office/officeart/2005/8/layout/orgChart1"/>
    <dgm:cxn modelId="{A4520DA3-65A0-451D-9C96-6C59B96BB1DE}" type="presOf" srcId="{3C3F85D4-7D05-4379-A4FE-44BFE0B80AA2}" destId="{EF1B99FD-2700-4031-8E69-1C1F7ECA7689}" srcOrd="1" destOrd="0" presId="urn:microsoft.com/office/officeart/2005/8/layout/orgChart1"/>
    <dgm:cxn modelId="{7AE1B2E8-3B6E-4C59-9785-253777676D23}" type="presOf" srcId="{9E6AA5CF-E6C0-46C1-8BA5-4C2BDFB807E9}" destId="{F27CB79B-A234-4753-90EB-013688468770}" srcOrd="0" destOrd="0" presId="urn:microsoft.com/office/officeart/2005/8/layout/orgChart1"/>
    <dgm:cxn modelId="{CECBB217-E11B-4607-82A5-B661EBADB49B}" srcId="{B33AFD1A-95FB-4850-97BD-7B9A302625B4}" destId="{329C645B-7424-41A4-ACDD-159BD53C95D4}" srcOrd="1" destOrd="0" parTransId="{4EC03D90-AF13-4A17-9EE8-EA58ECB37299}" sibTransId="{6F193D04-6E93-482A-88F7-D0B8972648E7}"/>
    <dgm:cxn modelId="{E6AB71C3-E494-4D54-9DAB-39C0C08D3411}" type="presOf" srcId="{329C645B-7424-41A4-ACDD-159BD53C95D4}" destId="{77FC3A2D-8D92-469B-AD83-62FCAC50159D}" srcOrd="1" destOrd="0" presId="urn:microsoft.com/office/officeart/2005/8/layout/orgChart1"/>
    <dgm:cxn modelId="{1AF7EBA9-FF05-4AB2-96C8-02F8263B6571}" type="presOf" srcId="{B711680A-7D9A-4899-B837-88CFCE26138F}" destId="{8878E2A8-4257-4365-9E23-80DBD8DD9FF0}" srcOrd="0" destOrd="0" presId="urn:microsoft.com/office/officeart/2005/8/layout/orgChart1"/>
    <dgm:cxn modelId="{8B939DA3-239A-4E6B-9DB2-39BC7ADF900F}" type="presOf" srcId="{329C645B-7424-41A4-ACDD-159BD53C95D4}" destId="{0B3C67DE-AC23-4D8E-B097-35D33A5E6AA0}" srcOrd="0" destOrd="0" presId="urn:microsoft.com/office/officeart/2005/8/layout/orgChart1"/>
    <dgm:cxn modelId="{22355D69-C0BB-48FB-AF5F-2EBA2B924F9F}" type="presOf" srcId="{CB59E90C-1793-4C7B-9E92-3300F89627BB}" destId="{E908BC24-150C-4AEF-8C8D-83CFBBEF07B4}" srcOrd="0" destOrd="0" presId="urn:microsoft.com/office/officeart/2005/8/layout/orgChart1"/>
    <dgm:cxn modelId="{E76F92F6-99EB-4B46-A1E6-C131673DFD96}" type="presOf" srcId="{DB4A0897-61D1-4EAE-B1B8-3871EEF5160B}" destId="{8A7C0E2B-7242-4A56-984D-2CECC868EEE2}" srcOrd="0" destOrd="0" presId="urn:microsoft.com/office/officeart/2005/8/layout/orgChart1"/>
    <dgm:cxn modelId="{445AE1BC-1661-4818-BF7C-B7556855707D}" srcId="{0E17BDA3-93DD-4147-9735-5AE000636900}" destId="{614F2808-1A05-461E-AAE1-636A33A89412}" srcOrd="1" destOrd="0" parTransId="{1B4B8695-D397-4B00-BD25-2FED5BB2D3BA}" sibTransId="{AC9B009F-70BE-45DA-92C6-3CDA7E0E509E}"/>
    <dgm:cxn modelId="{BCC8B1F7-739E-444C-B598-1B7F16C08104}" type="presOf" srcId="{DE783920-0D93-4363-A118-367EA7CB355F}" destId="{225DEDC3-824D-4D08-8F2F-641B76E89592}" srcOrd="1" destOrd="0" presId="urn:microsoft.com/office/officeart/2005/8/layout/orgChart1"/>
    <dgm:cxn modelId="{93DC71EA-C6E7-43D3-AB8D-961FE51D9EFE}" type="presOf" srcId="{388404EE-2949-4EB4-9567-362ABD8EEBA7}" destId="{CA8B03CF-1949-42B3-8ADA-22C8066530B3}" srcOrd="0" destOrd="0" presId="urn:microsoft.com/office/officeart/2005/8/layout/orgChart1"/>
    <dgm:cxn modelId="{5F348085-8BD6-4BF1-9649-F1C78A480A4C}" type="presOf" srcId="{49360EDB-5CC1-4A40-A912-726D241071BB}" destId="{357A36AB-E97D-4634-A90A-27ABE42E37F8}" srcOrd="0" destOrd="0" presId="urn:microsoft.com/office/officeart/2005/8/layout/orgChart1"/>
    <dgm:cxn modelId="{B5FCFB79-371C-4E24-899B-E2DD0EF84A75}" type="presOf" srcId="{49799D3C-7A24-45CE-9D43-5CCAA792A875}" destId="{FB50C687-73D2-45D2-93E9-8907A3731F67}" srcOrd="0" destOrd="0" presId="urn:microsoft.com/office/officeart/2005/8/layout/orgChart1"/>
    <dgm:cxn modelId="{0261F17C-B87D-4F2C-ACE4-F5ADEED339CA}" type="presOf" srcId="{74222917-8666-48D9-8D54-F6F16AB9D6E5}" destId="{607831BB-F828-46EB-87DA-651F1A9D7C57}" srcOrd="1" destOrd="0" presId="urn:microsoft.com/office/officeart/2005/8/layout/orgChart1"/>
    <dgm:cxn modelId="{4BADD47B-E1D3-419F-ABDC-CCCD1A3BF39F}" type="presOf" srcId="{D321BD66-63F1-4C6C-8B4F-4FC7F3DB4CD1}" destId="{41FCEF8A-A98C-44F6-95CB-0651E17CD2B0}" srcOrd="0" destOrd="0" presId="urn:microsoft.com/office/officeart/2005/8/layout/orgChart1"/>
    <dgm:cxn modelId="{AD5BF477-4F07-453E-98C6-17622B6CE25A}" srcId="{40C9A69D-C5E3-4536-A4CD-F1A4AB74C569}" destId="{5DF9734D-F56A-4BB9-A3B9-16D1E2FE4F4A}" srcOrd="1" destOrd="0" parTransId="{388404EE-2949-4EB4-9567-362ABD8EEBA7}" sibTransId="{16BC4C22-D830-485A-9052-E724D3241228}"/>
    <dgm:cxn modelId="{26FC8920-D1EA-4ED9-812A-9E32D353017A}" type="presOf" srcId="{D321BD66-63F1-4C6C-8B4F-4FC7F3DB4CD1}" destId="{EE4C1BF1-E5BC-4047-96C9-131A5FCFD6C8}" srcOrd="1" destOrd="0" presId="urn:microsoft.com/office/officeart/2005/8/layout/orgChart1"/>
    <dgm:cxn modelId="{EB36293F-E533-4FF5-9E54-49731BD67EBF}" type="presOf" srcId="{74222917-8666-48D9-8D54-F6F16AB9D6E5}" destId="{6C0B76D2-F6B5-458F-8886-34F1E5CCF501}" srcOrd="0" destOrd="0" presId="urn:microsoft.com/office/officeart/2005/8/layout/orgChart1"/>
    <dgm:cxn modelId="{9FEB7650-8357-43F4-9060-0E3590023D2E}" type="presOf" srcId="{1CEB51C6-DFF1-4BA3-A200-D25C93C29309}" destId="{107EC6FA-A089-47A1-AE2A-B54BD2959C57}" srcOrd="0" destOrd="0" presId="urn:microsoft.com/office/officeart/2005/8/layout/orgChart1"/>
    <dgm:cxn modelId="{62221DB5-FD59-4468-A2B1-E89C57D81A2E}" srcId="{40C9A69D-C5E3-4536-A4CD-F1A4AB74C569}" destId="{74222917-8666-48D9-8D54-F6F16AB9D6E5}" srcOrd="2" destOrd="0" parTransId="{51DC8B3B-237A-4EF5-85A7-31C53D852429}" sibTransId="{B0157702-37BD-4617-836F-9EE74D2187E4}"/>
    <dgm:cxn modelId="{ED3D8291-2AD3-4774-AC7A-B0597B66BA0D}" type="presOf" srcId="{40C9A69D-C5E3-4536-A4CD-F1A4AB74C569}" destId="{9886480B-5510-4B1E-A661-7A52A3AE9898}" srcOrd="1" destOrd="0" presId="urn:microsoft.com/office/officeart/2005/8/layout/orgChart1"/>
    <dgm:cxn modelId="{5A1961F5-95A1-4F1C-BBC7-9CE23393327C}" srcId="{B33AFD1A-95FB-4850-97BD-7B9A302625B4}" destId="{49799D3C-7A24-45CE-9D43-5CCAA792A875}" srcOrd="2" destOrd="0" parTransId="{385C25FF-C06F-43B4-9F02-7420BE515254}" sibTransId="{A4F07DFE-EDB9-48FE-A385-E24CDC6AABA6}"/>
    <dgm:cxn modelId="{B9849CF6-8141-4494-AA21-B0A442EC533D}" srcId="{0E17BDA3-93DD-4147-9735-5AE000636900}" destId="{DB4A0897-61D1-4EAE-B1B8-3871EEF5160B}" srcOrd="0" destOrd="0" parTransId="{638C0394-2A67-4C33-AB35-89DC8C3E5AE8}" sibTransId="{EAD65C8B-7AC6-4166-AF04-8CC9DCF4FDF2}"/>
    <dgm:cxn modelId="{170EE386-1B92-432D-9B2F-3CC9ECBBADF8}" type="presOf" srcId="{22401503-F480-498F-B930-35FCBDAD9EDC}" destId="{03973AC8-0AB8-45D9-9414-39D05B43B809}" srcOrd="1" destOrd="0" presId="urn:microsoft.com/office/officeart/2005/8/layout/orgChart1"/>
    <dgm:cxn modelId="{D8C3DAAA-6147-4879-A94B-FEE4BB1C3C5E}" type="presOf" srcId="{51DC8B3B-237A-4EF5-85A7-31C53D852429}" destId="{C10FF651-6FD6-4CE7-80A3-9753BB38987A}" srcOrd="0" destOrd="0" presId="urn:microsoft.com/office/officeart/2005/8/layout/orgChart1"/>
    <dgm:cxn modelId="{6E4F8FB2-6FD6-4C71-8184-E25D952C7EF9}" type="presOf" srcId="{5DF9734D-F56A-4BB9-A3B9-16D1E2FE4F4A}" destId="{6597F846-0F85-4281-BE2B-D8C82DE3A1C2}" srcOrd="1" destOrd="0" presId="urn:microsoft.com/office/officeart/2005/8/layout/orgChart1"/>
    <dgm:cxn modelId="{4C7C7C1F-EC14-4642-8FE8-A10AE225F335}" srcId="{9E6AA5CF-E6C0-46C1-8BA5-4C2BDFB807E9}" destId="{22401503-F480-498F-B930-35FCBDAD9EDC}" srcOrd="1" destOrd="0" parTransId="{0E82DE00-A6E7-4798-8BBA-019D075538DC}" sibTransId="{C611351A-389C-4553-AA9D-EA1C2BD7E11A}"/>
    <dgm:cxn modelId="{7D992007-80FE-407F-8585-B853AC741D75}" srcId="{9E6AA5CF-E6C0-46C1-8BA5-4C2BDFB807E9}" destId="{3C3F85D4-7D05-4379-A4FE-44BFE0B80AA2}" srcOrd="0" destOrd="0" parTransId="{1CEB51C6-DFF1-4BA3-A200-D25C93C29309}" sibTransId="{360D9C71-BBB5-45E9-935E-ADB2922E3373}"/>
    <dgm:cxn modelId="{611B008B-1572-4854-9AB3-241433DA88FA}" type="presOf" srcId="{B33AFD1A-95FB-4850-97BD-7B9A302625B4}" destId="{F0E4E7FA-2876-4900-9012-BB4ED8CDACCE}" srcOrd="1" destOrd="0" presId="urn:microsoft.com/office/officeart/2005/8/layout/orgChart1"/>
    <dgm:cxn modelId="{CD993D74-EDAB-4233-9B37-4D68F6726D87}" type="presOf" srcId="{1B4B8695-D397-4B00-BD25-2FED5BB2D3BA}" destId="{409D9941-E3E1-41F6-A0EB-387B5991F3E9}" srcOrd="0" destOrd="0" presId="urn:microsoft.com/office/officeart/2005/8/layout/orgChart1"/>
    <dgm:cxn modelId="{C74F4314-4D75-411D-89D2-DC223665B4DF}" srcId="{DB4A0897-61D1-4EAE-B1B8-3871EEF5160B}" destId="{49360EDB-5CC1-4A40-A912-726D241071BB}" srcOrd="1" destOrd="0" parTransId="{F47E1380-574F-49CA-BB18-E589CC3131B3}" sibTransId="{20B8D901-4A5E-4CDD-972E-CC494924BBD7}"/>
    <dgm:cxn modelId="{67203A2D-6EE2-4AC4-AF7C-7D9C8C03F5A1}" type="presOf" srcId="{B7893631-06FA-46B9-B59E-99EBFC42FD4D}" destId="{7C4160F9-EB5D-42F5-AA68-EFDF2C7C7098}" srcOrd="0" destOrd="0" presId="urn:microsoft.com/office/officeart/2005/8/layout/orgChart1"/>
    <dgm:cxn modelId="{D4DB980D-6F5B-4088-A61E-7775803E1AC0}" srcId="{40C9A69D-C5E3-4536-A4CD-F1A4AB74C569}" destId="{DE783920-0D93-4363-A118-367EA7CB355F}" srcOrd="0" destOrd="0" parTransId="{61A7804F-1822-4840-98D1-3A274404FC01}" sibTransId="{5F9C4984-61A7-4DF1-84AF-FFB2B89B93C1}"/>
    <dgm:cxn modelId="{9BDD4215-186A-4405-BABF-B4A28EA7479A}" srcId="{D321BD66-63F1-4C6C-8B4F-4FC7F3DB4CD1}" destId="{40C9A69D-C5E3-4536-A4CD-F1A4AB74C569}" srcOrd="0" destOrd="0" parTransId="{2FBC11E4-4BD1-4F09-962A-1E26914488EA}" sibTransId="{14B58189-7D5E-4F76-BA87-F1DDD5A70BB6}"/>
    <dgm:cxn modelId="{07A8E0F7-23FC-4C8D-B052-4E536D3771CE}" srcId="{D321BD66-63F1-4C6C-8B4F-4FC7F3DB4CD1}" destId="{9E6AA5CF-E6C0-46C1-8BA5-4C2BDFB807E9}" srcOrd="2" destOrd="0" parTransId="{D540FF8D-730C-455D-BE1E-79C03C886891}" sibTransId="{89C7B776-6DFA-4046-BEDE-20D713808BC4}"/>
    <dgm:cxn modelId="{B3ED36AA-C557-47EC-B6F5-6F0A8B66A0F2}" type="presOf" srcId="{40C9A69D-C5E3-4536-A4CD-F1A4AB74C569}" destId="{6B86A4A3-88D4-449A-8D49-507DB68A131C}" srcOrd="0" destOrd="0" presId="urn:microsoft.com/office/officeart/2005/8/layout/orgChart1"/>
    <dgm:cxn modelId="{C9BCA4BC-78E9-41EB-A424-C0AA6DC322BB}" type="presOf" srcId="{22401503-F480-498F-B930-35FCBDAD9EDC}" destId="{22ECFE68-F179-4E03-B5D4-E4A9F381DDA1}" srcOrd="0" destOrd="0" presId="urn:microsoft.com/office/officeart/2005/8/layout/orgChart1"/>
    <dgm:cxn modelId="{4A82F5BB-16F2-4D4D-9042-1B94DA1326AA}" type="presOf" srcId="{2FBC11E4-4BD1-4F09-962A-1E26914488EA}" destId="{24277C4A-C3B8-497D-97FC-9F96A0173300}" srcOrd="0" destOrd="0" presId="urn:microsoft.com/office/officeart/2005/8/layout/orgChart1"/>
    <dgm:cxn modelId="{94A5BD5E-DF83-4DCF-871D-997D2BEC1A4C}" type="presParOf" srcId="{E908BC24-150C-4AEF-8C8D-83CFBBEF07B4}" destId="{283E8EE3-241D-4906-8D10-B685995042C2}" srcOrd="0" destOrd="0" presId="urn:microsoft.com/office/officeart/2005/8/layout/orgChart1"/>
    <dgm:cxn modelId="{8781B88C-2FA5-46B4-A163-8A23A66C0433}" type="presParOf" srcId="{283E8EE3-241D-4906-8D10-B685995042C2}" destId="{DCD9821F-8167-4979-B66C-77FCCC71EBD5}" srcOrd="0" destOrd="0" presId="urn:microsoft.com/office/officeart/2005/8/layout/orgChart1"/>
    <dgm:cxn modelId="{173F1D6A-062B-4CAA-9AF4-3C083BE92498}" type="presParOf" srcId="{DCD9821F-8167-4979-B66C-77FCCC71EBD5}" destId="{41FCEF8A-A98C-44F6-95CB-0651E17CD2B0}" srcOrd="0" destOrd="0" presId="urn:microsoft.com/office/officeart/2005/8/layout/orgChart1"/>
    <dgm:cxn modelId="{0807C843-5CEA-4974-A5E1-5B3FD9E39688}" type="presParOf" srcId="{DCD9821F-8167-4979-B66C-77FCCC71EBD5}" destId="{EE4C1BF1-E5BC-4047-96C9-131A5FCFD6C8}" srcOrd="1" destOrd="0" presId="urn:microsoft.com/office/officeart/2005/8/layout/orgChart1"/>
    <dgm:cxn modelId="{B698B851-62D8-48CB-93A4-5E388050307B}" type="presParOf" srcId="{283E8EE3-241D-4906-8D10-B685995042C2}" destId="{27F091EC-2FFE-48C8-95E5-B6B02E5A5B05}" srcOrd="1" destOrd="0" presId="urn:microsoft.com/office/officeart/2005/8/layout/orgChart1"/>
    <dgm:cxn modelId="{E7143466-D2EA-4A1E-82EC-36CC1D105F8F}" type="presParOf" srcId="{27F091EC-2FFE-48C8-95E5-B6B02E5A5B05}" destId="{24277C4A-C3B8-497D-97FC-9F96A0173300}" srcOrd="0" destOrd="0" presId="urn:microsoft.com/office/officeart/2005/8/layout/orgChart1"/>
    <dgm:cxn modelId="{609772DB-74EA-4F7D-B091-9AFA1CB3BA95}" type="presParOf" srcId="{27F091EC-2FFE-48C8-95E5-B6B02E5A5B05}" destId="{2ACB7826-0C34-475A-9450-FA1134A075E9}" srcOrd="1" destOrd="0" presId="urn:microsoft.com/office/officeart/2005/8/layout/orgChart1"/>
    <dgm:cxn modelId="{53A84BF6-9B47-43D2-A9D8-27D2432FEFCD}" type="presParOf" srcId="{2ACB7826-0C34-475A-9450-FA1134A075E9}" destId="{E1E9A659-6BFA-4061-A35E-F1F3B81E97BF}" srcOrd="0" destOrd="0" presId="urn:microsoft.com/office/officeart/2005/8/layout/orgChart1"/>
    <dgm:cxn modelId="{802A0D6D-0CE6-4A4D-B185-F1447B1289B8}" type="presParOf" srcId="{E1E9A659-6BFA-4061-A35E-F1F3B81E97BF}" destId="{6B86A4A3-88D4-449A-8D49-507DB68A131C}" srcOrd="0" destOrd="0" presId="urn:microsoft.com/office/officeart/2005/8/layout/orgChart1"/>
    <dgm:cxn modelId="{CB2F2F7E-CFED-4E42-B8AA-8D82FD68CEE0}" type="presParOf" srcId="{E1E9A659-6BFA-4061-A35E-F1F3B81E97BF}" destId="{9886480B-5510-4B1E-A661-7A52A3AE9898}" srcOrd="1" destOrd="0" presId="urn:microsoft.com/office/officeart/2005/8/layout/orgChart1"/>
    <dgm:cxn modelId="{65C5710C-A3B2-4E32-981C-D62987960593}" type="presParOf" srcId="{2ACB7826-0C34-475A-9450-FA1134A075E9}" destId="{B785C157-27A1-4F2D-8F54-DA3C5CDD7519}" srcOrd="1" destOrd="0" presId="urn:microsoft.com/office/officeart/2005/8/layout/orgChart1"/>
    <dgm:cxn modelId="{60FC7DFD-F850-4627-8678-651DF4E1A6A5}" type="presParOf" srcId="{B785C157-27A1-4F2D-8F54-DA3C5CDD7519}" destId="{112F9A3F-1970-4BE3-AF52-A47309FBA8FD}" srcOrd="0" destOrd="0" presId="urn:microsoft.com/office/officeart/2005/8/layout/orgChart1"/>
    <dgm:cxn modelId="{82C8748C-67E1-4E15-8AE7-0FB0FAE25172}" type="presParOf" srcId="{B785C157-27A1-4F2D-8F54-DA3C5CDD7519}" destId="{4CA4D72A-73C6-4822-8975-3DB54994642D}" srcOrd="1" destOrd="0" presId="urn:microsoft.com/office/officeart/2005/8/layout/orgChart1"/>
    <dgm:cxn modelId="{12A37F22-75CC-4114-A991-CE55864A27C6}" type="presParOf" srcId="{4CA4D72A-73C6-4822-8975-3DB54994642D}" destId="{687422B2-F1AA-4BE5-A4B2-F72AC3C86114}" srcOrd="0" destOrd="0" presId="urn:microsoft.com/office/officeart/2005/8/layout/orgChart1"/>
    <dgm:cxn modelId="{552A5CB2-07FF-48D6-9D58-DCAFEE8A9417}" type="presParOf" srcId="{687422B2-F1AA-4BE5-A4B2-F72AC3C86114}" destId="{EF0F40EE-8E0D-44E9-B776-EB567B5E8F61}" srcOrd="0" destOrd="0" presId="urn:microsoft.com/office/officeart/2005/8/layout/orgChart1"/>
    <dgm:cxn modelId="{1BCE3FD5-9123-4505-9413-8E4551AF1440}" type="presParOf" srcId="{687422B2-F1AA-4BE5-A4B2-F72AC3C86114}" destId="{225DEDC3-824D-4D08-8F2F-641B76E89592}" srcOrd="1" destOrd="0" presId="urn:microsoft.com/office/officeart/2005/8/layout/orgChart1"/>
    <dgm:cxn modelId="{04D59303-2834-4D6E-B1AC-ACE0BC044F04}" type="presParOf" srcId="{4CA4D72A-73C6-4822-8975-3DB54994642D}" destId="{7F90CA8B-A2D5-48DF-978C-A09274B890D5}" srcOrd="1" destOrd="0" presId="urn:microsoft.com/office/officeart/2005/8/layout/orgChart1"/>
    <dgm:cxn modelId="{8BCF3ED9-4917-4DD7-B6B0-26D507384257}" type="presParOf" srcId="{4CA4D72A-73C6-4822-8975-3DB54994642D}" destId="{F86CCFAA-B97E-494D-B213-29083F98986B}" srcOrd="2" destOrd="0" presId="urn:microsoft.com/office/officeart/2005/8/layout/orgChart1"/>
    <dgm:cxn modelId="{2AF8F4F8-0629-4400-9CC8-047BC0549311}" type="presParOf" srcId="{B785C157-27A1-4F2D-8F54-DA3C5CDD7519}" destId="{CA8B03CF-1949-42B3-8ADA-22C8066530B3}" srcOrd="2" destOrd="0" presId="urn:microsoft.com/office/officeart/2005/8/layout/orgChart1"/>
    <dgm:cxn modelId="{475E6CBE-E1B8-490F-9FCC-28D236102B5B}" type="presParOf" srcId="{B785C157-27A1-4F2D-8F54-DA3C5CDD7519}" destId="{57142103-4D24-4F29-9E8E-A37DCA24CF9B}" srcOrd="3" destOrd="0" presId="urn:microsoft.com/office/officeart/2005/8/layout/orgChart1"/>
    <dgm:cxn modelId="{64BC85A0-B032-4191-A6DB-34511C8598DC}" type="presParOf" srcId="{57142103-4D24-4F29-9E8E-A37DCA24CF9B}" destId="{EA5F5B69-E34F-4E76-807F-6B907449C142}" srcOrd="0" destOrd="0" presId="urn:microsoft.com/office/officeart/2005/8/layout/orgChart1"/>
    <dgm:cxn modelId="{BDEABEF0-FE20-464C-A72F-6ADBE025403E}" type="presParOf" srcId="{EA5F5B69-E34F-4E76-807F-6B907449C142}" destId="{55E70CC9-157A-4B07-800A-1A9421A8F087}" srcOrd="0" destOrd="0" presId="urn:microsoft.com/office/officeart/2005/8/layout/orgChart1"/>
    <dgm:cxn modelId="{C5A6FB09-84DF-41DE-B75F-757E45917462}" type="presParOf" srcId="{EA5F5B69-E34F-4E76-807F-6B907449C142}" destId="{6597F846-0F85-4281-BE2B-D8C82DE3A1C2}" srcOrd="1" destOrd="0" presId="urn:microsoft.com/office/officeart/2005/8/layout/orgChart1"/>
    <dgm:cxn modelId="{33036CD0-83A4-4587-8F66-40F5D24112FC}" type="presParOf" srcId="{57142103-4D24-4F29-9E8E-A37DCA24CF9B}" destId="{FEAA3719-12F5-4E4D-853F-E03DD8F0F0A9}" srcOrd="1" destOrd="0" presId="urn:microsoft.com/office/officeart/2005/8/layout/orgChart1"/>
    <dgm:cxn modelId="{EE88373B-2F9A-46CE-A124-FAAAB84899A7}" type="presParOf" srcId="{57142103-4D24-4F29-9E8E-A37DCA24CF9B}" destId="{691EB1D5-E5C7-4A57-9793-97B74046749E}" srcOrd="2" destOrd="0" presId="urn:microsoft.com/office/officeart/2005/8/layout/orgChart1"/>
    <dgm:cxn modelId="{491936A5-926E-4915-8DFB-619B3364D72F}" type="presParOf" srcId="{B785C157-27A1-4F2D-8F54-DA3C5CDD7519}" destId="{C10FF651-6FD6-4CE7-80A3-9753BB38987A}" srcOrd="4" destOrd="0" presId="urn:microsoft.com/office/officeart/2005/8/layout/orgChart1"/>
    <dgm:cxn modelId="{F688939D-27FA-4BE1-8D6E-84BEA5091CD9}" type="presParOf" srcId="{B785C157-27A1-4F2D-8F54-DA3C5CDD7519}" destId="{3C9C3D35-B2D5-4296-9CC0-C6B1A12D2D80}" srcOrd="5" destOrd="0" presId="urn:microsoft.com/office/officeart/2005/8/layout/orgChart1"/>
    <dgm:cxn modelId="{F3353B90-4817-4C77-A396-34303A0205C2}" type="presParOf" srcId="{3C9C3D35-B2D5-4296-9CC0-C6B1A12D2D80}" destId="{ECF0B094-F6FA-4E1C-8DCA-856CF75EF938}" srcOrd="0" destOrd="0" presId="urn:microsoft.com/office/officeart/2005/8/layout/orgChart1"/>
    <dgm:cxn modelId="{92B54951-B302-43D6-BBA7-4EA27ABC3EBE}" type="presParOf" srcId="{ECF0B094-F6FA-4E1C-8DCA-856CF75EF938}" destId="{6C0B76D2-F6B5-458F-8886-34F1E5CCF501}" srcOrd="0" destOrd="0" presId="urn:microsoft.com/office/officeart/2005/8/layout/orgChart1"/>
    <dgm:cxn modelId="{AD619FB3-6DDE-478B-BA5F-5C70D0BCBA07}" type="presParOf" srcId="{ECF0B094-F6FA-4E1C-8DCA-856CF75EF938}" destId="{607831BB-F828-46EB-87DA-651F1A9D7C57}" srcOrd="1" destOrd="0" presId="urn:microsoft.com/office/officeart/2005/8/layout/orgChart1"/>
    <dgm:cxn modelId="{2BEFA7E7-45C3-403B-ACB6-8D399B2ACE62}" type="presParOf" srcId="{3C9C3D35-B2D5-4296-9CC0-C6B1A12D2D80}" destId="{2B54E510-9FA4-4450-9948-F97EE732826E}" srcOrd="1" destOrd="0" presId="urn:microsoft.com/office/officeart/2005/8/layout/orgChart1"/>
    <dgm:cxn modelId="{C8EED922-55A6-4CD0-862D-0BE2F9E8B583}" type="presParOf" srcId="{3C9C3D35-B2D5-4296-9CC0-C6B1A12D2D80}" destId="{CB7AEFAC-CCD7-4BDE-A43F-72E9817935C5}" srcOrd="2" destOrd="0" presId="urn:microsoft.com/office/officeart/2005/8/layout/orgChart1"/>
    <dgm:cxn modelId="{E89E6411-9034-4752-871A-1E5040B4BFD2}" type="presParOf" srcId="{2ACB7826-0C34-475A-9450-FA1134A075E9}" destId="{641FD896-5F36-479C-90C2-F72E90D547FE}" srcOrd="2" destOrd="0" presId="urn:microsoft.com/office/officeart/2005/8/layout/orgChart1"/>
    <dgm:cxn modelId="{316C05FA-C62E-4265-9E75-FDF90B14ED07}" type="presParOf" srcId="{27F091EC-2FFE-48C8-95E5-B6B02E5A5B05}" destId="{8878E2A8-4257-4365-9E23-80DBD8DD9FF0}" srcOrd="2" destOrd="0" presId="urn:microsoft.com/office/officeart/2005/8/layout/orgChart1"/>
    <dgm:cxn modelId="{3BA298B6-0D73-4CA5-A516-02965960FC4C}" type="presParOf" srcId="{27F091EC-2FFE-48C8-95E5-B6B02E5A5B05}" destId="{1C972E5C-7F6D-4D44-8450-E137C1353FE4}" srcOrd="3" destOrd="0" presId="urn:microsoft.com/office/officeart/2005/8/layout/orgChart1"/>
    <dgm:cxn modelId="{130BA8B5-4824-4454-BF98-702AC6650AD6}" type="presParOf" srcId="{1C972E5C-7F6D-4D44-8450-E137C1353FE4}" destId="{45B09AB4-FD6C-4ECF-8C3B-FDA936ED3CA5}" srcOrd="0" destOrd="0" presId="urn:microsoft.com/office/officeart/2005/8/layout/orgChart1"/>
    <dgm:cxn modelId="{C68C9942-9CC0-4E84-B726-09F1E122EAD9}" type="presParOf" srcId="{45B09AB4-FD6C-4ECF-8C3B-FDA936ED3CA5}" destId="{B4C020E0-EB78-4628-9B92-3055FA9D8228}" srcOrd="0" destOrd="0" presId="urn:microsoft.com/office/officeart/2005/8/layout/orgChart1"/>
    <dgm:cxn modelId="{2E0E35DD-B49C-4E1F-AA63-EB85C93B0BFE}" type="presParOf" srcId="{45B09AB4-FD6C-4ECF-8C3B-FDA936ED3CA5}" destId="{F0E4E7FA-2876-4900-9012-BB4ED8CDACCE}" srcOrd="1" destOrd="0" presId="urn:microsoft.com/office/officeart/2005/8/layout/orgChart1"/>
    <dgm:cxn modelId="{87C239CE-0331-4B12-9286-AABE53A3CDFE}" type="presParOf" srcId="{1C972E5C-7F6D-4D44-8450-E137C1353FE4}" destId="{D045A712-6C9B-4C5A-892D-5BE4122CA64A}" srcOrd="1" destOrd="0" presId="urn:microsoft.com/office/officeart/2005/8/layout/orgChart1"/>
    <dgm:cxn modelId="{1E95540F-6C80-452B-8DE1-EA71B4D1BB86}" type="presParOf" srcId="{D045A712-6C9B-4C5A-892D-5BE4122CA64A}" destId="{89BB4B1C-8EAD-4E82-99F0-4A026D917806}" srcOrd="0" destOrd="0" presId="urn:microsoft.com/office/officeart/2005/8/layout/orgChart1"/>
    <dgm:cxn modelId="{AE69D14D-1D8F-44B9-ABD5-FD08F5DADD39}" type="presParOf" srcId="{D045A712-6C9B-4C5A-892D-5BE4122CA64A}" destId="{788DFE02-829E-4AA8-8500-3D72BC277306}" srcOrd="1" destOrd="0" presId="urn:microsoft.com/office/officeart/2005/8/layout/orgChart1"/>
    <dgm:cxn modelId="{71162F5B-6168-4DB1-BC1C-B133DA65504C}" type="presParOf" srcId="{788DFE02-829E-4AA8-8500-3D72BC277306}" destId="{1573552D-8DE7-47DA-B44F-36F6FD191C07}" srcOrd="0" destOrd="0" presId="urn:microsoft.com/office/officeart/2005/8/layout/orgChart1"/>
    <dgm:cxn modelId="{902163A2-CFA8-4518-B8E0-52C3BDC20D9C}" type="presParOf" srcId="{1573552D-8DE7-47DA-B44F-36F6FD191C07}" destId="{7C4160F9-EB5D-42F5-AA68-EFDF2C7C7098}" srcOrd="0" destOrd="0" presId="urn:microsoft.com/office/officeart/2005/8/layout/orgChart1"/>
    <dgm:cxn modelId="{41E9B2AC-1D89-4426-BEE7-9B2484A08045}" type="presParOf" srcId="{1573552D-8DE7-47DA-B44F-36F6FD191C07}" destId="{6F4531A0-D785-41EA-B9E3-2620153BB6A1}" srcOrd="1" destOrd="0" presId="urn:microsoft.com/office/officeart/2005/8/layout/orgChart1"/>
    <dgm:cxn modelId="{BADDC102-4A57-41F2-A9B8-93DC965E2FCE}" type="presParOf" srcId="{788DFE02-829E-4AA8-8500-3D72BC277306}" destId="{6E46AC75-C969-4A6A-8D81-3967772D1A9C}" srcOrd="1" destOrd="0" presId="urn:microsoft.com/office/officeart/2005/8/layout/orgChart1"/>
    <dgm:cxn modelId="{9026CF85-85C7-4548-8A1D-8838B3EF1331}" type="presParOf" srcId="{788DFE02-829E-4AA8-8500-3D72BC277306}" destId="{0E05050A-293C-4793-857B-8B40F7B3C887}" srcOrd="2" destOrd="0" presId="urn:microsoft.com/office/officeart/2005/8/layout/orgChart1"/>
    <dgm:cxn modelId="{3DDE65C1-4D1A-4B4B-9003-48222A7D0A02}" type="presParOf" srcId="{D045A712-6C9B-4C5A-892D-5BE4122CA64A}" destId="{75D157FB-1960-4285-A2EE-AE5C7DE32991}" srcOrd="2" destOrd="0" presId="urn:microsoft.com/office/officeart/2005/8/layout/orgChart1"/>
    <dgm:cxn modelId="{DF18CA28-5603-4200-9D92-91E5AB8D0701}" type="presParOf" srcId="{D045A712-6C9B-4C5A-892D-5BE4122CA64A}" destId="{B3115118-D429-40F0-AAD7-CC70EDE64670}" srcOrd="3" destOrd="0" presId="urn:microsoft.com/office/officeart/2005/8/layout/orgChart1"/>
    <dgm:cxn modelId="{703E772C-1245-4F02-9DE7-2340BD670033}" type="presParOf" srcId="{B3115118-D429-40F0-AAD7-CC70EDE64670}" destId="{303721F0-4FF5-4DA7-B2AF-D00BCA491C8C}" srcOrd="0" destOrd="0" presId="urn:microsoft.com/office/officeart/2005/8/layout/orgChart1"/>
    <dgm:cxn modelId="{2727B0D5-2CE4-4D13-987D-087B104AEB05}" type="presParOf" srcId="{303721F0-4FF5-4DA7-B2AF-D00BCA491C8C}" destId="{0B3C67DE-AC23-4D8E-B097-35D33A5E6AA0}" srcOrd="0" destOrd="0" presId="urn:microsoft.com/office/officeart/2005/8/layout/orgChart1"/>
    <dgm:cxn modelId="{42E64882-8B9C-4F63-8631-0940431041B4}" type="presParOf" srcId="{303721F0-4FF5-4DA7-B2AF-D00BCA491C8C}" destId="{77FC3A2D-8D92-469B-AD83-62FCAC50159D}" srcOrd="1" destOrd="0" presId="urn:microsoft.com/office/officeart/2005/8/layout/orgChart1"/>
    <dgm:cxn modelId="{87319E2C-FA7C-4A88-86AE-278D27818F5D}" type="presParOf" srcId="{B3115118-D429-40F0-AAD7-CC70EDE64670}" destId="{F3D67A0A-5641-4FB2-8790-A5CD1112C9C1}" srcOrd="1" destOrd="0" presId="urn:microsoft.com/office/officeart/2005/8/layout/orgChart1"/>
    <dgm:cxn modelId="{A9B38140-4CDF-49FE-87BB-5D4309532B42}" type="presParOf" srcId="{B3115118-D429-40F0-AAD7-CC70EDE64670}" destId="{F7D0501E-54AF-498E-9ED9-79304BB65A20}" srcOrd="2" destOrd="0" presId="urn:microsoft.com/office/officeart/2005/8/layout/orgChart1"/>
    <dgm:cxn modelId="{BB285BAB-0EDC-4981-9DF7-768854D5DA38}" type="presParOf" srcId="{D045A712-6C9B-4C5A-892D-5BE4122CA64A}" destId="{5BB7F3A9-D560-4BF5-B1C3-593578DDF51F}" srcOrd="4" destOrd="0" presId="urn:microsoft.com/office/officeart/2005/8/layout/orgChart1"/>
    <dgm:cxn modelId="{DC095295-3273-4054-A3D4-322A7A203AB1}" type="presParOf" srcId="{D045A712-6C9B-4C5A-892D-5BE4122CA64A}" destId="{0470EA50-B3FB-4028-8B6F-236E76BFBD4D}" srcOrd="5" destOrd="0" presId="urn:microsoft.com/office/officeart/2005/8/layout/orgChart1"/>
    <dgm:cxn modelId="{4B83DE2A-DDF3-47DF-B082-A5BDE95A2A38}" type="presParOf" srcId="{0470EA50-B3FB-4028-8B6F-236E76BFBD4D}" destId="{18BC57F8-02EC-41DA-A5C0-EC1D8B4132F6}" srcOrd="0" destOrd="0" presId="urn:microsoft.com/office/officeart/2005/8/layout/orgChart1"/>
    <dgm:cxn modelId="{BFA67B63-6369-4F9C-B1A1-EC1BBF970B75}" type="presParOf" srcId="{18BC57F8-02EC-41DA-A5C0-EC1D8B4132F6}" destId="{FB50C687-73D2-45D2-93E9-8907A3731F67}" srcOrd="0" destOrd="0" presId="urn:microsoft.com/office/officeart/2005/8/layout/orgChart1"/>
    <dgm:cxn modelId="{E8069899-2108-4CBB-B137-BE97D17813FE}" type="presParOf" srcId="{18BC57F8-02EC-41DA-A5C0-EC1D8B4132F6}" destId="{0D3CCC5D-FAF8-4155-B0A4-18806DB7B40F}" srcOrd="1" destOrd="0" presId="urn:microsoft.com/office/officeart/2005/8/layout/orgChart1"/>
    <dgm:cxn modelId="{FB750EFB-4D8A-4E40-A9DB-EF5D141B0EB8}" type="presParOf" srcId="{0470EA50-B3FB-4028-8B6F-236E76BFBD4D}" destId="{774F52A0-3CC1-4250-9853-AC2A455FBC66}" srcOrd="1" destOrd="0" presId="urn:microsoft.com/office/officeart/2005/8/layout/orgChart1"/>
    <dgm:cxn modelId="{8DC8218C-3FF2-412F-A85A-22405C3DFCC6}" type="presParOf" srcId="{0470EA50-B3FB-4028-8B6F-236E76BFBD4D}" destId="{F5DC57BC-3EA7-4B1D-8AA8-032D0286ECD7}" srcOrd="2" destOrd="0" presId="urn:microsoft.com/office/officeart/2005/8/layout/orgChart1"/>
    <dgm:cxn modelId="{68864B64-2585-4317-9DCB-F5449CD5BE18}" type="presParOf" srcId="{1C972E5C-7F6D-4D44-8450-E137C1353FE4}" destId="{236F4AC7-0AB1-42B0-B2DD-095BDDE97867}" srcOrd="2" destOrd="0" presId="urn:microsoft.com/office/officeart/2005/8/layout/orgChart1"/>
    <dgm:cxn modelId="{BDBB790A-ECF7-4AA7-817C-0C08070A3353}" type="presParOf" srcId="{27F091EC-2FFE-48C8-95E5-B6B02E5A5B05}" destId="{36B21300-9763-4C08-B273-07BD62DF4596}" srcOrd="4" destOrd="0" presId="urn:microsoft.com/office/officeart/2005/8/layout/orgChart1"/>
    <dgm:cxn modelId="{29BD44BF-487B-4004-8815-B6B586046DAC}" type="presParOf" srcId="{27F091EC-2FFE-48C8-95E5-B6B02E5A5B05}" destId="{B8654DF7-D88E-4B07-B132-E12496E8EE2E}" srcOrd="5" destOrd="0" presId="urn:microsoft.com/office/officeart/2005/8/layout/orgChart1"/>
    <dgm:cxn modelId="{03AE13FF-A729-4F9A-9250-51FE16FC332E}" type="presParOf" srcId="{B8654DF7-D88E-4B07-B132-E12496E8EE2E}" destId="{2DCFE2E0-FA32-41B7-81C0-CE0FA74B2BC9}" srcOrd="0" destOrd="0" presId="urn:microsoft.com/office/officeart/2005/8/layout/orgChart1"/>
    <dgm:cxn modelId="{BD1EBEE6-A709-45A9-84E9-07AE8DA7ACE3}" type="presParOf" srcId="{2DCFE2E0-FA32-41B7-81C0-CE0FA74B2BC9}" destId="{F27CB79B-A234-4753-90EB-013688468770}" srcOrd="0" destOrd="0" presId="urn:microsoft.com/office/officeart/2005/8/layout/orgChart1"/>
    <dgm:cxn modelId="{C67A886B-D181-4318-9ED0-B6DA5422C87C}" type="presParOf" srcId="{2DCFE2E0-FA32-41B7-81C0-CE0FA74B2BC9}" destId="{0F208690-A3F4-4F7C-A31A-7F24E7208B5A}" srcOrd="1" destOrd="0" presId="urn:microsoft.com/office/officeart/2005/8/layout/orgChart1"/>
    <dgm:cxn modelId="{5025CA9D-2386-4DBA-87D7-3B5B7A4E59DA}" type="presParOf" srcId="{B8654DF7-D88E-4B07-B132-E12496E8EE2E}" destId="{ECD67884-9FCF-4940-B4CD-3B5E6F9B46FB}" srcOrd="1" destOrd="0" presId="urn:microsoft.com/office/officeart/2005/8/layout/orgChart1"/>
    <dgm:cxn modelId="{063DCACA-02CF-4B9B-BAF2-B0DBA6829778}" type="presParOf" srcId="{ECD67884-9FCF-4940-B4CD-3B5E6F9B46FB}" destId="{107EC6FA-A089-47A1-AE2A-B54BD2959C57}" srcOrd="0" destOrd="0" presId="urn:microsoft.com/office/officeart/2005/8/layout/orgChart1"/>
    <dgm:cxn modelId="{AFE32A87-6E1D-4DBF-AD59-35E59A03CBD1}" type="presParOf" srcId="{ECD67884-9FCF-4940-B4CD-3B5E6F9B46FB}" destId="{0662A152-22CF-4C95-BFCD-197A73D9B9B6}" srcOrd="1" destOrd="0" presId="urn:microsoft.com/office/officeart/2005/8/layout/orgChart1"/>
    <dgm:cxn modelId="{4AA3C6C1-A88C-4363-96CC-C42052A8D35A}" type="presParOf" srcId="{0662A152-22CF-4C95-BFCD-197A73D9B9B6}" destId="{1A818FEA-9904-41E3-BC31-F277531640B3}" srcOrd="0" destOrd="0" presId="urn:microsoft.com/office/officeart/2005/8/layout/orgChart1"/>
    <dgm:cxn modelId="{1D7FD980-126C-4771-A005-6783F54518D9}" type="presParOf" srcId="{1A818FEA-9904-41E3-BC31-F277531640B3}" destId="{06038ACC-255A-4627-8DF5-61039147EE74}" srcOrd="0" destOrd="0" presId="urn:microsoft.com/office/officeart/2005/8/layout/orgChart1"/>
    <dgm:cxn modelId="{F2049DE0-5A93-4CE5-8940-C9113CA3A446}" type="presParOf" srcId="{1A818FEA-9904-41E3-BC31-F277531640B3}" destId="{EF1B99FD-2700-4031-8E69-1C1F7ECA7689}" srcOrd="1" destOrd="0" presId="urn:microsoft.com/office/officeart/2005/8/layout/orgChart1"/>
    <dgm:cxn modelId="{BC3DFCBE-F983-446A-9015-39A8A8955219}" type="presParOf" srcId="{0662A152-22CF-4C95-BFCD-197A73D9B9B6}" destId="{869B4D28-9406-4AD7-8818-99A29B3D99DE}" srcOrd="1" destOrd="0" presId="urn:microsoft.com/office/officeart/2005/8/layout/orgChart1"/>
    <dgm:cxn modelId="{D616C9C2-BCE1-40B1-A7F5-5C0DF8EEB6FE}" type="presParOf" srcId="{0662A152-22CF-4C95-BFCD-197A73D9B9B6}" destId="{BDD62D21-87C6-47B7-9819-AB0EF16E6897}" srcOrd="2" destOrd="0" presId="urn:microsoft.com/office/officeart/2005/8/layout/orgChart1"/>
    <dgm:cxn modelId="{FA0FF4C1-E5D1-4A67-8CDE-4FB0E1F335D6}" type="presParOf" srcId="{ECD67884-9FCF-4940-B4CD-3B5E6F9B46FB}" destId="{641BAC1C-FB2C-43E0-A006-0B32CB3735C3}" srcOrd="2" destOrd="0" presId="urn:microsoft.com/office/officeart/2005/8/layout/orgChart1"/>
    <dgm:cxn modelId="{C900D909-94F2-41A4-8891-6C17FB2C54A4}" type="presParOf" srcId="{ECD67884-9FCF-4940-B4CD-3B5E6F9B46FB}" destId="{38997875-8E47-4C13-9AAA-EB947BEE2D88}" srcOrd="3" destOrd="0" presId="urn:microsoft.com/office/officeart/2005/8/layout/orgChart1"/>
    <dgm:cxn modelId="{EF52EF55-DECF-43ED-8922-BA29F3451AA9}" type="presParOf" srcId="{38997875-8E47-4C13-9AAA-EB947BEE2D88}" destId="{7B529AB6-C6D2-4F4E-BDC0-D414E3FDA949}" srcOrd="0" destOrd="0" presId="urn:microsoft.com/office/officeart/2005/8/layout/orgChart1"/>
    <dgm:cxn modelId="{3BA4296D-41E6-41A8-AD09-864754D777D0}" type="presParOf" srcId="{7B529AB6-C6D2-4F4E-BDC0-D414E3FDA949}" destId="{22ECFE68-F179-4E03-B5D4-E4A9F381DDA1}" srcOrd="0" destOrd="0" presId="urn:microsoft.com/office/officeart/2005/8/layout/orgChart1"/>
    <dgm:cxn modelId="{DF9DAA07-919B-4156-9907-50E34E33599B}" type="presParOf" srcId="{7B529AB6-C6D2-4F4E-BDC0-D414E3FDA949}" destId="{03973AC8-0AB8-45D9-9414-39D05B43B809}" srcOrd="1" destOrd="0" presId="urn:microsoft.com/office/officeart/2005/8/layout/orgChart1"/>
    <dgm:cxn modelId="{88685CA4-E655-4F80-9920-74198FA585F0}" type="presParOf" srcId="{38997875-8E47-4C13-9AAA-EB947BEE2D88}" destId="{1AD606D7-6CC9-4475-AAB4-A3F42FC7F9B6}" srcOrd="1" destOrd="0" presId="urn:microsoft.com/office/officeart/2005/8/layout/orgChart1"/>
    <dgm:cxn modelId="{D903B497-0F2E-4E44-B874-48BFD1E36244}" type="presParOf" srcId="{38997875-8E47-4C13-9AAA-EB947BEE2D88}" destId="{69225E33-76BB-4284-BD71-67CE6FD6AC71}" srcOrd="2" destOrd="0" presId="urn:microsoft.com/office/officeart/2005/8/layout/orgChart1"/>
    <dgm:cxn modelId="{F4DDF887-057D-4162-A2CE-5862B14A1517}" type="presParOf" srcId="{B8654DF7-D88E-4B07-B132-E12496E8EE2E}" destId="{5F223F77-330C-4F34-B74F-955D60B78A91}" srcOrd="2" destOrd="0" presId="urn:microsoft.com/office/officeart/2005/8/layout/orgChart1"/>
    <dgm:cxn modelId="{7948EDD8-A80E-4ED6-AB51-B820FCC66E38}" type="presParOf" srcId="{27F091EC-2FFE-48C8-95E5-B6B02E5A5B05}" destId="{0D67D00C-3E36-4F0F-813B-976928345D29}" srcOrd="6" destOrd="0" presId="urn:microsoft.com/office/officeart/2005/8/layout/orgChart1"/>
    <dgm:cxn modelId="{8DFB92EE-D85A-4DFF-AC78-A069CF3D1F37}" type="presParOf" srcId="{27F091EC-2FFE-48C8-95E5-B6B02E5A5B05}" destId="{DACC975B-1C7F-4EFB-A8D3-2C84E6B5A8B2}" srcOrd="7" destOrd="0" presId="urn:microsoft.com/office/officeart/2005/8/layout/orgChart1"/>
    <dgm:cxn modelId="{880A87A8-4872-43A4-A528-EFD6A0613505}" type="presParOf" srcId="{DACC975B-1C7F-4EFB-A8D3-2C84E6B5A8B2}" destId="{8227B3BD-A7AF-4690-B525-B1AF470F1B67}" srcOrd="0" destOrd="0" presId="urn:microsoft.com/office/officeart/2005/8/layout/orgChart1"/>
    <dgm:cxn modelId="{FF20D338-5637-4432-8B4E-16D371B3E402}" type="presParOf" srcId="{8227B3BD-A7AF-4690-B525-B1AF470F1B67}" destId="{0044488D-8EA4-46C5-97BA-A421B8921D7A}" srcOrd="0" destOrd="0" presId="urn:microsoft.com/office/officeart/2005/8/layout/orgChart1"/>
    <dgm:cxn modelId="{6B46A29B-3E94-4DFE-A0BA-5D0C6ED5992B}" type="presParOf" srcId="{8227B3BD-A7AF-4690-B525-B1AF470F1B67}" destId="{31610629-2E0C-4E64-BF37-B48D47B0FD0B}" srcOrd="1" destOrd="0" presId="urn:microsoft.com/office/officeart/2005/8/layout/orgChart1"/>
    <dgm:cxn modelId="{3FC2F4E7-808C-4F11-8B78-7D18F6AAA032}" type="presParOf" srcId="{DACC975B-1C7F-4EFB-A8D3-2C84E6B5A8B2}" destId="{CFAC22C0-B731-45B4-8404-B1A9C13FBD16}" srcOrd="1" destOrd="0" presId="urn:microsoft.com/office/officeart/2005/8/layout/orgChart1"/>
    <dgm:cxn modelId="{458230A0-520F-4263-85A9-F5D362F7CB82}" type="presParOf" srcId="{CFAC22C0-B731-45B4-8404-B1A9C13FBD16}" destId="{98060D4F-F711-435B-9A62-79F1352694FC}" srcOrd="0" destOrd="0" presId="urn:microsoft.com/office/officeart/2005/8/layout/orgChart1"/>
    <dgm:cxn modelId="{1DD468B8-CCFF-4B96-9E5B-94F8CF95C9DF}" type="presParOf" srcId="{CFAC22C0-B731-45B4-8404-B1A9C13FBD16}" destId="{93E6CEB9-C96D-4119-9BEC-91C0F29C5477}" srcOrd="1" destOrd="0" presId="urn:microsoft.com/office/officeart/2005/8/layout/orgChart1"/>
    <dgm:cxn modelId="{A2788B78-670C-4D9A-8ED7-2BBCD768B973}" type="presParOf" srcId="{93E6CEB9-C96D-4119-9BEC-91C0F29C5477}" destId="{2BE80FC0-BC77-436C-AC3E-ED972ED6B836}" srcOrd="0" destOrd="0" presId="urn:microsoft.com/office/officeart/2005/8/layout/orgChart1"/>
    <dgm:cxn modelId="{E32519E7-D44C-4664-82B8-710D1D602F73}" type="presParOf" srcId="{2BE80FC0-BC77-436C-AC3E-ED972ED6B836}" destId="{8A7C0E2B-7242-4A56-984D-2CECC868EEE2}" srcOrd="0" destOrd="0" presId="urn:microsoft.com/office/officeart/2005/8/layout/orgChart1"/>
    <dgm:cxn modelId="{8AC0E8AD-DFA4-4DA7-8A16-900BEDBD71F4}" type="presParOf" srcId="{2BE80FC0-BC77-436C-AC3E-ED972ED6B836}" destId="{AA604CC9-C215-4DFB-A572-4E930946D649}" srcOrd="1" destOrd="0" presId="urn:microsoft.com/office/officeart/2005/8/layout/orgChart1"/>
    <dgm:cxn modelId="{3CBC5D23-70D9-4A88-9F57-9899E98EAA18}" type="presParOf" srcId="{93E6CEB9-C96D-4119-9BEC-91C0F29C5477}" destId="{39E0CC40-075A-4FAD-9430-67CFCB297392}" srcOrd="1" destOrd="0" presId="urn:microsoft.com/office/officeart/2005/8/layout/orgChart1"/>
    <dgm:cxn modelId="{0AA7AE82-542A-4D5C-9DB4-0D3A97EA2228}" type="presParOf" srcId="{39E0CC40-075A-4FAD-9430-67CFCB297392}" destId="{F5EF8DFA-ED7E-4A53-AD7E-F47429775F95}" srcOrd="0" destOrd="0" presId="urn:microsoft.com/office/officeart/2005/8/layout/orgChart1"/>
    <dgm:cxn modelId="{688E840B-5277-4323-AFF1-41837AEC9544}" type="presParOf" srcId="{39E0CC40-075A-4FAD-9430-67CFCB297392}" destId="{132327BB-5ED7-45AC-949E-C009961F2635}" srcOrd="1" destOrd="0" presId="urn:microsoft.com/office/officeart/2005/8/layout/orgChart1"/>
    <dgm:cxn modelId="{0997EF5B-DE17-4B8D-98B3-C4176EE3353D}" type="presParOf" srcId="{132327BB-5ED7-45AC-949E-C009961F2635}" destId="{304EBAB5-1A67-40D4-A290-7E09111BDB6D}" srcOrd="0" destOrd="0" presId="urn:microsoft.com/office/officeart/2005/8/layout/orgChart1"/>
    <dgm:cxn modelId="{747CCD4F-4844-4C4E-AA09-A09739189F6F}" type="presParOf" srcId="{304EBAB5-1A67-40D4-A290-7E09111BDB6D}" destId="{E53C06AC-7536-460C-92B1-7E0274C3FE80}" srcOrd="0" destOrd="0" presId="urn:microsoft.com/office/officeart/2005/8/layout/orgChart1"/>
    <dgm:cxn modelId="{A0CEA9F7-3121-4027-AF5F-8AA7867A9F7B}" type="presParOf" srcId="{304EBAB5-1A67-40D4-A290-7E09111BDB6D}" destId="{0F77CF80-A263-4D7A-8909-D5324C8B073A}" srcOrd="1" destOrd="0" presId="urn:microsoft.com/office/officeart/2005/8/layout/orgChart1"/>
    <dgm:cxn modelId="{0F718510-CE5D-4E51-9203-B7CC7C05B909}" type="presParOf" srcId="{132327BB-5ED7-45AC-949E-C009961F2635}" destId="{2446247E-5ED9-46ED-BE39-0BEBAC1F93F8}" srcOrd="1" destOrd="0" presId="urn:microsoft.com/office/officeart/2005/8/layout/orgChart1"/>
    <dgm:cxn modelId="{60D1C634-49AA-4787-8D09-4E23793DA1AE}" type="presParOf" srcId="{132327BB-5ED7-45AC-949E-C009961F2635}" destId="{F3AB0241-CD27-4740-82F0-045B47D74CF9}" srcOrd="2" destOrd="0" presId="urn:microsoft.com/office/officeart/2005/8/layout/orgChart1"/>
    <dgm:cxn modelId="{0D1ADE6D-41D4-4AD9-8309-5794631E8840}" type="presParOf" srcId="{39E0CC40-075A-4FAD-9430-67CFCB297392}" destId="{EB8B1408-BE18-4782-8C1F-1F6E75B911C9}" srcOrd="2" destOrd="0" presId="urn:microsoft.com/office/officeart/2005/8/layout/orgChart1"/>
    <dgm:cxn modelId="{C00AB626-B165-42D9-80CE-8A9B8FEE6E91}" type="presParOf" srcId="{39E0CC40-075A-4FAD-9430-67CFCB297392}" destId="{3498AFDA-3DD4-4209-BD69-0B334FDC92CA}" srcOrd="3" destOrd="0" presId="urn:microsoft.com/office/officeart/2005/8/layout/orgChart1"/>
    <dgm:cxn modelId="{E1F5B572-8F31-46D5-84DA-054565B1ED96}" type="presParOf" srcId="{3498AFDA-3DD4-4209-BD69-0B334FDC92CA}" destId="{1DF6D74C-3263-4BFF-91A6-132BA3ABC4AC}" srcOrd="0" destOrd="0" presId="urn:microsoft.com/office/officeart/2005/8/layout/orgChart1"/>
    <dgm:cxn modelId="{D9BE671E-738D-4122-978B-401404E42C4E}" type="presParOf" srcId="{1DF6D74C-3263-4BFF-91A6-132BA3ABC4AC}" destId="{357A36AB-E97D-4634-A90A-27ABE42E37F8}" srcOrd="0" destOrd="0" presId="urn:microsoft.com/office/officeart/2005/8/layout/orgChart1"/>
    <dgm:cxn modelId="{56D7B2D0-20CB-4E42-AAB2-6C0281AA7CEE}" type="presParOf" srcId="{1DF6D74C-3263-4BFF-91A6-132BA3ABC4AC}" destId="{2D548297-D97E-4A0B-A628-C23E1F686557}" srcOrd="1" destOrd="0" presId="urn:microsoft.com/office/officeart/2005/8/layout/orgChart1"/>
    <dgm:cxn modelId="{2E01454F-4870-4ECD-AE21-0952B7E4621A}" type="presParOf" srcId="{3498AFDA-3DD4-4209-BD69-0B334FDC92CA}" destId="{6F03C083-8951-4BB3-90CA-21A23796497C}" srcOrd="1" destOrd="0" presId="urn:microsoft.com/office/officeart/2005/8/layout/orgChart1"/>
    <dgm:cxn modelId="{FF3AD9BC-A2FC-497E-AD17-A1F150C68FA9}" type="presParOf" srcId="{3498AFDA-3DD4-4209-BD69-0B334FDC92CA}" destId="{FE6A3BA8-969A-4906-9972-7F2A4CCA6F0D}" srcOrd="2" destOrd="0" presId="urn:microsoft.com/office/officeart/2005/8/layout/orgChart1"/>
    <dgm:cxn modelId="{9AA01964-8F94-4E8D-8388-5D92744C5E46}" type="presParOf" srcId="{93E6CEB9-C96D-4119-9BEC-91C0F29C5477}" destId="{E1CBA565-296B-434D-9E6C-550463B92F76}" srcOrd="2" destOrd="0" presId="urn:microsoft.com/office/officeart/2005/8/layout/orgChart1"/>
    <dgm:cxn modelId="{7CB29CFC-88DB-4F04-95C6-DED0F2FBF8BC}" type="presParOf" srcId="{CFAC22C0-B731-45B4-8404-B1A9C13FBD16}" destId="{409D9941-E3E1-41F6-A0EB-387B5991F3E9}" srcOrd="2" destOrd="0" presId="urn:microsoft.com/office/officeart/2005/8/layout/orgChart1"/>
    <dgm:cxn modelId="{36A434B9-E58E-44BF-85E7-D131750D1EA8}" type="presParOf" srcId="{CFAC22C0-B731-45B4-8404-B1A9C13FBD16}" destId="{20863D42-65AE-461A-865A-EE79817ADB15}" srcOrd="3" destOrd="0" presId="urn:microsoft.com/office/officeart/2005/8/layout/orgChart1"/>
    <dgm:cxn modelId="{9C9C9894-8445-491F-AD71-36BBF68E9E80}" type="presParOf" srcId="{20863D42-65AE-461A-865A-EE79817ADB15}" destId="{8DADDD7E-986A-4048-83D9-AFDF1574EBA3}" srcOrd="0" destOrd="0" presId="urn:microsoft.com/office/officeart/2005/8/layout/orgChart1"/>
    <dgm:cxn modelId="{DC7D1C8F-2590-422D-855B-6C4FF5778A2E}" type="presParOf" srcId="{8DADDD7E-986A-4048-83D9-AFDF1574EBA3}" destId="{18CFBCB2-68F8-4BD0-80CE-9095A89852BD}" srcOrd="0" destOrd="0" presId="urn:microsoft.com/office/officeart/2005/8/layout/orgChart1"/>
    <dgm:cxn modelId="{A89F57A4-7986-40BD-96C7-387586EB0B03}" type="presParOf" srcId="{8DADDD7E-986A-4048-83D9-AFDF1574EBA3}" destId="{E5EF6DC0-ECCE-4D17-AA91-217EC922C221}" srcOrd="1" destOrd="0" presId="urn:microsoft.com/office/officeart/2005/8/layout/orgChart1"/>
    <dgm:cxn modelId="{A8536E08-6831-45C7-9BE8-D41F931BA9BD}" type="presParOf" srcId="{20863D42-65AE-461A-865A-EE79817ADB15}" destId="{058B3D93-6D51-4768-B66C-490EEF9A207F}" srcOrd="1" destOrd="0" presId="urn:microsoft.com/office/officeart/2005/8/layout/orgChart1"/>
    <dgm:cxn modelId="{6EEFDEB5-33FC-4216-8683-05B901D85B5C}" type="presParOf" srcId="{20863D42-65AE-461A-865A-EE79817ADB15}" destId="{3145DB6F-3732-4386-BF35-FF99ABA7A6B0}" srcOrd="2" destOrd="0" presId="urn:microsoft.com/office/officeart/2005/8/layout/orgChart1"/>
    <dgm:cxn modelId="{689428E4-7E37-44D5-B94C-FD63AD6C469F}" type="presParOf" srcId="{DACC975B-1C7F-4EFB-A8D3-2C84E6B5A8B2}" destId="{FF34F53A-5F15-46A5-812F-F7EBE7232D22}" srcOrd="2" destOrd="0" presId="urn:microsoft.com/office/officeart/2005/8/layout/orgChart1"/>
    <dgm:cxn modelId="{7DF3A0B7-DC9E-4266-B129-D1E859A86B27}" type="presParOf" srcId="{283E8EE3-241D-4906-8D10-B685995042C2}" destId="{A37F7004-9117-4D10-B2E1-D7A5C450F15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FF8C-20D0-4A78-BB9C-824F1783ABA6}">
      <dsp:nvSpPr>
        <dsp:cNvPr id="0" name=""/>
        <dsp:cNvSpPr/>
      </dsp:nvSpPr>
      <dsp:spPr>
        <a:xfrm>
          <a:off x="1761574" y="1513484"/>
          <a:ext cx="1967669" cy="1251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bg1"/>
              </a:solidFill>
              <a:effectLst/>
              <a:latin typeface="+mn-lt"/>
              <a:cs typeface="Arial" pitchFamily="34" charset="0"/>
            </a:rPr>
            <a:t>Συλλογές</a:t>
          </a:r>
        </a:p>
        <a:p>
          <a:pPr marL="0" marR="0" lvl="0" indent="0" algn="ctr" defTabSz="914400" rtl="0" eaLnBrk="1" fontAlgn="base" latinLnBrk="0" hangingPunct="1">
            <a:lnSpc>
              <a:spcPct val="50000"/>
            </a:lnSpc>
            <a:spcBef>
              <a:spcPct val="0"/>
            </a:spcBef>
            <a:spcAft>
              <a:spcPct val="0"/>
            </a:spcAft>
            <a:buClrTx/>
            <a:buSzTx/>
            <a:buFontTx/>
            <a:buNone/>
            <a:tabLst/>
          </a:pPr>
          <a:r>
            <a:rPr kumimoji="0" lang="el-GR" sz="2000" b="1" i="0" u="none" strike="noStrike" kern="1200" cap="none" normalizeH="0" baseline="0" dirty="0" smtClean="0">
              <a:ln>
                <a:noFill/>
              </a:ln>
              <a:solidFill>
                <a:schemeClr val="bg1"/>
              </a:solidFill>
              <a:effectLst/>
              <a:latin typeface="+mn-lt"/>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kern="1200" cap="none" normalizeH="0" baseline="0" dirty="0" smtClean="0">
              <a:ln>
                <a:noFill/>
              </a:ln>
              <a:solidFill>
                <a:schemeClr val="bg1"/>
              </a:solidFill>
              <a:effectLst/>
              <a:latin typeface="+mn-lt"/>
              <a:cs typeface="Arial" pitchFamily="34" charset="0"/>
            </a:rPr>
            <a:t>Αντικείμενα</a:t>
          </a:r>
        </a:p>
      </dsp:txBody>
      <dsp:txXfrm>
        <a:off x="2049732" y="1696765"/>
        <a:ext cx="1391353" cy="884960"/>
      </dsp:txXfrm>
    </dsp:sp>
    <dsp:sp modelId="{7B31F071-12DD-4F09-A710-B5E0516D0E1C}">
      <dsp:nvSpPr>
        <dsp:cNvPr id="0" name=""/>
        <dsp:cNvSpPr/>
      </dsp:nvSpPr>
      <dsp:spPr>
        <a:xfrm rot="16294337">
          <a:off x="2642328" y="1369529"/>
          <a:ext cx="247294" cy="40898"/>
        </a:xfrm>
        <a:custGeom>
          <a:avLst/>
          <a:gdLst/>
          <a:ahLst/>
          <a:cxnLst/>
          <a:rect l="0" t="0" r="0" b="0"/>
          <a:pathLst>
            <a:path>
              <a:moveTo>
                <a:pt x="0" y="20449"/>
              </a:moveTo>
              <a:lnTo>
                <a:pt x="247294"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759793" y="1383796"/>
        <a:ext cx="12364" cy="12364"/>
      </dsp:txXfrm>
    </dsp:sp>
    <dsp:sp modelId="{E9682225-596C-4A75-9ED0-0FD08606547D}">
      <dsp:nvSpPr>
        <dsp:cNvPr id="0" name=""/>
        <dsp:cNvSpPr/>
      </dsp:nvSpPr>
      <dsp:spPr>
        <a:xfrm>
          <a:off x="1843831" y="14959"/>
          <a:ext cx="1885419" cy="1251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Αποτίμηση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Φθοράς</a:t>
          </a:r>
        </a:p>
      </dsp:txBody>
      <dsp:txXfrm>
        <a:off x="2119944" y="198240"/>
        <a:ext cx="1333193" cy="884960"/>
      </dsp:txXfrm>
    </dsp:sp>
    <dsp:sp modelId="{EAE68566-DCBD-45BD-BDFA-F23C1AB466E0}">
      <dsp:nvSpPr>
        <dsp:cNvPr id="0" name=""/>
        <dsp:cNvSpPr/>
      </dsp:nvSpPr>
      <dsp:spPr>
        <a:xfrm rot="1723570">
          <a:off x="3474123" y="2592059"/>
          <a:ext cx="269563" cy="40898"/>
        </a:xfrm>
        <a:custGeom>
          <a:avLst/>
          <a:gdLst/>
          <a:ahLst/>
          <a:cxnLst/>
          <a:rect l="0" t="0" r="0" b="0"/>
          <a:pathLst>
            <a:path>
              <a:moveTo>
                <a:pt x="0" y="20449"/>
              </a:moveTo>
              <a:lnTo>
                <a:pt x="269563"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602166" y="2605769"/>
        <a:ext cx="13478" cy="13478"/>
      </dsp:txXfrm>
    </dsp:sp>
    <dsp:sp modelId="{D5FC1CD2-57EF-4ED7-BFBB-2088D4FAF16E}">
      <dsp:nvSpPr>
        <dsp:cNvPr id="0" name=""/>
        <dsp:cNvSpPr/>
      </dsp:nvSpPr>
      <dsp:spPr>
        <a:xfrm>
          <a:off x="3550886" y="2429794"/>
          <a:ext cx="1732770" cy="1251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Πρόγραμμα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Διατήρησης</a:t>
          </a:r>
          <a:endParaRPr kumimoji="0" lang="en-US" sz="1800" b="0" i="0" u="none" strike="noStrike" kern="1200" cap="none" normalizeH="0" baseline="0" dirty="0" smtClean="0">
            <a:ln>
              <a:noFill/>
            </a:ln>
            <a:solidFill>
              <a:schemeClr val="bg1"/>
            </a:solidFill>
            <a:effectLst/>
            <a:latin typeface="+mn-lt"/>
          </a:endParaRPr>
        </a:p>
        <a:p>
          <a:pPr marL="0" marR="0" lvl="0" indent="0" algn="ctr" defTabSz="914400" rtl="0" eaLnBrk="1" fontAlgn="base" latinLnBrk="0" hangingPunct="1">
            <a:lnSpc>
              <a:spcPct val="50000"/>
            </a:lnSpc>
            <a:spcBef>
              <a:spcPct val="0"/>
            </a:spcBef>
            <a:spcAft>
              <a:spcPct val="0"/>
            </a:spcAft>
            <a:buClrTx/>
            <a:buSzTx/>
            <a:buFontTx/>
            <a:buNone/>
            <a:tabLst/>
          </a:pPr>
          <a:r>
            <a:rPr kumimoji="0" lang="en-US" sz="1800" b="0" i="0" u="none" strike="noStrike" kern="1200" cap="none" normalizeH="0" baseline="0" dirty="0" smtClean="0">
              <a:ln>
                <a:noFill/>
              </a:ln>
              <a:solidFill>
                <a:schemeClr val="bg1"/>
              </a:solidFill>
              <a:effectLst/>
              <a:latin typeface="+mn-lt"/>
            </a:rPr>
            <a:t> -</a:t>
          </a:r>
          <a:endParaRPr kumimoji="0" lang="el-GR" sz="1800" b="0" i="0" u="none" strike="noStrike" kern="1200" cap="none" normalizeH="0" baseline="0" dirty="0" smtClean="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Διαχείρισης</a:t>
          </a:r>
        </a:p>
      </dsp:txBody>
      <dsp:txXfrm>
        <a:off x="3804644" y="2613075"/>
        <a:ext cx="1225254" cy="884960"/>
      </dsp:txXfrm>
    </dsp:sp>
    <dsp:sp modelId="{0C807317-2C13-4937-9C8F-979337821D05}">
      <dsp:nvSpPr>
        <dsp:cNvPr id="0" name=""/>
        <dsp:cNvSpPr/>
      </dsp:nvSpPr>
      <dsp:spPr>
        <a:xfrm rot="9069835">
          <a:off x="1787375" y="2583408"/>
          <a:ext cx="228334" cy="40898"/>
        </a:xfrm>
        <a:custGeom>
          <a:avLst/>
          <a:gdLst/>
          <a:ahLst/>
          <a:cxnLst/>
          <a:rect l="0" t="0" r="0" b="0"/>
          <a:pathLst>
            <a:path>
              <a:moveTo>
                <a:pt x="0" y="20449"/>
              </a:moveTo>
              <a:lnTo>
                <a:pt x="228334"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1895833" y="2598149"/>
        <a:ext cx="11416" cy="11416"/>
      </dsp:txXfrm>
    </dsp:sp>
    <dsp:sp modelId="{6418072D-2A3F-474F-9393-F0C242E4D397}">
      <dsp:nvSpPr>
        <dsp:cNvPr id="0" name=""/>
        <dsp:cNvSpPr/>
      </dsp:nvSpPr>
      <dsp:spPr>
        <a:xfrm>
          <a:off x="149781" y="2429786"/>
          <a:ext cx="1862729" cy="1251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Σχεδιασμός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solidFill>
              <a:effectLst/>
              <a:latin typeface="+mn-lt"/>
            </a:rPr>
            <a:t>Επεμβάσεων</a:t>
          </a:r>
        </a:p>
      </dsp:txBody>
      <dsp:txXfrm>
        <a:off x="422571" y="2613067"/>
        <a:ext cx="1317149" cy="8849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BF6E-8B2B-4F5F-8BF9-62A63440F85A}">
      <dsp:nvSpPr>
        <dsp:cNvPr id="0" name=""/>
        <dsp:cNvSpPr/>
      </dsp:nvSpPr>
      <dsp:spPr>
        <a:xfrm>
          <a:off x="1545401" y="48860"/>
          <a:ext cx="2345293" cy="2345293"/>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kern="1200" cap="none" normalizeH="0" baseline="0" smtClean="0">
              <a:ln/>
              <a:solidFill>
                <a:schemeClr val="bg1"/>
              </a:solidFill>
              <a:effectLst/>
              <a:latin typeface="+mn-lt"/>
              <a:cs typeface="Arial" charset="0"/>
            </a:rPr>
            <a:t>ΧΕΙΡΙΣΜΟΣ</a:t>
          </a:r>
          <a:endParaRPr kumimoji="0" lang="el-GR" altLang="el-GR" sz="1800" b="1" i="0" u="none" strike="noStrike" kern="1200" cap="none" normalizeH="0" baseline="0" dirty="0" smtClean="0">
            <a:ln/>
            <a:solidFill>
              <a:schemeClr val="bg1"/>
            </a:solidFill>
            <a:effectLst/>
            <a:latin typeface="+mn-lt"/>
            <a:cs typeface="Arial" charset="0"/>
          </a:endParaRPr>
        </a:p>
      </dsp:txBody>
      <dsp:txXfrm>
        <a:off x="1858107" y="459286"/>
        <a:ext cx="1719881" cy="1055381"/>
      </dsp:txXfrm>
    </dsp:sp>
    <dsp:sp modelId="{90142422-B835-466C-BD8E-50C4A8F7DBA9}">
      <dsp:nvSpPr>
        <dsp:cNvPr id="0" name=""/>
        <dsp:cNvSpPr/>
      </dsp:nvSpPr>
      <dsp:spPr>
        <a:xfrm>
          <a:off x="2391661" y="1514668"/>
          <a:ext cx="2345293" cy="2345293"/>
        </a:xfrm>
        <a:prstGeom prst="ellipse">
          <a:avLst/>
        </a:prstGeom>
        <a:solidFill>
          <a:schemeClr val="accent1">
            <a:shade val="80000"/>
            <a:alpha val="50000"/>
            <a:hueOff val="-5"/>
            <a:satOff val="1994"/>
            <a:lumOff val="2577"/>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kern="1200" cap="none" normalizeH="0" baseline="0" smtClean="0">
              <a:ln/>
              <a:solidFill>
                <a:schemeClr val="bg1"/>
              </a:solidFill>
              <a:effectLst/>
              <a:latin typeface="+mn-lt"/>
              <a:cs typeface="Arial" charset="0"/>
            </a:rPr>
            <a:t>ΑΠΟΘΗΚΕΥΣΗ</a:t>
          </a:r>
          <a:endParaRPr kumimoji="0" lang="el-GR" altLang="el-GR" sz="1800" b="1" i="0" u="none" strike="noStrike" kern="1200" cap="none" normalizeH="0" baseline="0" dirty="0" smtClean="0">
            <a:ln/>
            <a:solidFill>
              <a:schemeClr val="bg1"/>
            </a:solidFill>
            <a:effectLst/>
            <a:latin typeface="+mn-lt"/>
            <a:cs typeface="Arial" charset="0"/>
          </a:endParaRPr>
        </a:p>
      </dsp:txBody>
      <dsp:txXfrm>
        <a:off x="3108930" y="2120535"/>
        <a:ext cx="1407175" cy="1289911"/>
      </dsp:txXfrm>
    </dsp:sp>
    <dsp:sp modelId="{71615AB4-88E4-4DD5-8AFF-4B272BFECF20}">
      <dsp:nvSpPr>
        <dsp:cNvPr id="0" name=""/>
        <dsp:cNvSpPr/>
      </dsp:nvSpPr>
      <dsp:spPr>
        <a:xfrm>
          <a:off x="699141" y="1514668"/>
          <a:ext cx="2345293" cy="2345293"/>
        </a:xfrm>
        <a:prstGeom prst="ellipse">
          <a:avLst/>
        </a:prstGeom>
        <a:solidFill>
          <a:schemeClr val="accent1">
            <a:shade val="80000"/>
            <a:alpha val="50000"/>
            <a:hueOff val="-9"/>
            <a:satOff val="3987"/>
            <a:lumOff val="515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kern="1200" cap="none" normalizeH="0" baseline="0" smtClean="0">
              <a:ln/>
              <a:solidFill>
                <a:schemeClr val="bg1"/>
              </a:solidFill>
              <a:effectLst/>
              <a:latin typeface="+mn-lt"/>
              <a:cs typeface="Arial" charset="0"/>
            </a:rPr>
            <a:t>ΣΥΝΤΗΡΗΣΗ</a:t>
          </a:r>
          <a:endParaRPr kumimoji="0" lang="el-GR" altLang="el-GR" sz="1800" b="1" i="0" u="none" strike="noStrike" kern="1200" cap="none" normalizeH="0" baseline="0" dirty="0" smtClean="0">
            <a:ln/>
            <a:solidFill>
              <a:schemeClr val="bg1"/>
            </a:solidFill>
            <a:effectLst/>
            <a:latin typeface="+mn-lt"/>
            <a:cs typeface="Arial" charset="0"/>
          </a:endParaRPr>
        </a:p>
      </dsp:txBody>
      <dsp:txXfrm>
        <a:off x="919989" y="2120535"/>
        <a:ext cx="1407175" cy="1289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76428-AF68-4526-9B9B-8C9A94FDB0A2}">
      <dsp:nvSpPr>
        <dsp:cNvPr id="0" name=""/>
        <dsp:cNvSpPr/>
      </dsp:nvSpPr>
      <dsp:spPr>
        <a:xfrm>
          <a:off x="3984550" y="3027458"/>
          <a:ext cx="91440" cy="486516"/>
        </a:xfrm>
        <a:custGeom>
          <a:avLst/>
          <a:gdLst/>
          <a:ahLst/>
          <a:cxnLst/>
          <a:rect l="0" t="0" r="0" b="0"/>
          <a:pathLst>
            <a:path>
              <a:moveTo>
                <a:pt x="45720" y="0"/>
              </a:moveTo>
              <a:lnTo>
                <a:pt x="45720" y="4865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7C3E1-A34C-4145-BC3A-8CDB0DC6B2FE}">
      <dsp:nvSpPr>
        <dsp:cNvPr id="0" name=""/>
        <dsp:cNvSpPr/>
      </dsp:nvSpPr>
      <dsp:spPr>
        <a:xfrm>
          <a:off x="2594542" y="1382569"/>
          <a:ext cx="1435727" cy="486516"/>
        </a:xfrm>
        <a:custGeom>
          <a:avLst/>
          <a:gdLst/>
          <a:ahLst/>
          <a:cxnLst/>
          <a:rect l="0" t="0" r="0" b="0"/>
          <a:pathLst>
            <a:path>
              <a:moveTo>
                <a:pt x="0" y="0"/>
              </a:moveTo>
              <a:lnTo>
                <a:pt x="0" y="243258"/>
              </a:lnTo>
              <a:lnTo>
                <a:pt x="1435727" y="243258"/>
              </a:lnTo>
              <a:lnTo>
                <a:pt x="1435727" y="486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553F6-5F20-4BC5-9E06-70690A53B584}">
      <dsp:nvSpPr>
        <dsp:cNvPr id="0" name=""/>
        <dsp:cNvSpPr/>
      </dsp:nvSpPr>
      <dsp:spPr>
        <a:xfrm>
          <a:off x="1113095" y="3027458"/>
          <a:ext cx="91440" cy="486516"/>
        </a:xfrm>
        <a:custGeom>
          <a:avLst/>
          <a:gdLst/>
          <a:ahLst/>
          <a:cxnLst/>
          <a:rect l="0" t="0" r="0" b="0"/>
          <a:pathLst>
            <a:path>
              <a:moveTo>
                <a:pt x="45720" y="0"/>
              </a:moveTo>
              <a:lnTo>
                <a:pt x="45720" y="4865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82C71-8F58-4012-B55D-0064A8825A15}">
      <dsp:nvSpPr>
        <dsp:cNvPr id="0" name=""/>
        <dsp:cNvSpPr/>
      </dsp:nvSpPr>
      <dsp:spPr>
        <a:xfrm>
          <a:off x="1158815" y="1382569"/>
          <a:ext cx="1435727" cy="486516"/>
        </a:xfrm>
        <a:custGeom>
          <a:avLst/>
          <a:gdLst/>
          <a:ahLst/>
          <a:cxnLst/>
          <a:rect l="0" t="0" r="0" b="0"/>
          <a:pathLst>
            <a:path>
              <a:moveTo>
                <a:pt x="1435727" y="0"/>
              </a:moveTo>
              <a:lnTo>
                <a:pt x="1435727" y="243258"/>
              </a:lnTo>
              <a:lnTo>
                <a:pt x="0" y="243258"/>
              </a:lnTo>
              <a:lnTo>
                <a:pt x="0" y="486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50B608-FA62-47BF-B3BA-01BCA2551FB8}">
      <dsp:nvSpPr>
        <dsp:cNvPr id="0" name=""/>
        <dsp:cNvSpPr/>
      </dsp:nvSpPr>
      <dsp:spPr>
        <a:xfrm>
          <a:off x="1436170" y="224196"/>
          <a:ext cx="2316745" cy="1158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2000" b="1" i="0" u="none" strike="noStrike" kern="1200" cap="none" normalizeH="0" baseline="0" dirty="0" smtClean="0">
              <a:ln>
                <a:noFill/>
              </a:ln>
              <a:solidFill>
                <a:schemeClr val="bg1"/>
              </a:solidFill>
              <a:effectLst/>
              <a:latin typeface="+mn-lt"/>
              <a:cs typeface="Arial" charset="0"/>
            </a:rPr>
            <a:t>Αποτίμηση</a:t>
          </a:r>
          <a:r>
            <a:rPr kumimoji="0" lang="en-US" altLang="el-GR" sz="2000" b="0" i="0" u="none" strike="noStrike" kern="1200" cap="none" normalizeH="0" baseline="0" dirty="0" smtClean="0">
              <a:ln>
                <a:noFill/>
              </a:ln>
              <a:solidFill>
                <a:schemeClr val="bg1"/>
              </a:solidFill>
              <a:effectLst/>
              <a:latin typeface="+mn-lt"/>
              <a:cs typeface="Arial" charset="0"/>
            </a:rPr>
            <a:t> </a:t>
          </a:r>
          <a:endParaRPr kumimoji="0" lang="el-GR" altLang="el-GR" sz="2000" b="0" i="0" u="none" strike="noStrike" kern="1200" cap="none" normalizeH="0" baseline="0" dirty="0" smtClean="0">
            <a:ln>
              <a:noFill/>
            </a:ln>
            <a:solidFill>
              <a:schemeClr val="bg1"/>
            </a:solidFill>
            <a:effectLst/>
            <a:latin typeface="+mn-lt"/>
            <a:cs typeface="Arial" charset="0"/>
          </a:endParaRPr>
        </a:p>
      </dsp:txBody>
      <dsp:txXfrm>
        <a:off x="1436170" y="224196"/>
        <a:ext cx="2316745" cy="1158372"/>
      </dsp:txXfrm>
    </dsp:sp>
    <dsp:sp modelId="{3887E6A0-D473-4303-8EF7-223DD9118013}">
      <dsp:nvSpPr>
        <dsp:cNvPr id="0" name=""/>
        <dsp:cNvSpPr/>
      </dsp:nvSpPr>
      <dsp:spPr>
        <a:xfrm>
          <a:off x="442" y="1869085"/>
          <a:ext cx="2316745" cy="1158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800" b="0" i="0" u="none" strike="noStrike" kern="1200" cap="none" normalizeH="0" baseline="0" smtClean="0">
              <a:ln>
                <a:noFill/>
              </a:ln>
              <a:solidFill>
                <a:schemeClr val="bg1"/>
              </a:solidFill>
              <a:effectLst/>
              <a:latin typeface="+mn-lt"/>
              <a:cs typeface="Arial" charset="0"/>
            </a:rPr>
            <a:t>Επισκόπηση Τεχνολογίας</a:t>
          </a:r>
        </a:p>
      </dsp:txBody>
      <dsp:txXfrm>
        <a:off x="442" y="1869085"/>
        <a:ext cx="2316745" cy="1158372"/>
      </dsp:txXfrm>
    </dsp:sp>
    <dsp:sp modelId="{AF390BC9-BF96-40E2-B3DF-55636D0051FA}">
      <dsp:nvSpPr>
        <dsp:cNvPr id="0" name=""/>
        <dsp:cNvSpPr/>
      </dsp:nvSpPr>
      <dsp:spPr>
        <a:xfrm>
          <a:off x="442" y="3513974"/>
          <a:ext cx="2316745" cy="1158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kern="1200" cap="none" normalizeH="0" baseline="0" smtClean="0">
              <a:ln>
                <a:noFill/>
              </a:ln>
              <a:solidFill>
                <a:schemeClr val="bg1"/>
              </a:solidFill>
              <a:effectLst/>
              <a:latin typeface="+mn-lt"/>
              <a:cs typeface="Arial" charset="0"/>
            </a:rPr>
            <a:t>Ταξινόμηση σε ομάδες και υποομάδες </a:t>
          </a:r>
        </a:p>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kern="1200" cap="none" normalizeH="0" baseline="0" smtClean="0">
              <a:ln>
                <a:noFill/>
              </a:ln>
              <a:solidFill>
                <a:schemeClr val="bg1"/>
              </a:solidFill>
              <a:effectLst/>
              <a:latin typeface="+mn-lt"/>
              <a:cs typeface="Arial" charset="0"/>
            </a:rPr>
            <a:t>με βάση μορφολογικά χαρακτηριστικά</a:t>
          </a:r>
        </a:p>
      </dsp:txBody>
      <dsp:txXfrm>
        <a:off x="442" y="3513974"/>
        <a:ext cx="2316745" cy="1158372"/>
      </dsp:txXfrm>
    </dsp:sp>
    <dsp:sp modelId="{86917507-A72B-4E57-B9F2-A338C1F5D0A6}">
      <dsp:nvSpPr>
        <dsp:cNvPr id="0" name=""/>
        <dsp:cNvSpPr/>
      </dsp:nvSpPr>
      <dsp:spPr>
        <a:xfrm>
          <a:off x="2871897" y="1869085"/>
          <a:ext cx="2316745" cy="1158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800" b="0" i="0" u="none" strike="noStrike" kern="1200" cap="none" normalizeH="0" baseline="0" smtClean="0">
              <a:ln>
                <a:noFill/>
              </a:ln>
              <a:solidFill>
                <a:schemeClr val="bg1"/>
              </a:solidFill>
              <a:effectLst/>
              <a:latin typeface="+mn-lt"/>
              <a:cs typeface="Arial" charset="0"/>
            </a:rPr>
            <a:t>Επισκόπηση Κατάστασης</a:t>
          </a:r>
        </a:p>
      </dsp:txBody>
      <dsp:txXfrm>
        <a:off x="2871897" y="1869085"/>
        <a:ext cx="2316745" cy="1158372"/>
      </dsp:txXfrm>
    </dsp:sp>
    <dsp:sp modelId="{AE4A30DC-CDAD-4D5B-9C9F-EE076A3F4F77}">
      <dsp:nvSpPr>
        <dsp:cNvPr id="0" name=""/>
        <dsp:cNvSpPr/>
      </dsp:nvSpPr>
      <dsp:spPr>
        <a:xfrm>
          <a:off x="2803704" y="3513974"/>
          <a:ext cx="2453132" cy="1158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kern="1200" cap="none" normalizeH="0" baseline="0" smtClean="0">
              <a:ln>
                <a:noFill/>
              </a:ln>
              <a:solidFill>
                <a:schemeClr val="bg1"/>
              </a:solidFill>
              <a:effectLst/>
              <a:latin typeface="+mn-lt"/>
              <a:cs typeface="Arial" charset="0"/>
            </a:rPr>
            <a:t>Ταξινόμηση σε επίπεδα</a:t>
          </a:r>
          <a:r>
            <a:rPr kumimoji="0" lang="en-US" altLang="el-GR" sz="1600" b="0" i="0" u="none" strike="noStrike" kern="1200" cap="none" normalizeH="0" baseline="0" smtClean="0">
              <a:ln>
                <a:noFill/>
              </a:ln>
              <a:solidFill>
                <a:schemeClr val="bg1"/>
              </a:solidFill>
              <a:effectLst/>
              <a:latin typeface="+mn-lt"/>
              <a:cs typeface="Arial" charset="0"/>
            </a:rPr>
            <a:t> </a:t>
          </a:r>
        </a:p>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kern="1200" cap="none" normalizeH="0" baseline="0" smtClean="0">
              <a:ln>
                <a:noFill/>
              </a:ln>
              <a:solidFill>
                <a:schemeClr val="bg1"/>
              </a:solidFill>
              <a:effectLst/>
              <a:latin typeface="+mn-lt"/>
              <a:cs typeface="Arial" charset="0"/>
            </a:rPr>
            <a:t>με βάση τις ανάγκες και τη </a:t>
          </a:r>
        </a:p>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600" b="0" i="0" u="none" strike="noStrike" kern="1200" cap="none" normalizeH="0" baseline="0" smtClean="0">
              <a:ln>
                <a:noFill/>
              </a:ln>
              <a:solidFill>
                <a:schemeClr val="bg1"/>
              </a:solidFill>
              <a:effectLst/>
              <a:latin typeface="+mn-lt"/>
              <a:cs typeface="Arial" charset="0"/>
            </a:rPr>
            <a:t>σπουδαιότητα της συλλογής</a:t>
          </a:r>
        </a:p>
      </dsp:txBody>
      <dsp:txXfrm>
        <a:off x="2803704" y="3513974"/>
        <a:ext cx="2453132" cy="1158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6DF92-A147-4D8B-8EAC-E1A6D8BEBE56}">
      <dsp:nvSpPr>
        <dsp:cNvPr id="0" name=""/>
        <dsp:cNvSpPr/>
      </dsp:nvSpPr>
      <dsp:spPr>
        <a:xfrm>
          <a:off x="4279379" y="2868809"/>
          <a:ext cx="161160" cy="1375127"/>
        </a:xfrm>
        <a:custGeom>
          <a:avLst/>
          <a:gdLst/>
          <a:ahLst/>
          <a:cxnLst/>
          <a:rect l="0" t="0" r="0" b="0"/>
          <a:pathLst>
            <a:path>
              <a:moveTo>
                <a:pt x="0" y="0"/>
              </a:moveTo>
              <a:lnTo>
                <a:pt x="0" y="1375127"/>
              </a:lnTo>
              <a:lnTo>
                <a:pt x="161160" y="13751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3DB5A-270C-4D13-8A06-55A2EA628B6C}">
      <dsp:nvSpPr>
        <dsp:cNvPr id="0" name=""/>
        <dsp:cNvSpPr/>
      </dsp:nvSpPr>
      <dsp:spPr>
        <a:xfrm>
          <a:off x="4279379" y="2868809"/>
          <a:ext cx="161160" cy="494226"/>
        </a:xfrm>
        <a:custGeom>
          <a:avLst/>
          <a:gdLst/>
          <a:ahLst/>
          <a:cxnLst/>
          <a:rect l="0" t="0" r="0" b="0"/>
          <a:pathLst>
            <a:path>
              <a:moveTo>
                <a:pt x="0" y="0"/>
              </a:moveTo>
              <a:lnTo>
                <a:pt x="0" y="494226"/>
              </a:lnTo>
              <a:lnTo>
                <a:pt x="161160" y="494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40A8B7-549E-4A79-8B44-4EC95B41609F}">
      <dsp:nvSpPr>
        <dsp:cNvPr id="0" name=""/>
        <dsp:cNvSpPr/>
      </dsp:nvSpPr>
      <dsp:spPr>
        <a:xfrm>
          <a:off x="4059126" y="1812916"/>
          <a:ext cx="650014" cy="225624"/>
        </a:xfrm>
        <a:custGeom>
          <a:avLst/>
          <a:gdLst/>
          <a:ahLst/>
          <a:cxnLst/>
          <a:rect l="0" t="0" r="0" b="0"/>
          <a:pathLst>
            <a:path>
              <a:moveTo>
                <a:pt x="0" y="0"/>
              </a:moveTo>
              <a:lnTo>
                <a:pt x="0" y="112812"/>
              </a:lnTo>
              <a:lnTo>
                <a:pt x="650014" y="112812"/>
              </a:lnTo>
              <a:lnTo>
                <a:pt x="650014" y="2256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61912-9E46-40BC-928A-FA01E848CB04}">
      <dsp:nvSpPr>
        <dsp:cNvPr id="0" name=""/>
        <dsp:cNvSpPr/>
      </dsp:nvSpPr>
      <dsp:spPr>
        <a:xfrm>
          <a:off x="3363392" y="2779236"/>
          <a:ext cx="91440" cy="225624"/>
        </a:xfrm>
        <a:custGeom>
          <a:avLst/>
          <a:gdLst/>
          <a:ahLst/>
          <a:cxnLst/>
          <a:rect l="0" t="0" r="0" b="0"/>
          <a:pathLst>
            <a:path>
              <a:moveTo>
                <a:pt x="45720" y="0"/>
              </a:moveTo>
              <a:lnTo>
                <a:pt x="45720" y="2256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F8971-76E4-4178-8747-1A129D392A64}">
      <dsp:nvSpPr>
        <dsp:cNvPr id="0" name=""/>
        <dsp:cNvSpPr/>
      </dsp:nvSpPr>
      <dsp:spPr>
        <a:xfrm>
          <a:off x="3409112" y="1812916"/>
          <a:ext cx="650014" cy="225624"/>
        </a:xfrm>
        <a:custGeom>
          <a:avLst/>
          <a:gdLst/>
          <a:ahLst/>
          <a:cxnLst/>
          <a:rect l="0" t="0" r="0" b="0"/>
          <a:pathLst>
            <a:path>
              <a:moveTo>
                <a:pt x="650014" y="0"/>
              </a:moveTo>
              <a:lnTo>
                <a:pt x="650014" y="112812"/>
              </a:lnTo>
              <a:lnTo>
                <a:pt x="0" y="112812"/>
              </a:lnTo>
              <a:lnTo>
                <a:pt x="0" y="2256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B7F07-06FD-4E65-9ABE-CFEC5A09926C}">
      <dsp:nvSpPr>
        <dsp:cNvPr id="0" name=""/>
        <dsp:cNvSpPr/>
      </dsp:nvSpPr>
      <dsp:spPr>
        <a:xfrm>
          <a:off x="2624796" y="1050089"/>
          <a:ext cx="1434329" cy="225624"/>
        </a:xfrm>
        <a:custGeom>
          <a:avLst/>
          <a:gdLst/>
          <a:ahLst/>
          <a:cxnLst/>
          <a:rect l="0" t="0" r="0" b="0"/>
          <a:pathLst>
            <a:path>
              <a:moveTo>
                <a:pt x="0" y="0"/>
              </a:moveTo>
              <a:lnTo>
                <a:pt x="0" y="112812"/>
              </a:lnTo>
              <a:lnTo>
                <a:pt x="1434329" y="112812"/>
              </a:lnTo>
              <a:lnTo>
                <a:pt x="1434329" y="2256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9036B-73D1-48D5-BBA5-F2EFB7F73CFB}">
      <dsp:nvSpPr>
        <dsp:cNvPr id="0" name=""/>
        <dsp:cNvSpPr/>
      </dsp:nvSpPr>
      <dsp:spPr>
        <a:xfrm>
          <a:off x="1410719" y="2779236"/>
          <a:ext cx="161160" cy="1257053"/>
        </a:xfrm>
        <a:custGeom>
          <a:avLst/>
          <a:gdLst/>
          <a:ahLst/>
          <a:cxnLst/>
          <a:rect l="0" t="0" r="0" b="0"/>
          <a:pathLst>
            <a:path>
              <a:moveTo>
                <a:pt x="0" y="0"/>
              </a:moveTo>
              <a:lnTo>
                <a:pt x="0" y="1257053"/>
              </a:lnTo>
              <a:lnTo>
                <a:pt x="161160" y="12570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617FB-632A-4F6F-8156-5EAF40E8B570}">
      <dsp:nvSpPr>
        <dsp:cNvPr id="0" name=""/>
        <dsp:cNvSpPr/>
      </dsp:nvSpPr>
      <dsp:spPr>
        <a:xfrm>
          <a:off x="1410719" y="2779236"/>
          <a:ext cx="161160" cy="494226"/>
        </a:xfrm>
        <a:custGeom>
          <a:avLst/>
          <a:gdLst/>
          <a:ahLst/>
          <a:cxnLst/>
          <a:rect l="0" t="0" r="0" b="0"/>
          <a:pathLst>
            <a:path>
              <a:moveTo>
                <a:pt x="0" y="0"/>
              </a:moveTo>
              <a:lnTo>
                <a:pt x="0" y="494226"/>
              </a:lnTo>
              <a:lnTo>
                <a:pt x="161160" y="494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4FE1E-F86E-450C-BBC5-89F23F41C126}">
      <dsp:nvSpPr>
        <dsp:cNvPr id="0" name=""/>
        <dsp:cNvSpPr/>
      </dsp:nvSpPr>
      <dsp:spPr>
        <a:xfrm>
          <a:off x="1190467" y="1812916"/>
          <a:ext cx="650014" cy="225624"/>
        </a:xfrm>
        <a:custGeom>
          <a:avLst/>
          <a:gdLst/>
          <a:ahLst/>
          <a:cxnLst/>
          <a:rect l="0" t="0" r="0" b="0"/>
          <a:pathLst>
            <a:path>
              <a:moveTo>
                <a:pt x="0" y="0"/>
              </a:moveTo>
              <a:lnTo>
                <a:pt x="0" y="112812"/>
              </a:lnTo>
              <a:lnTo>
                <a:pt x="650014" y="112812"/>
              </a:lnTo>
              <a:lnTo>
                <a:pt x="650014" y="2256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7151B-B89B-4B01-9658-5D410098A0C3}">
      <dsp:nvSpPr>
        <dsp:cNvPr id="0" name=""/>
        <dsp:cNvSpPr/>
      </dsp:nvSpPr>
      <dsp:spPr>
        <a:xfrm>
          <a:off x="110690" y="2779236"/>
          <a:ext cx="161160" cy="1257053"/>
        </a:xfrm>
        <a:custGeom>
          <a:avLst/>
          <a:gdLst/>
          <a:ahLst/>
          <a:cxnLst/>
          <a:rect l="0" t="0" r="0" b="0"/>
          <a:pathLst>
            <a:path>
              <a:moveTo>
                <a:pt x="0" y="0"/>
              </a:moveTo>
              <a:lnTo>
                <a:pt x="0" y="1257053"/>
              </a:lnTo>
              <a:lnTo>
                <a:pt x="161160" y="12570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F5F36-9FF0-4688-9F60-2CAD1D9B2377}">
      <dsp:nvSpPr>
        <dsp:cNvPr id="0" name=""/>
        <dsp:cNvSpPr/>
      </dsp:nvSpPr>
      <dsp:spPr>
        <a:xfrm>
          <a:off x="110690" y="2779236"/>
          <a:ext cx="161160" cy="494226"/>
        </a:xfrm>
        <a:custGeom>
          <a:avLst/>
          <a:gdLst/>
          <a:ahLst/>
          <a:cxnLst/>
          <a:rect l="0" t="0" r="0" b="0"/>
          <a:pathLst>
            <a:path>
              <a:moveTo>
                <a:pt x="0" y="0"/>
              </a:moveTo>
              <a:lnTo>
                <a:pt x="0" y="494226"/>
              </a:lnTo>
              <a:lnTo>
                <a:pt x="161160" y="494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B016B-37C8-4331-8095-24E72E18EBAB}">
      <dsp:nvSpPr>
        <dsp:cNvPr id="0" name=""/>
        <dsp:cNvSpPr/>
      </dsp:nvSpPr>
      <dsp:spPr>
        <a:xfrm>
          <a:off x="540452" y="1812916"/>
          <a:ext cx="650014" cy="225624"/>
        </a:xfrm>
        <a:custGeom>
          <a:avLst/>
          <a:gdLst/>
          <a:ahLst/>
          <a:cxnLst/>
          <a:rect l="0" t="0" r="0" b="0"/>
          <a:pathLst>
            <a:path>
              <a:moveTo>
                <a:pt x="650014" y="0"/>
              </a:moveTo>
              <a:lnTo>
                <a:pt x="650014" y="112812"/>
              </a:lnTo>
              <a:lnTo>
                <a:pt x="0" y="112812"/>
              </a:lnTo>
              <a:lnTo>
                <a:pt x="0" y="2256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68713C-8D88-4A22-9914-FC5A59412C75}">
      <dsp:nvSpPr>
        <dsp:cNvPr id="0" name=""/>
        <dsp:cNvSpPr/>
      </dsp:nvSpPr>
      <dsp:spPr>
        <a:xfrm>
          <a:off x="1190467" y="1050089"/>
          <a:ext cx="1434329" cy="225624"/>
        </a:xfrm>
        <a:custGeom>
          <a:avLst/>
          <a:gdLst/>
          <a:ahLst/>
          <a:cxnLst/>
          <a:rect l="0" t="0" r="0" b="0"/>
          <a:pathLst>
            <a:path>
              <a:moveTo>
                <a:pt x="1434329" y="0"/>
              </a:moveTo>
              <a:lnTo>
                <a:pt x="1434329" y="112812"/>
              </a:lnTo>
              <a:lnTo>
                <a:pt x="0" y="112812"/>
              </a:lnTo>
              <a:lnTo>
                <a:pt x="0" y="2256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6C6B19-FE2B-4594-AA71-278C46502FBF}">
      <dsp:nvSpPr>
        <dsp:cNvPr id="0" name=""/>
        <dsp:cNvSpPr/>
      </dsp:nvSpPr>
      <dsp:spPr>
        <a:xfrm>
          <a:off x="2087594" y="512887"/>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bg1"/>
              </a:solidFill>
              <a:effectLst/>
              <a:latin typeface="+mn-lt"/>
              <a:cs typeface="Arial" charset="0"/>
            </a:rPr>
            <a:t>ΚΑΡΦΙΑ </a:t>
          </a:r>
          <a:r>
            <a:rPr kumimoji="0" lang="en-US" altLang="el-GR" sz="1200" b="1" i="0" u="none" strike="noStrike" kern="1200" cap="none" normalizeH="0" baseline="0" smtClean="0">
              <a:ln>
                <a:noFill/>
              </a:ln>
              <a:solidFill>
                <a:schemeClr val="bg1"/>
              </a:solidFill>
              <a:effectLst/>
              <a:latin typeface="+mn-lt"/>
              <a:cs typeface="Arial" charset="0"/>
            </a:rPr>
            <a:t>(363)</a:t>
          </a:r>
          <a:endParaRPr kumimoji="0" lang="el-GR" altLang="el-GR" sz="1200" b="1" i="0" u="none" strike="noStrike" kern="1200" cap="none" normalizeH="0" baseline="0" smtClean="0">
            <a:ln>
              <a:noFill/>
            </a:ln>
            <a:solidFill>
              <a:schemeClr val="bg1"/>
            </a:solidFill>
            <a:effectLst/>
            <a:latin typeface="+mn-lt"/>
            <a:cs typeface="Arial" charset="0"/>
          </a:endParaRPr>
        </a:p>
      </dsp:txBody>
      <dsp:txXfrm>
        <a:off x="2087594" y="512887"/>
        <a:ext cx="1074404" cy="537202"/>
      </dsp:txXfrm>
    </dsp:sp>
    <dsp:sp modelId="{A4EBEA82-368D-45CA-90E3-3F6CAB201598}">
      <dsp:nvSpPr>
        <dsp:cNvPr id="0" name=""/>
        <dsp:cNvSpPr/>
      </dsp:nvSpPr>
      <dsp:spPr>
        <a:xfrm>
          <a:off x="653264" y="1275714"/>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bg1"/>
              </a:solidFill>
              <a:effectLst/>
              <a:latin typeface="+mn-lt"/>
              <a:cs typeface="Arial" charset="0"/>
            </a:rPr>
            <a:t>ΑΠΛΑ</a:t>
          </a:r>
          <a:r>
            <a:rPr kumimoji="0" lang="en-US" altLang="el-GR" sz="1200" b="1" i="0" u="none" strike="noStrike" kern="1200" cap="none" normalizeH="0" baseline="0" smtClean="0">
              <a:ln>
                <a:noFill/>
              </a:ln>
              <a:solidFill>
                <a:schemeClr val="bg1"/>
              </a:solidFill>
              <a:effectLst/>
              <a:latin typeface="+mn-lt"/>
              <a:cs typeface="Arial" charset="0"/>
            </a:rPr>
            <a:t> (353)</a:t>
          </a:r>
          <a:endParaRPr kumimoji="0" lang="el-GR" altLang="el-GR" sz="1200" b="1" i="0" u="none" strike="noStrike" kern="1200" cap="none" normalizeH="0" baseline="0" smtClean="0">
            <a:ln>
              <a:noFill/>
            </a:ln>
            <a:solidFill>
              <a:schemeClr val="bg1"/>
            </a:solidFill>
            <a:effectLst/>
            <a:latin typeface="+mn-lt"/>
            <a:cs typeface="Arial" charset="0"/>
          </a:endParaRPr>
        </a:p>
      </dsp:txBody>
      <dsp:txXfrm>
        <a:off x="653264" y="1275714"/>
        <a:ext cx="1074404" cy="537202"/>
      </dsp:txXfrm>
    </dsp:sp>
    <dsp:sp modelId="{8CC31F2B-E4EA-4ECF-BDF3-FD4BB65FF3D0}">
      <dsp:nvSpPr>
        <dsp:cNvPr id="0" name=""/>
        <dsp:cNvSpPr/>
      </dsp:nvSpPr>
      <dsp:spPr>
        <a:xfrm>
          <a:off x="3250" y="2038541"/>
          <a:ext cx="1074404" cy="740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dirty="0" smtClean="0">
              <a:ln>
                <a:noFill/>
              </a:ln>
              <a:solidFill>
                <a:schemeClr val="bg1"/>
              </a:solidFill>
              <a:effectLst/>
              <a:latin typeface="+mn-lt"/>
              <a:cs typeface="Arial" charset="0"/>
            </a:rPr>
            <a:t>Κυκλική διατομή κορμού</a:t>
          </a:r>
          <a:r>
            <a:rPr kumimoji="0" lang="en-US" altLang="el-GR" sz="1200" b="1" i="0" u="none" strike="noStrike" kern="1200" cap="none" normalizeH="0" baseline="0" dirty="0" smtClean="0">
              <a:ln>
                <a:noFill/>
              </a:ln>
              <a:solidFill>
                <a:schemeClr val="bg1"/>
              </a:solidFill>
              <a:effectLst/>
              <a:latin typeface="+mn-lt"/>
              <a:cs typeface="Arial" charset="0"/>
            </a:rPr>
            <a:t> (8)</a:t>
          </a:r>
          <a:endParaRPr kumimoji="0" lang="el-GR" altLang="el-GR" sz="1200" b="1" i="0" u="none" strike="noStrike" kern="1200" cap="none" normalizeH="0" baseline="0" dirty="0" smtClean="0">
            <a:ln>
              <a:noFill/>
            </a:ln>
            <a:solidFill>
              <a:schemeClr val="bg1"/>
            </a:solidFill>
            <a:effectLst/>
            <a:latin typeface="+mn-lt"/>
            <a:cs typeface="Arial" charset="0"/>
          </a:endParaRPr>
        </a:p>
      </dsp:txBody>
      <dsp:txXfrm>
        <a:off x="3250" y="2038541"/>
        <a:ext cx="1074404" cy="740694"/>
      </dsp:txXfrm>
    </dsp:sp>
    <dsp:sp modelId="{ED836AE8-CB7A-4C75-9EBB-5BC1BBF7A335}">
      <dsp:nvSpPr>
        <dsp:cNvPr id="0" name=""/>
        <dsp:cNvSpPr/>
      </dsp:nvSpPr>
      <dsp:spPr>
        <a:xfrm>
          <a:off x="271851" y="3004861"/>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dirty="0" smtClean="0">
              <a:ln>
                <a:noFill/>
              </a:ln>
              <a:solidFill>
                <a:schemeClr val="bg1"/>
              </a:solidFill>
              <a:effectLst/>
              <a:latin typeface="+mn-lt"/>
              <a:cs typeface="Arial" charset="0"/>
            </a:rPr>
            <a:t>Κυκλική επίπεδη κεφαλή</a:t>
          </a:r>
          <a:r>
            <a:rPr kumimoji="0" lang="en-US" altLang="el-GR" sz="1200" b="0" i="0" u="none" strike="noStrike" kern="1200" cap="none" normalizeH="0" baseline="0" dirty="0" smtClean="0">
              <a:ln>
                <a:noFill/>
              </a:ln>
              <a:solidFill>
                <a:schemeClr val="bg1"/>
              </a:solidFill>
              <a:effectLst/>
              <a:latin typeface="+mn-lt"/>
              <a:cs typeface="Arial" charset="0"/>
            </a:rPr>
            <a:t> (7)</a:t>
          </a:r>
          <a:endParaRPr kumimoji="0" lang="el-GR" altLang="el-GR" sz="1200" b="1" i="0" u="none" strike="noStrike" kern="1200" cap="none" normalizeH="0" baseline="0" dirty="0" smtClean="0">
            <a:ln>
              <a:noFill/>
            </a:ln>
            <a:solidFill>
              <a:schemeClr val="bg1"/>
            </a:solidFill>
            <a:effectLst/>
            <a:latin typeface="+mn-lt"/>
            <a:cs typeface="Arial" charset="0"/>
          </a:endParaRPr>
        </a:p>
      </dsp:txBody>
      <dsp:txXfrm>
        <a:off x="271851" y="3004861"/>
        <a:ext cx="1074404" cy="537202"/>
      </dsp:txXfrm>
    </dsp:sp>
    <dsp:sp modelId="{A1EC3BCB-8474-47CC-95A3-B0FA70065E22}">
      <dsp:nvSpPr>
        <dsp:cNvPr id="0" name=""/>
        <dsp:cNvSpPr/>
      </dsp:nvSpPr>
      <dsp:spPr>
        <a:xfrm>
          <a:off x="271851" y="3767688"/>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smtClean="0">
              <a:ln>
                <a:noFill/>
              </a:ln>
              <a:solidFill>
                <a:schemeClr val="bg1"/>
              </a:solidFill>
              <a:effectLst/>
              <a:latin typeface="+mn-lt"/>
              <a:cs typeface="Arial" charset="0"/>
            </a:rPr>
            <a:t>Κυκλική κυρτή κεφαλή</a:t>
          </a:r>
          <a:r>
            <a:rPr kumimoji="0" lang="en-US" altLang="el-GR" sz="1200" b="0" i="0" u="none" strike="noStrike" kern="1200" cap="none" normalizeH="0" baseline="0" smtClean="0">
              <a:ln>
                <a:noFill/>
              </a:ln>
              <a:solidFill>
                <a:schemeClr val="bg1"/>
              </a:solidFill>
              <a:effectLst/>
              <a:latin typeface="+mn-lt"/>
              <a:cs typeface="Arial" charset="0"/>
            </a:rPr>
            <a:t> (1)</a:t>
          </a:r>
          <a:endParaRPr kumimoji="0" lang="el-GR" altLang="el-GR" sz="1200" b="1" i="0" u="none" strike="noStrike" kern="1200" cap="none" normalizeH="0" baseline="0" smtClean="0">
            <a:ln>
              <a:noFill/>
            </a:ln>
            <a:solidFill>
              <a:schemeClr val="bg1"/>
            </a:solidFill>
            <a:effectLst/>
            <a:latin typeface="+mn-lt"/>
            <a:cs typeface="Arial" charset="0"/>
          </a:endParaRPr>
        </a:p>
      </dsp:txBody>
      <dsp:txXfrm>
        <a:off x="271851" y="3767688"/>
        <a:ext cx="1074404" cy="537202"/>
      </dsp:txXfrm>
    </dsp:sp>
    <dsp:sp modelId="{DAC14F83-08B4-4CE8-AFF7-289D6EB01B5B}">
      <dsp:nvSpPr>
        <dsp:cNvPr id="0" name=""/>
        <dsp:cNvSpPr/>
      </dsp:nvSpPr>
      <dsp:spPr>
        <a:xfrm>
          <a:off x="1303279" y="2038541"/>
          <a:ext cx="1074404" cy="740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dirty="0" smtClean="0">
              <a:ln>
                <a:noFill/>
              </a:ln>
              <a:solidFill>
                <a:schemeClr val="bg1"/>
              </a:solidFill>
              <a:effectLst/>
              <a:latin typeface="+mn-lt"/>
              <a:cs typeface="Arial" charset="0"/>
            </a:rPr>
            <a:t>Ορθογώνια διατομή κορμού</a:t>
          </a:r>
          <a:r>
            <a:rPr kumimoji="0" lang="en-US" altLang="el-GR" sz="1200" b="1" i="0" u="none" strike="noStrike" kern="1200" cap="none" normalizeH="0" baseline="0" dirty="0" smtClean="0">
              <a:ln>
                <a:noFill/>
              </a:ln>
              <a:solidFill>
                <a:schemeClr val="bg1"/>
              </a:solidFill>
              <a:effectLst/>
              <a:latin typeface="+mn-lt"/>
              <a:cs typeface="Arial" charset="0"/>
            </a:rPr>
            <a:t> (345)</a:t>
          </a:r>
          <a:endParaRPr kumimoji="0" lang="el-GR" altLang="el-GR" sz="1200" b="1" i="0" u="none" strike="noStrike" kern="1200" cap="none" normalizeH="0" baseline="0" dirty="0" smtClean="0">
            <a:ln>
              <a:noFill/>
            </a:ln>
            <a:solidFill>
              <a:schemeClr val="bg1"/>
            </a:solidFill>
            <a:effectLst/>
            <a:latin typeface="+mn-lt"/>
            <a:cs typeface="Arial" charset="0"/>
          </a:endParaRPr>
        </a:p>
      </dsp:txBody>
      <dsp:txXfrm>
        <a:off x="1303279" y="2038541"/>
        <a:ext cx="1074404" cy="740694"/>
      </dsp:txXfrm>
    </dsp:sp>
    <dsp:sp modelId="{F953DD3F-9A7C-4E9E-85DD-E355EFB0274B}">
      <dsp:nvSpPr>
        <dsp:cNvPr id="0" name=""/>
        <dsp:cNvSpPr/>
      </dsp:nvSpPr>
      <dsp:spPr>
        <a:xfrm>
          <a:off x="1571880" y="3004861"/>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dirty="0" smtClean="0">
              <a:ln>
                <a:noFill/>
              </a:ln>
              <a:solidFill>
                <a:schemeClr val="bg1"/>
              </a:solidFill>
              <a:effectLst/>
              <a:latin typeface="+mn-lt"/>
              <a:cs typeface="Arial" charset="0"/>
            </a:rPr>
            <a:t>Κυκλική επίπεδη κεφαλή </a:t>
          </a:r>
          <a:r>
            <a:rPr kumimoji="0" lang="en-US" altLang="el-GR" sz="1200" b="0" i="0" u="none" strike="noStrike" kern="1200" cap="none" normalizeH="0" baseline="0" dirty="0" smtClean="0">
              <a:ln>
                <a:noFill/>
              </a:ln>
              <a:solidFill>
                <a:schemeClr val="bg1"/>
              </a:solidFill>
              <a:effectLst/>
              <a:latin typeface="+mn-lt"/>
              <a:cs typeface="Arial" charset="0"/>
            </a:rPr>
            <a:t>(206)</a:t>
          </a:r>
          <a:endParaRPr kumimoji="0" lang="el-GR" altLang="el-GR" sz="1200" b="0" i="0" u="none" strike="noStrike" kern="1200" cap="none" normalizeH="0" baseline="0" dirty="0" smtClean="0">
            <a:ln>
              <a:noFill/>
            </a:ln>
            <a:solidFill>
              <a:schemeClr val="bg1"/>
            </a:solidFill>
            <a:effectLst/>
            <a:latin typeface="+mn-lt"/>
            <a:cs typeface="Arial" charset="0"/>
          </a:endParaRPr>
        </a:p>
      </dsp:txBody>
      <dsp:txXfrm>
        <a:off x="1571880" y="3004861"/>
        <a:ext cx="1074404" cy="537202"/>
      </dsp:txXfrm>
    </dsp:sp>
    <dsp:sp modelId="{7C849FEB-165A-422D-843D-83C62F4FBA8D}">
      <dsp:nvSpPr>
        <dsp:cNvPr id="0" name=""/>
        <dsp:cNvSpPr/>
      </dsp:nvSpPr>
      <dsp:spPr>
        <a:xfrm>
          <a:off x="1571880" y="3767688"/>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smtClean="0">
              <a:ln>
                <a:noFill/>
              </a:ln>
              <a:solidFill>
                <a:schemeClr val="bg1"/>
              </a:solidFill>
              <a:effectLst/>
              <a:latin typeface="+mn-lt"/>
              <a:cs typeface="Arial" charset="0"/>
            </a:rPr>
            <a:t>Κυκλική κυρτή κεφαλή </a:t>
          </a:r>
          <a:r>
            <a:rPr kumimoji="0" lang="en-US" altLang="el-GR" sz="1200" b="0" i="0" u="none" strike="noStrike" kern="1200" cap="none" normalizeH="0" baseline="0" smtClean="0">
              <a:ln>
                <a:noFill/>
              </a:ln>
              <a:solidFill>
                <a:schemeClr val="bg1"/>
              </a:solidFill>
              <a:effectLst/>
              <a:latin typeface="+mn-lt"/>
              <a:cs typeface="Arial" charset="0"/>
            </a:rPr>
            <a:t>(75)</a:t>
          </a:r>
          <a:endParaRPr kumimoji="0" lang="el-GR" altLang="el-GR" sz="1200" b="0" i="0" u="none" strike="noStrike" kern="1200" cap="none" normalizeH="0" baseline="0" smtClean="0">
            <a:ln>
              <a:noFill/>
            </a:ln>
            <a:solidFill>
              <a:schemeClr val="bg1"/>
            </a:solidFill>
            <a:effectLst/>
            <a:latin typeface="+mn-lt"/>
            <a:cs typeface="Arial" charset="0"/>
          </a:endParaRPr>
        </a:p>
      </dsp:txBody>
      <dsp:txXfrm>
        <a:off x="1571880" y="3767688"/>
        <a:ext cx="1074404" cy="537202"/>
      </dsp:txXfrm>
    </dsp:sp>
    <dsp:sp modelId="{0247E954-E7DC-4396-857D-417033A85C78}">
      <dsp:nvSpPr>
        <dsp:cNvPr id="0" name=""/>
        <dsp:cNvSpPr/>
      </dsp:nvSpPr>
      <dsp:spPr>
        <a:xfrm>
          <a:off x="3521924" y="1275714"/>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bg1"/>
              </a:solidFill>
              <a:effectLst/>
              <a:latin typeface="+mn-lt"/>
              <a:cs typeface="Arial" charset="0"/>
            </a:rPr>
            <a:t>ΔΙΑΚΟΣΜΗΤΙΚΑ</a:t>
          </a:r>
          <a:r>
            <a:rPr kumimoji="0" lang="en-US" altLang="el-GR" sz="1200" b="1" i="0" u="none" strike="noStrike" kern="1200" cap="none" normalizeH="0" baseline="0" smtClean="0">
              <a:ln>
                <a:noFill/>
              </a:ln>
              <a:solidFill>
                <a:schemeClr val="bg1"/>
              </a:solidFill>
              <a:effectLst/>
              <a:latin typeface="+mn-lt"/>
              <a:cs typeface="Arial" charset="0"/>
            </a:rPr>
            <a:t> (10)</a:t>
          </a:r>
          <a:endParaRPr kumimoji="0" lang="el-GR" altLang="el-GR" sz="1200" b="1" i="0" u="none" strike="noStrike" kern="1200" cap="none" normalizeH="0" baseline="0" smtClean="0">
            <a:ln>
              <a:noFill/>
            </a:ln>
            <a:solidFill>
              <a:schemeClr val="bg1"/>
            </a:solidFill>
            <a:effectLst/>
            <a:latin typeface="+mn-lt"/>
            <a:cs typeface="Arial" charset="0"/>
          </a:endParaRPr>
        </a:p>
      </dsp:txBody>
      <dsp:txXfrm>
        <a:off x="3521924" y="1275714"/>
        <a:ext cx="1074404" cy="537202"/>
      </dsp:txXfrm>
    </dsp:sp>
    <dsp:sp modelId="{D07B3A3B-C32C-4012-9FCE-9FA253ADB97E}">
      <dsp:nvSpPr>
        <dsp:cNvPr id="0" name=""/>
        <dsp:cNvSpPr/>
      </dsp:nvSpPr>
      <dsp:spPr>
        <a:xfrm>
          <a:off x="2871909" y="2038541"/>
          <a:ext cx="1074404" cy="740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dirty="0" smtClean="0">
              <a:ln>
                <a:noFill/>
              </a:ln>
              <a:solidFill>
                <a:schemeClr val="bg1"/>
              </a:solidFill>
              <a:effectLst/>
              <a:latin typeface="+mn-lt"/>
              <a:cs typeface="Arial" charset="0"/>
            </a:rPr>
            <a:t>Κυκλική διατομή κορμού</a:t>
          </a:r>
          <a:r>
            <a:rPr kumimoji="0" lang="en-US" altLang="el-GR" sz="1200" b="1" i="0" u="none" strike="noStrike" kern="1200" cap="none" normalizeH="0" baseline="0" dirty="0" smtClean="0">
              <a:ln>
                <a:noFill/>
              </a:ln>
              <a:solidFill>
                <a:schemeClr val="bg1"/>
              </a:solidFill>
              <a:effectLst/>
              <a:latin typeface="+mn-lt"/>
              <a:cs typeface="Arial" charset="0"/>
            </a:rPr>
            <a:t>(5)</a:t>
          </a:r>
          <a:endParaRPr kumimoji="0" lang="el-GR" altLang="el-GR" sz="1200" b="1" i="0" u="none" strike="noStrike" kern="1200" cap="none" normalizeH="0" baseline="0" dirty="0" smtClean="0">
            <a:ln>
              <a:noFill/>
            </a:ln>
            <a:solidFill>
              <a:schemeClr val="bg1"/>
            </a:solidFill>
            <a:effectLst/>
            <a:latin typeface="+mn-lt"/>
            <a:cs typeface="Arial" charset="0"/>
          </a:endParaRPr>
        </a:p>
      </dsp:txBody>
      <dsp:txXfrm>
        <a:off x="2871909" y="2038541"/>
        <a:ext cx="1074404" cy="740694"/>
      </dsp:txXfrm>
    </dsp:sp>
    <dsp:sp modelId="{0A595AD2-CA0E-4D14-BA66-63150EF5F786}">
      <dsp:nvSpPr>
        <dsp:cNvPr id="0" name=""/>
        <dsp:cNvSpPr/>
      </dsp:nvSpPr>
      <dsp:spPr>
        <a:xfrm>
          <a:off x="2871909" y="3004861"/>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dirty="0" smtClean="0">
              <a:ln>
                <a:noFill/>
              </a:ln>
              <a:solidFill>
                <a:schemeClr val="bg1"/>
              </a:solidFill>
              <a:effectLst/>
              <a:latin typeface="+mn-lt"/>
              <a:cs typeface="Arial" charset="0"/>
            </a:rPr>
            <a:t>Κυκλική επίπεδη κεφαλή </a:t>
          </a:r>
          <a:r>
            <a:rPr kumimoji="0" lang="en-US" altLang="el-GR" sz="1200" b="0" i="0" u="none" strike="noStrike" kern="1200" cap="none" normalizeH="0" baseline="0" dirty="0" smtClean="0">
              <a:ln>
                <a:noFill/>
              </a:ln>
              <a:solidFill>
                <a:schemeClr val="bg1"/>
              </a:solidFill>
              <a:effectLst/>
              <a:latin typeface="+mn-lt"/>
              <a:cs typeface="Arial" charset="0"/>
            </a:rPr>
            <a:t>(5)</a:t>
          </a:r>
          <a:endParaRPr kumimoji="0" lang="el-GR" altLang="el-GR" sz="1200" b="0" i="0" u="none" strike="noStrike" kern="1200" cap="none" normalizeH="0" baseline="0" dirty="0" smtClean="0">
            <a:ln>
              <a:noFill/>
            </a:ln>
            <a:solidFill>
              <a:schemeClr val="bg1"/>
            </a:solidFill>
            <a:effectLst/>
            <a:latin typeface="+mn-lt"/>
            <a:cs typeface="Arial" charset="0"/>
          </a:endParaRPr>
        </a:p>
      </dsp:txBody>
      <dsp:txXfrm>
        <a:off x="2871909" y="3004861"/>
        <a:ext cx="1074404" cy="537202"/>
      </dsp:txXfrm>
    </dsp:sp>
    <dsp:sp modelId="{79535A1C-5F68-4E53-9FD8-F385FC68C2DB}">
      <dsp:nvSpPr>
        <dsp:cNvPr id="0" name=""/>
        <dsp:cNvSpPr/>
      </dsp:nvSpPr>
      <dsp:spPr>
        <a:xfrm>
          <a:off x="4171939" y="2038541"/>
          <a:ext cx="1074404" cy="8302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dirty="0" smtClean="0">
              <a:ln>
                <a:noFill/>
              </a:ln>
              <a:solidFill>
                <a:schemeClr val="bg1"/>
              </a:solidFill>
              <a:effectLst/>
              <a:latin typeface="+mn-lt"/>
              <a:cs typeface="Arial" charset="0"/>
            </a:rPr>
            <a:t>Ορθογώνια διατομή κορμού</a:t>
          </a:r>
          <a:r>
            <a:rPr kumimoji="0" lang="en-US" altLang="el-GR" sz="1200" b="1" i="0" u="none" strike="noStrike" kern="1200" cap="none" normalizeH="0" baseline="0" dirty="0" smtClean="0">
              <a:ln>
                <a:noFill/>
              </a:ln>
              <a:solidFill>
                <a:schemeClr val="bg1"/>
              </a:solidFill>
              <a:effectLst/>
              <a:latin typeface="+mn-lt"/>
              <a:cs typeface="Arial" charset="0"/>
            </a:rPr>
            <a:t>(5)</a:t>
          </a:r>
          <a:endParaRPr kumimoji="0" lang="el-GR" altLang="el-GR" sz="1200" b="1" i="0" u="none" strike="noStrike" kern="1200" cap="none" normalizeH="0" baseline="0" dirty="0" smtClean="0">
            <a:ln>
              <a:noFill/>
            </a:ln>
            <a:solidFill>
              <a:schemeClr val="bg1"/>
            </a:solidFill>
            <a:effectLst/>
            <a:latin typeface="+mn-lt"/>
            <a:cs typeface="Arial" charset="0"/>
          </a:endParaRPr>
        </a:p>
      </dsp:txBody>
      <dsp:txXfrm>
        <a:off x="4171939" y="2038541"/>
        <a:ext cx="1074404" cy="830267"/>
      </dsp:txXfrm>
    </dsp:sp>
    <dsp:sp modelId="{571C7C8E-1419-4C64-BAE1-0B692CB9790C}">
      <dsp:nvSpPr>
        <dsp:cNvPr id="0" name=""/>
        <dsp:cNvSpPr/>
      </dsp:nvSpPr>
      <dsp:spPr>
        <a:xfrm>
          <a:off x="4440540" y="3094434"/>
          <a:ext cx="1074404" cy="537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smtClean="0">
              <a:ln>
                <a:noFill/>
              </a:ln>
              <a:solidFill>
                <a:schemeClr val="bg1"/>
              </a:solidFill>
              <a:effectLst/>
              <a:latin typeface="+mn-lt"/>
              <a:cs typeface="Arial" charset="0"/>
            </a:rPr>
            <a:t>Κυκλική επίπεδη κεφαλή</a:t>
          </a:r>
          <a:r>
            <a:rPr kumimoji="0" lang="en-US" altLang="el-GR" sz="1200" b="0" i="0" u="none" strike="noStrike" kern="1200" cap="none" normalizeH="0" baseline="0" smtClean="0">
              <a:ln>
                <a:noFill/>
              </a:ln>
              <a:solidFill>
                <a:schemeClr val="bg1"/>
              </a:solidFill>
              <a:effectLst/>
              <a:latin typeface="+mn-lt"/>
              <a:cs typeface="Arial" charset="0"/>
            </a:rPr>
            <a:t> </a:t>
          </a:r>
          <a:r>
            <a:rPr kumimoji="0" lang="el-GR" altLang="el-GR" sz="1200" b="0" i="0" u="none" strike="noStrike" kern="1200" cap="none" normalizeH="0" baseline="0" smtClean="0">
              <a:ln>
                <a:noFill/>
              </a:ln>
              <a:solidFill>
                <a:schemeClr val="bg1"/>
              </a:solidFill>
              <a:effectLst/>
              <a:latin typeface="+mn-lt"/>
              <a:cs typeface="Arial" charset="0"/>
            </a:rPr>
            <a:t>(</a:t>
          </a:r>
          <a:r>
            <a:rPr kumimoji="0" lang="en-US" altLang="el-GR" sz="1200" b="0" i="0" u="none" strike="noStrike" kern="1200" cap="none" normalizeH="0" baseline="0" smtClean="0">
              <a:ln>
                <a:noFill/>
              </a:ln>
              <a:solidFill>
                <a:schemeClr val="bg1"/>
              </a:solidFill>
              <a:effectLst/>
              <a:latin typeface="+mn-lt"/>
              <a:cs typeface="Arial" charset="0"/>
            </a:rPr>
            <a:t>4)</a:t>
          </a:r>
          <a:endParaRPr kumimoji="0" lang="el-GR" altLang="el-GR" sz="1200" b="0" i="0" u="none" strike="noStrike" kern="1200" cap="none" normalizeH="0" baseline="0" smtClean="0">
            <a:ln>
              <a:noFill/>
            </a:ln>
            <a:solidFill>
              <a:schemeClr val="bg1"/>
            </a:solidFill>
            <a:effectLst/>
            <a:latin typeface="+mn-lt"/>
            <a:cs typeface="Arial" charset="0"/>
          </a:endParaRPr>
        </a:p>
      </dsp:txBody>
      <dsp:txXfrm>
        <a:off x="4440540" y="3094434"/>
        <a:ext cx="1074404" cy="537202"/>
      </dsp:txXfrm>
    </dsp:sp>
    <dsp:sp modelId="{2466A967-8B2A-4540-A156-598FE9E38A6B}">
      <dsp:nvSpPr>
        <dsp:cNvPr id="0" name=""/>
        <dsp:cNvSpPr/>
      </dsp:nvSpPr>
      <dsp:spPr>
        <a:xfrm>
          <a:off x="4440540" y="3857261"/>
          <a:ext cx="1074404" cy="7733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dirty="0" smtClean="0">
              <a:ln>
                <a:noFill/>
              </a:ln>
              <a:solidFill>
                <a:schemeClr val="bg1"/>
              </a:solidFill>
              <a:effectLst/>
              <a:latin typeface="+mn-lt"/>
              <a:cs typeface="Arial" charset="0"/>
            </a:rPr>
            <a:t>Παρ/</a:t>
          </a:r>
          <a:r>
            <a:rPr kumimoji="0" lang="el-GR" altLang="el-GR" sz="1200" b="0" i="0" u="none" strike="noStrike" kern="1200" cap="none" normalizeH="0" baseline="0" dirty="0" err="1" smtClean="0">
              <a:ln>
                <a:noFill/>
              </a:ln>
              <a:solidFill>
                <a:schemeClr val="bg1"/>
              </a:solidFill>
              <a:effectLst/>
              <a:latin typeface="+mn-lt"/>
              <a:cs typeface="Arial" charset="0"/>
            </a:rPr>
            <a:t>μμη</a:t>
          </a:r>
          <a:r>
            <a:rPr kumimoji="0" lang="el-GR" altLang="el-GR" sz="1200" b="0" i="0" u="none" strike="noStrike" kern="1200" cap="none" normalizeH="0" baseline="0" dirty="0" smtClean="0">
              <a:ln>
                <a:noFill/>
              </a:ln>
              <a:solidFill>
                <a:schemeClr val="bg1"/>
              </a:solidFill>
              <a:effectLst/>
              <a:latin typeface="+mn-lt"/>
              <a:cs typeface="Arial" charset="0"/>
            </a:rPr>
            <a:t> κεφαλή με στρογγυλές άκρες </a:t>
          </a:r>
          <a:r>
            <a:rPr kumimoji="0" lang="en-US" altLang="el-GR" sz="1200" b="0" i="0" u="none" strike="noStrike" kern="1200" cap="none" normalizeH="0" baseline="0" dirty="0" smtClean="0">
              <a:ln>
                <a:noFill/>
              </a:ln>
              <a:solidFill>
                <a:schemeClr val="bg1"/>
              </a:solidFill>
              <a:effectLst/>
              <a:latin typeface="+mn-lt"/>
              <a:cs typeface="Arial" charset="0"/>
            </a:rPr>
            <a:t>(1)</a:t>
          </a:r>
          <a:endParaRPr kumimoji="0" lang="el-GR" altLang="el-GR" sz="1200" b="0" i="0" u="none" strike="noStrike" kern="1200" cap="none" normalizeH="0" baseline="0" dirty="0" smtClean="0">
            <a:ln>
              <a:noFill/>
            </a:ln>
            <a:solidFill>
              <a:schemeClr val="bg1"/>
            </a:solidFill>
            <a:effectLst/>
            <a:latin typeface="+mn-lt"/>
            <a:cs typeface="Arial" charset="0"/>
          </a:endParaRPr>
        </a:p>
      </dsp:txBody>
      <dsp:txXfrm>
        <a:off x="4440540" y="3857261"/>
        <a:ext cx="1074404" cy="773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4CC97-1CAD-446D-B334-64534B587F69}">
      <dsp:nvSpPr>
        <dsp:cNvPr id="0" name=""/>
        <dsp:cNvSpPr/>
      </dsp:nvSpPr>
      <dsp:spPr>
        <a:xfrm>
          <a:off x="7926698" y="2229405"/>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D6614-742D-4AFB-AC34-80A88C3B648F}">
      <dsp:nvSpPr>
        <dsp:cNvPr id="0" name=""/>
        <dsp:cNvSpPr/>
      </dsp:nvSpPr>
      <dsp:spPr>
        <a:xfrm>
          <a:off x="7926698" y="1562274"/>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F5E62-834C-450A-AAAF-67D43A2C4FD9}">
      <dsp:nvSpPr>
        <dsp:cNvPr id="0" name=""/>
        <dsp:cNvSpPr/>
      </dsp:nvSpPr>
      <dsp:spPr>
        <a:xfrm>
          <a:off x="7926698" y="985139"/>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1D0094-73EB-4143-B59E-F09E3DFDF7B5}">
      <dsp:nvSpPr>
        <dsp:cNvPr id="0" name=""/>
        <dsp:cNvSpPr/>
      </dsp:nvSpPr>
      <dsp:spPr>
        <a:xfrm>
          <a:off x="6387717" y="408004"/>
          <a:ext cx="1584701" cy="170701"/>
        </a:xfrm>
        <a:custGeom>
          <a:avLst/>
          <a:gdLst/>
          <a:ahLst/>
          <a:cxnLst/>
          <a:rect l="0" t="0" r="0" b="0"/>
          <a:pathLst>
            <a:path>
              <a:moveTo>
                <a:pt x="0" y="0"/>
              </a:moveTo>
              <a:lnTo>
                <a:pt x="0" y="85350"/>
              </a:lnTo>
              <a:lnTo>
                <a:pt x="1584701" y="85350"/>
              </a:lnTo>
              <a:lnTo>
                <a:pt x="1584701" y="1707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D582F-4D68-423F-B204-884615170404}">
      <dsp:nvSpPr>
        <dsp:cNvPr id="0" name=""/>
        <dsp:cNvSpPr/>
      </dsp:nvSpPr>
      <dsp:spPr>
        <a:xfrm>
          <a:off x="6861551" y="2781170"/>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C31C4-9BD4-4575-A2B6-2838AF2D3312}">
      <dsp:nvSpPr>
        <dsp:cNvPr id="0" name=""/>
        <dsp:cNvSpPr/>
      </dsp:nvSpPr>
      <dsp:spPr>
        <a:xfrm>
          <a:off x="6861551" y="2204035"/>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86607B-A3F4-44CC-AAC2-4B1C17B17BDC}">
      <dsp:nvSpPr>
        <dsp:cNvPr id="0" name=""/>
        <dsp:cNvSpPr/>
      </dsp:nvSpPr>
      <dsp:spPr>
        <a:xfrm>
          <a:off x="6861551" y="1562274"/>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FE4D8-3662-442F-9083-612C5B49FB77}">
      <dsp:nvSpPr>
        <dsp:cNvPr id="0" name=""/>
        <dsp:cNvSpPr/>
      </dsp:nvSpPr>
      <dsp:spPr>
        <a:xfrm>
          <a:off x="4721437" y="985139"/>
          <a:ext cx="2185834" cy="170701"/>
        </a:xfrm>
        <a:custGeom>
          <a:avLst/>
          <a:gdLst/>
          <a:ahLst/>
          <a:cxnLst/>
          <a:rect l="0" t="0" r="0" b="0"/>
          <a:pathLst>
            <a:path>
              <a:moveTo>
                <a:pt x="0" y="0"/>
              </a:moveTo>
              <a:lnTo>
                <a:pt x="0" y="85350"/>
              </a:lnTo>
              <a:lnTo>
                <a:pt x="2185834" y="85350"/>
              </a:lnTo>
              <a:lnTo>
                <a:pt x="2185834"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37CB5-3233-4B1C-B1C4-FF7A73B0A10E}">
      <dsp:nvSpPr>
        <dsp:cNvPr id="0" name=""/>
        <dsp:cNvSpPr/>
      </dsp:nvSpPr>
      <dsp:spPr>
        <a:xfrm>
          <a:off x="5431919" y="2800110"/>
          <a:ext cx="491783" cy="170701"/>
        </a:xfrm>
        <a:custGeom>
          <a:avLst/>
          <a:gdLst/>
          <a:ahLst/>
          <a:cxnLst/>
          <a:rect l="0" t="0" r="0" b="0"/>
          <a:pathLst>
            <a:path>
              <a:moveTo>
                <a:pt x="0" y="0"/>
              </a:moveTo>
              <a:lnTo>
                <a:pt x="0" y="85350"/>
              </a:lnTo>
              <a:lnTo>
                <a:pt x="491783" y="85350"/>
              </a:lnTo>
              <a:lnTo>
                <a:pt x="491783"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81ABF7-31F7-4E37-944F-4D3C62686204}">
      <dsp:nvSpPr>
        <dsp:cNvPr id="0" name=""/>
        <dsp:cNvSpPr/>
      </dsp:nvSpPr>
      <dsp:spPr>
        <a:xfrm>
          <a:off x="4940135" y="2800110"/>
          <a:ext cx="491783" cy="170701"/>
        </a:xfrm>
        <a:custGeom>
          <a:avLst/>
          <a:gdLst/>
          <a:ahLst/>
          <a:cxnLst/>
          <a:rect l="0" t="0" r="0" b="0"/>
          <a:pathLst>
            <a:path>
              <a:moveTo>
                <a:pt x="491783" y="0"/>
              </a:moveTo>
              <a:lnTo>
                <a:pt x="491783" y="85350"/>
              </a:lnTo>
              <a:lnTo>
                <a:pt x="0" y="85350"/>
              </a:lnTo>
              <a:lnTo>
                <a:pt x="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3D7C7A-F86D-49FD-BB11-77955F280B8E}">
      <dsp:nvSpPr>
        <dsp:cNvPr id="0" name=""/>
        <dsp:cNvSpPr/>
      </dsp:nvSpPr>
      <dsp:spPr>
        <a:xfrm>
          <a:off x="5386199" y="2222975"/>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6B08A-823C-40D3-BD72-01D8A3C4D943}">
      <dsp:nvSpPr>
        <dsp:cNvPr id="0" name=""/>
        <dsp:cNvSpPr/>
      </dsp:nvSpPr>
      <dsp:spPr>
        <a:xfrm>
          <a:off x="5386199" y="1562274"/>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ED4E5-54B4-40A4-AFDF-0EE4C8645D19}">
      <dsp:nvSpPr>
        <dsp:cNvPr id="0" name=""/>
        <dsp:cNvSpPr/>
      </dsp:nvSpPr>
      <dsp:spPr>
        <a:xfrm>
          <a:off x="4721437" y="985139"/>
          <a:ext cx="710482" cy="170701"/>
        </a:xfrm>
        <a:custGeom>
          <a:avLst/>
          <a:gdLst/>
          <a:ahLst/>
          <a:cxnLst/>
          <a:rect l="0" t="0" r="0" b="0"/>
          <a:pathLst>
            <a:path>
              <a:moveTo>
                <a:pt x="0" y="0"/>
              </a:moveTo>
              <a:lnTo>
                <a:pt x="0" y="85350"/>
              </a:lnTo>
              <a:lnTo>
                <a:pt x="710482" y="85350"/>
              </a:lnTo>
              <a:lnTo>
                <a:pt x="710482"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4546D-6F09-4CC4-A13F-8E8409315A3F}">
      <dsp:nvSpPr>
        <dsp:cNvPr id="0" name=""/>
        <dsp:cNvSpPr/>
      </dsp:nvSpPr>
      <dsp:spPr>
        <a:xfrm>
          <a:off x="3910847" y="2810909"/>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1337A-CD7F-485F-84C1-AB594D73E54D}">
      <dsp:nvSpPr>
        <dsp:cNvPr id="0" name=""/>
        <dsp:cNvSpPr/>
      </dsp:nvSpPr>
      <dsp:spPr>
        <a:xfrm>
          <a:off x="3464783" y="2139409"/>
          <a:ext cx="491783" cy="170701"/>
        </a:xfrm>
        <a:custGeom>
          <a:avLst/>
          <a:gdLst/>
          <a:ahLst/>
          <a:cxnLst/>
          <a:rect l="0" t="0" r="0" b="0"/>
          <a:pathLst>
            <a:path>
              <a:moveTo>
                <a:pt x="0" y="0"/>
              </a:moveTo>
              <a:lnTo>
                <a:pt x="0" y="85350"/>
              </a:lnTo>
              <a:lnTo>
                <a:pt x="491783" y="85350"/>
              </a:lnTo>
              <a:lnTo>
                <a:pt x="491783"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037B5-C573-4E34-AAF2-96040DD4EE89}">
      <dsp:nvSpPr>
        <dsp:cNvPr id="0" name=""/>
        <dsp:cNvSpPr/>
      </dsp:nvSpPr>
      <dsp:spPr>
        <a:xfrm>
          <a:off x="2927279" y="2716543"/>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E3C2D-E29F-4EFF-9342-D4E2431BFB68}">
      <dsp:nvSpPr>
        <dsp:cNvPr id="0" name=""/>
        <dsp:cNvSpPr/>
      </dsp:nvSpPr>
      <dsp:spPr>
        <a:xfrm>
          <a:off x="2972999" y="2139409"/>
          <a:ext cx="491783" cy="170701"/>
        </a:xfrm>
        <a:custGeom>
          <a:avLst/>
          <a:gdLst/>
          <a:ahLst/>
          <a:cxnLst/>
          <a:rect l="0" t="0" r="0" b="0"/>
          <a:pathLst>
            <a:path>
              <a:moveTo>
                <a:pt x="491783" y="0"/>
              </a:moveTo>
              <a:lnTo>
                <a:pt x="491783" y="85350"/>
              </a:lnTo>
              <a:lnTo>
                <a:pt x="0" y="85350"/>
              </a:lnTo>
              <a:lnTo>
                <a:pt x="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F753F-8D55-4B94-8903-BA9CC75D56AD}">
      <dsp:nvSpPr>
        <dsp:cNvPr id="0" name=""/>
        <dsp:cNvSpPr/>
      </dsp:nvSpPr>
      <dsp:spPr>
        <a:xfrm>
          <a:off x="2535602" y="1562274"/>
          <a:ext cx="929181" cy="170701"/>
        </a:xfrm>
        <a:custGeom>
          <a:avLst/>
          <a:gdLst/>
          <a:ahLst/>
          <a:cxnLst/>
          <a:rect l="0" t="0" r="0" b="0"/>
          <a:pathLst>
            <a:path>
              <a:moveTo>
                <a:pt x="0" y="0"/>
              </a:moveTo>
              <a:lnTo>
                <a:pt x="0" y="85350"/>
              </a:lnTo>
              <a:lnTo>
                <a:pt x="929181" y="85350"/>
              </a:lnTo>
              <a:lnTo>
                <a:pt x="929181"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07C45-2388-4E31-A0B7-8F54CAD35AC1}">
      <dsp:nvSpPr>
        <dsp:cNvPr id="0" name=""/>
        <dsp:cNvSpPr/>
      </dsp:nvSpPr>
      <dsp:spPr>
        <a:xfrm>
          <a:off x="1943712" y="2813384"/>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5653B-616B-4040-A743-34DD91CBB777}">
      <dsp:nvSpPr>
        <dsp:cNvPr id="0" name=""/>
        <dsp:cNvSpPr/>
      </dsp:nvSpPr>
      <dsp:spPr>
        <a:xfrm>
          <a:off x="1497648" y="2139409"/>
          <a:ext cx="491783" cy="170701"/>
        </a:xfrm>
        <a:custGeom>
          <a:avLst/>
          <a:gdLst/>
          <a:ahLst/>
          <a:cxnLst/>
          <a:rect l="0" t="0" r="0" b="0"/>
          <a:pathLst>
            <a:path>
              <a:moveTo>
                <a:pt x="0" y="0"/>
              </a:moveTo>
              <a:lnTo>
                <a:pt x="0" y="85350"/>
              </a:lnTo>
              <a:lnTo>
                <a:pt x="491783" y="85350"/>
              </a:lnTo>
              <a:lnTo>
                <a:pt x="491783"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21968B-6669-4EC4-A827-850F988BA5EC}">
      <dsp:nvSpPr>
        <dsp:cNvPr id="0" name=""/>
        <dsp:cNvSpPr/>
      </dsp:nvSpPr>
      <dsp:spPr>
        <a:xfrm>
          <a:off x="960144" y="2716543"/>
          <a:ext cx="91440" cy="170701"/>
        </a:xfrm>
        <a:custGeom>
          <a:avLst/>
          <a:gdLst/>
          <a:ahLst/>
          <a:cxnLst/>
          <a:rect l="0" t="0" r="0" b="0"/>
          <a:pathLst>
            <a:path>
              <a:moveTo>
                <a:pt x="45720" y="0"/>
              </a:moveTo>
              <a:lnTo>
                <a:pt x="4572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0322F5-A319-450E-A1BA-416C0109416A}">
      <dsp:nvSpPr>
        <dsp:cNvPr id="0" name=""/>
        <dsp:cNvSpPr/>
      </dsp:nvSpPr>
      <dsp:spPr>
        <a:xfrm>
          <a:off x="1005864" y="2139409"/>
          <a:ext cx="491783" cy="170701"/>
        </a:xfrm>
        <a:custGeom>
          <a:avLst/>
          <a:gdLst/>
          <a:ahLst/>
          <a:cxnLst/>
          <a:rect l="0" t="0" r="0" b="0"/>
          <a:pathLst>
            <a:path>
              <a:moveTo>
                <a:pt x="491783" y="0"/>
              </a:moveTo>
              <a:lnTo>
                <a:pt x="491783" y="85350"/>
              </a:lnTo>
              <a:lnTo>
                <a:pt x="0" y="85350"/>
              </a:lnTo>
              <a:lnTo>
                <a:pt x="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05D52F-4B6C-48BA-8432-5BAA9628E293}">
      <dsp:nvSpPr>
        <dsp:cNvPr id="0" name=""/>
        <dsp:cNvSpPr/>
      </dsp:nvSpPr>
      <dsp:spPr>
        <a:xfrm>
          <a:off x="1497648" y="1562274"/>
          <a:ext cx="1037954" cy="170701"/>
        </a:xfrm>
        <a:custGeom>
          <a:avLst/>
          <a:gdLst/>
          <a:ahLst/>
          <a:cxnLst/>
          <a:rect l="0" t="0" r="0" b="0"/>
          <a:pathLst>
            <a:path>
              <a:moveTo>
                <a:pt x="1037954" y="0"/>
              </a:moveTo>
              <a:lnTo>
                <a:pt x="1037954" y="85350"/>
              </a:lnTo>
              <a:lnTo>
                <a:pt x="0" y="85350"/>
              </a:lnTo>
              <a:lnTo>
                <a:pt x="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EA5E7-B5AC-4011-83E4-42E554CEC408}">
      <dsp:nvSpPr>
        <dsp:cNvPr id="0" name=""/>
        <dsp:cNvSpPr/>
      </dsp:nvSpPr>
      <dsp:spPr>
        <a:xfrm>
          <a:off x="2535602" y="985139"/>
          <a:ext cx="2185834" cy="170701"/>
        </a:xfrm>
        <a:custGeom>
          <a:avLst/>
          <a:gdLst/>
          <a:ahLst/>
          <a:cxnLst/>
          <a:rect l="0" t="0" r="0" b="0"/>
          <a:pathLst>
            <a:path>
              <a:moveTo>
                <a:pt x="2185834" y="0"/>
              </a:moveTo>
              <a:lnTo>
                <a:pt x="2185834" y="85350"/>
              </a:lnTo>
              <a:lnTo>
                <a:pt x="0" y="85350"/>
              </a:lnTo>
              <a:lnTo>
                <a:pt x="0" y="170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A3295-4302-4EB2-A8C0-7F05B745DA08}">
      <dsp:nvSpPr>
        <dsp:cNvPr id="0" name=""/>
        <dsp:cNvSpPr/>
      </dsp:nvSpPr>
      <dsp:spPr>
        <a:xfrm>
          <a:off x="4721437" y="408004"/>
          <a:ext cx="1666280" cy="170701"/>
        </a:xfrm>
        <a:custGeom>
          <a:avLst/>
          <a:gdLst/>
          <a:ahLst/>
          <a:cxnLst/>
          <a:rect l="0" t="0" r="0" b="0"/>
          <a:pathLst>
            <a:path>
              <a:moveTo>
                <a:pt x="1666280" y="0"/>
              </a:moveTo>
              <a:lnTo>
                <a:pt x="1666280" y="85350"/>
              </a:lnTo>
              <a:lnTo>
                <a:pt x="0" y="85350"/>
              </a:lnTo>
              <a:lnTo>
                <a:pt x="0" y="1707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60AC1-3B90-4AED-8455-55CFD64430DE}">
      <dsp:nvSpPr>
        <dsp:cNvPr id="0" name=""/>
        <dsp:cNvSpPr/>
      </dsp:nvSpPr>
      <dsp:spPr>
        <a:xfrm>
          <a:off x="5981284" y="1571"/>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ΚΑΤΟΠΤΡΑ</a:t>
          </a:r>
          <a:r>
            <a:rPr kumimoji="0" lang="en-US" altLang="el-GR" sz="1050" b="0" i="0" u="none" strike="noStrike" kern="1200" cap="none" normalizeH="0" baseline="0" smtClean="0">
              <a:ln>
                <a:noFill/>
              </a:ln>
              <a:solidFill>
                <a:schemeClr val="bg1"/>
              </a:solidFill>
              <a:effectLst/>
              <a:latin typeface="+mn-lt"/>
              <a:cs typeface="Arial" charset="0"/>
            </a:rPr>
            <a:t> (10)</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5981284" y="1571"/>
        <a:ext cx="812866" cy="406433"/>
      </dsp:txXfrm>
    </dsp:sp>
    <dsp:sp modelId="{7935C595-FD52-46BE-B142-1BB3A3B40CAE}">
      <dsp:nvSpPr>
        <dsp:cNvPr id="0" name=""/>
        <dsp:cNvSpPr/>
      </dsp:nvSpPr>
      <dsp:spPr>
        <a:xfrm>
          <a:off x="4315004" y="578706"/>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Κυκλικό</a:t>
          </a:r>
          <a:r>
            <a:rPr kumimoji="0" lang="en-US" altLang="el-GR" sz="1050" b="0" i="0" u="none" strike="noStrike" kern="1200" cap="none" normalizeH="0" baseline="0" smtClean="0">
              <a:ln>
                <a:noFill/>
              </a:ln>
              <a:solidFill>
                <a:schemeClr val="bg1"/>
              </a:solidFill>
              <a:effectLst/>
              <a:latin typeface="+mn-lt"/>
              <a:cs typeface="Arial" charset="0"/>
            </a:rPr>
            <a:t> (9)</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4315004" y="578706"/>
        <a:ext cx="812866" cy="406433"/>
      </dsp:txXfrm>
    </dsp:sp>
    <dsp:sp modelId="{A5D6A77F-EEE0-4EE4-97B9-28DBC63D12D6}">
      <dsp:nvSpPr>
        <dsp:cNvPr id="0" name=""/>
        <dsp:cNvSpPr/>
      </dsp:nvSpPr>
      <dsp:spPr>
        <a:xfrm>
          <a:off x="2129169" y="1155841"/>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kern="1200" cap="none" normalizeH="0" baseline="0" smtClean="0">
              <a:ln>
                <a:noFill/>
              </a:ln>
              <a:solidFill>
                <a:schemeClr val="bg1"/>
              </a:solidFill>
              <a:effectLst/>
              <a:latin typeface="+mn-lt"/>
              <a:cs typeface="Arial" charset="0"/>
            </a:rPr>
            <a:t>Επίπεδο</a:t>
          </a:r>
          <a:r>
            <a:rPr kumimoji="0" lang="en-US" altLang="el-GR" sz="1050" b="1" i="0" u="none" strike="noStrike" kern="1200" cap="none" normalizeH="0" baseline="0" smtClean="0">
              <a:ln>
                <a:noFill/>
              </a:ln>
              <a:solidFill>
                <a:schemeClr val="bg1"/>
              </a:solidFill>
              <a:effectLst/>
              <a:latin typeface="+mn-lt"/>
              <a:cs typeface="Arial" charset="0"/>
            </a:rPr>
            <a:t> (5)</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2129169" y="1155841"/>
        <a:ext cx="812866" cy="406433"/>
      </dsp:txXfrm>
    </dsp:sp>
    <dsp:sp modelId="{AE909F94-B59C-4BA9-9AF2-042F0DD4B27C}">
      <dsp:nvSpPr>
        <dsp:cNvPr id="0" name=""/>
        <dsp:cNvSpPr/>
      </dsp:nvSpPr>
      <dsp:spPr>
        <a:xfrm>
          <a:off x="1091215" y="1732976"/>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Επιμετάλλωση</a:t>
          </a:r>
          <a:r>
            <a:rPr kumimoji="0" lang="en-US" altLang="el-GR" sz="1050" b="0" i="0" u="none" strike="noStrike" kern="1200" cap="none" normalizeH="0" baseline="0" smtClean="0">
              <a:ln>
                <a:noFill/>
              </a:ln>
              <a:solidFill>
                <a:schemeClr val="bg1"/>
              </a:solidFill>
              <a:effectLst/>
              <a:latin typeface="+mn-lt"/>
              <a:cs typeface="Arial" charset="0"/>
            </a:rPr>
            <a:t> (3)</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1091215" y="1732976"/>
        <a:ext cx="812866" cy="406433"/>
      </dsp:txXfrm>
    </dsp:sp>
    <dsp:sp modelId="{EFC57625-88E3-46E8-BFF8-F21F82367C4E}">
      <dsp:nvSpPr>
        <dsp:cNvPr id="0" name=""/>
        <dsp:cNvSpPr/>
      </dsp:nvSpPr>
      <dsp:spPr>
        <a:xfrm>
          <a:off x="599431" y="2310110"/>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Διακόσμηση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50" b="0" i="0" u="none" strike="noStrike" kern="1200" cap="none" normalizeH="0" baseline="0" smtClean="0">
              <a:ln>
                <a:noFill/>
              </a:ln>
              <a:solidFill>
                <a:schemeClr val="bg1"/>
              </a:solidFill>
              <a:effectLst/>
              <a:latin typeface="+mn-lt"/>
              <a:cs typeface="Arial" charset="0"/>
            </a:rPr>
            <a:t>(1)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599431" y="2310110"/>
        <a:ext cx="812866" cy="406433"/>
      </dsp:txXfrm>
    </dsp:sp>
    <dsp:sp modelId="{C7312738-9192-4F9D-9F71-C867AE7EE91E}">
      <dsp:nvSpPr>
        <dsp:cNvPr id="0" name=""/>
        <dsp:cNvSpPr/>
      </dsp:nvSpPr>
      <dsp:spPr>
        <a:xfrm>
          <a:off x="599431" y="2887245"/>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 λαβή</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599431" y="2887245"/>
        <a:ext cx="812866" cy="406433"/>
      </dsp:txXfrm>
    </dsp:sp>
    <dsp:sp modelId="{3646419E-974A-4EE9-9666-509DAD10A8EE}">
      <dsp:nvSpPr>
        <dsp:cNvPr id="0" name=""/>
        <dsp:cNvSpPr/>
      </dsp:nvSpPr>
      <dsp:spPr>
        <a:xfrm>
          <a:off x="1582998" y="2310110"/>
          <a:ext cx="812866" cy="5032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dirty="0" smtClean="0">
              <a:ln>
                <a:noFill/>
              </a:ln>
              <a:solidFill>
                <a:schemeClr val="bg1"/>
              </a:solidFill>
              <a:effectLst/>
              <a:latin typeface="+mn-lt"/>
              <a:cs typeface="Arial" charset="0"/>
            </a:rPr>
            <a:t>Όχι διακόσμηση</a:t>
          </a:r>
          <a:r>
            <a:rPr kumimoji="0" lang="en-US" altLang="el-GR" sz="1050" b="0" i="0" u="none" strike="noStrike" kern="1200" cap="none" normalizeH="0" baseline="0" dirty="0" smtClean="0">
              <a:ln>
                <a:noFill/>
              </a:ln>
              <a:solidFill>
                <a:schemeClr val="bg1"/>
              </a:solidFill>
              <a:effectLst/>
              <a:latin typeface="+mn-lt"/>
              <a:cs typeface="Arial" charset="0"/>
            </a:rPr>
            <a:t> (2)</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1582998" y="2310110"/>
        <a:ext cx="812866" cy="503273"/>
      </dsp:txXfrm>
    </dsp:sp>
    <dsp:sp modelId="{8621D716-9F41-4949-BD60-7F37CF2D9BD7}">
      <dsp:nvSpPr>
        <dsp:cNvPr id="0" name=""/>
        <dsp:cNvSpPr/>
      </dsp:nvSpPr>
      <dsp:spPr>
        <a:xfrm>
          <a:off x="1582998" y="2984086"/>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 λαβή</a:t>
          </a:r>
          <a:r>
            <a:rPr kumimoji="0" lang="en-US" altLang="el-GR" sz="1050" b="0" i="0" u="none" strike="noStrike" kern="1200" cap="none" normalizeH="0" baseline="0" smtClean="0">
              <a:ln>
                <a:noFill/>
              </a:ln>
              <a:solidFill>
                <a:schemeClr val="bg1"/>
              </a:solidFill>
              <a:effectLst/>
              <a:latin typeface="+mn-lt"/>
              <a:cs typeface="Arial" charset="0"/>
            </a:rPr>
            <a:t> (2)</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1582998" y="2984086"/>
        <a:ext cx="812866" cy="406433"/>
      </dsp:txXfrm>
    </dsp:sp>
    <dsp:sp modelId="{EA997E19-0224-4F8F-802F-402B3FE40BAF}">
      <dsp:nvSpPr>
        <dsp:cNvPr id="0" name=""/>
        <dsp:cNvSpPr/>
      </dsp:nvSpPr>
      <dsp:spPr>
        <a:xfrm>
          <a:off x="2949577" y="1732976"/>
          <a:ext cx="1030413"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dirty="0" smtClean="0">
              <a:ln>
                <a:noFill/>
              </a:ln>
              <a:solidFill>
                <a:schemeClr val="bg1"/>
              </a:solidFill>
              <a:effectLst/>
              <a:latin typeface="+mn-lt"/>
              <a:cs typeface="Arial" charset="0"/>
            </a:rPr>
            <a:t>'</a:t>
          </a:r>
          <a:r>
            <a:rPr kumimoji="0" lang="el-GR" altLang="el-GR" sz="1050" b="0" i="0" u="none" strike="noStrike" kern="1200" cap="none" normalizeH="0" baseline="0" dirty="0" err="1" smtClean="0">
              <a:ln>
                <a:noFill/>
              </a:ln>
              <a:solidFill>
                <a:schemeClr val="bg1"/>
              </a:solidFill>
              <a:effectLst/>
              <a:latin typeface="+mn-lt"/>
              <a:cs typeface="Arial" charset="0"/>
            </a:rPr>
            <a:t>Οχι</a:t>
          </a:r>
          <a:r>
            <a:rPr kumimoji="0" lang="el-GR" altLang="el-GR" sz="1050" b="0" i="0" u="none" strike="noStrike" kern="1200" cap="none" normalizeH="0" baseline="0" dirty="0" smtClean="0">
              <a:ln>
                <a:noFill/>
              </a:ln>
              <a:solidFill>
                <a:schemeClr val="bg1"/>
              </a:solidFill>
              <a:effectLst/>
              <a:latin typeface="+mn-lt"/>
              <a:cs typeface="Arial" charset="0"/>
            </a:rPr>
            <a:t> επιμετάλλωση</a:t>
          </a:r>
          <a:r>
            <a:rPr kumimoji="0" lang="en-US" altLang="el-GR" sz="1050" b="0" i="0" u="none" strike="noStrike" kern="1200" cap="none" normalizeH="0" baseline="0" dirty="0" smtClean="0">
              <a:ln>
                <a:noFill/>
              </a:ln>
              <a:solidFill>
                <a:schemeClr val="bg1"/>
              </a:solidFill>
              <a:effectLst/>
              <a:latin typeface="+mn-lt"/>
              <a:cs typeface="Arial" charset="0"/>
            </a:rPr>
            <a:t> (2)</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2949577" y="1732976"/>
        <a:ext cx="1030413" cy="406433"/>
      </dsp:txXfrm>
    </dsp:sp>
    <dsp:sp modelId="{D8954A7C-AC7D-4182-893A-D77ADE48B03B}">
      <dsp:nvSpPr>
        <dsp:cNvPr id="0" name=""/>
        <dsp:cNvSpPr/>
      </dsp:nvSpPr>
      <dsp:spPr>
        <a:xfrm>
          <a:off x="2566566" y="2310110"/>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Διακόσμηση</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2566566" y="2310110"/>
        <a:ext cx="812866" cy="406433"/>
      </dsp:txXfrm>
    </dsp:sp>
    <dsp:sp modelId="{5DE95FF2-C3FD-44CA-B57D-E34010B01ACC}">
      <dsp:nvSpPr>
        <dsp:cNvPr id="0" name=""/>
        <dsp:cNvSpPr/>
      </dsp:nvSpPr>
      <dsp:spPr>
        <a:xfrm>
          <a:off x="2566566" y="2887245"/>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 λαβή</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2566566" y="2887245"/>
        <a:ext cx="812866" cy="406433"/>
      </dsp:txXfrm>
    </dsp:sp>
    <dsp:sp modelId="{55F68A03-85D3-43A9-A678-1F90077FB288}">
      <dsp:nvSpPr>
        <dsp:cNvPr id="0" name=""/>
        <dsp:cNvSpPr/>
      </dsp:nvSpPr>
      <dsp:spPr>
        <a:xfrm>
          <a:off x="3550134" y="2310110"/>
          <a:ext cx="812866" cy="500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dirty="0" smtClean="0">
              <a:ln>
                <a:noFill/>
              </a:ln>
              <a:solidFill>
                <a:schemeClr val="bg1"/>
              </a:solidFill>
              <a:effectLst/>
              <a:latin typeface="+mn-lt"/>
              <a:cs typeface="Arial" charset="0"/>
            </a:rPr>
            <a:t>Όχι διακόσμηση</a:t>
          </a:r>
          <a:r>
            <a:rPr kumimoji="0" lang="en-US" altLang="el-GR" sz="1050" b="0" i="0" u="none" strike="noStrike" kern="1200" cap="none" normalizeH="0" baseline="0" dirty="0" smtClean="0">
              <a:ln>
                <a:noFill/>
              </a:ln>
              <a:solidFill>
                <a:schemeClr val="bg1"/>
              </a:solidFill>
              <a:effectLst/>
              <a:latin typeface="+mn-lt"/>
              <a:cs typeface="Arial" charset="0"/>
            </a:rPr>
            <a:t> (1)</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3550134" y="2310110"/>
        <a:ext cx="812866" cy="500798"/>
      </dsp:txXfrm>
    </dsp:sp>
    <dsp:sp modelId="{65DAB79F-8541-444A-AFBA-86CAC442DA2C}">
      <dsp:nvSpPr>
        <dsp:cNvPr id="0" name=""/>
        <dsp:cNvSpPr/>
      </dsp:nvSpPr>
      <dsp:spPr>
        <a:xfrm>
          <a:off x="3550134" y="2981611"/>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 λαβή</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3550134" y="2981611"/>
        <a:ext cx="812866" cy="406433"/>
      </dsp:txXfrm>
    </dsp:sp>
    <dsp:sp modelId="{DFE64785-BFB2-471B-988E-7DE92A2C4BE4}">
      <dsp:nvSpPr>
        <dsp:cNvPr id="0" name=""/>
        <dsp:cNvSpPr/>
      </dsp:nvSpPr>
      <dsp:spPr>
        <a:xfrm>
          <a:off x="5025486" y="1155841"/>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kern="1200" cap="none" normalizeH="0" baseline="0" smtClean="0">
              <a:ln>
                <a:noFill/>
              </a:ln>
              <a:solidFill>
                <a:schemeClr val="bg1"/>
              </a:solidFill>
              <a:effectLst/>
              <a:latin typeface="+mn-lt"/>
              <a:cs typeface="Arial" charset="0"/>
            </a:rPr>
            <a:t>Περιχείλωμα</a:t>
          </a:r>
          <a:r>
            <a:rPr kumimoji="0" lang="en-US" altLang="el-GR" sz="1050" b="1" i="0" u="none" strike="noStrike" kern="1200" cap="none" normalizeH="0" baseline="0" smtClean="0">
              <a:ln>
                <a:noFill/>
              </a:ln>
              <a:solidFill>
                <a:schemeClr val="bg1"/>
              </a:solidFill>
              <a:effectLst/>
              <a:latin typeface="+mn-lt"/>
              <a:cs typeface="Arial" charset="0"/>
            </a:rPr>
            <a:t> (2)</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5025486" y="1155841"/>
        <a:ext cx="812866" cy="406433"/>
      </dsp:txXfrm>
    </dsp:sp>
    <dsp:sp modelId="{B696A758-8783-4EBD-9C27-36D462626ABC}">
      <dsp:nvSpPr>
        <dsp:cNvPr id="0" name=""/>
        <dsp:cNvSpPr/>
      </dsp:nvSpPr>
      <dsp:spPr>
        <a:xfrm>
          <a:off x="4974906" y="1732976"/>
          <a:ext cx="914027" cy="489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dirty="0" smtClean="0">
              <a:ln>
                <a:noFill/>
              </a:ln>
              <a:solidFill>
                <a:schemeClr val="bg1"/>
              </a:solidFill>
              <a:effectLst/>
              <a:latin typeface="+mn-lt"/>
              <a:cs typeface="Arial" charset="0"/>
            </a:rPr>
            <a:t>Όχι επιμετάλλωση</a:t>
          </a:r>
          <a:r>
            <a:rPr kumimoji="0" lang="en-US" altLang="el-GR" sz="1050" b="0" i="0" u="none" strike="noStrike" kern="1200" cap="none" normalizeH="0" baseline="0" dirty="0" smtClean="0">
              <a:ln>
                <a:noFill/>
              </a:ln>
              <a:solidFill>
                <a:schemeClr val="bg1"/>
              </a:solidFill>
              <a:effectLst/>
              <a:latin typeface="+mn-lt"/>
              <a:cs typeface="Arial" charset="0"/>
            </a:rPr>
            <a:t> (2)</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4974906" y="1732976"/>
        <a:ext cx="914027" cy="489999"/>
      </dsp:txXfrm>
    </dsp:sp>
    <dsp:sp modelId="{C3DBC47D-648D-4FE1-BD63-06E10031DED6}">
      <dsp:nvSpPr>
        <dsp:cNvPr id="0" name=""/>
        <dsp:cNvSpPr/>
      </dsp:nvSpPr>
      <dsp:spPr>
        <a:xfrm>
          <a:off x="5025486" y="2393677"/>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Διακόσμηση</a:t>
          </a:r>
          <a:r>
            <a:rPr kumimoji="0" lang="en-US" altLang="el-GR" sz="1050" b="0" i="0" u="none" strike="noStrike" kern="1200" cap="none" normalizeH="0" baseline="0" smtClean="0">
              <a:ln>
                <a:noFill/>
              </a:ln>
              <a:solidFill>
                <a:schemeClr val="bg1"/>
              </a:solidFill>
              <a:effectLst/>
              <a:latin typeface="+mn-lt"/>
              <a:cs typeface="Arial" charset="0"/>
            </a:rPr>
            <a:t> (2)</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5025486" y="2393677"/>
        <a:ext cx="812866" cy="406433"/>
      </dsp:txXfrm>
    </dsp:sp>
    <dsp:sp modelId="{E6BE2C82-2C0B-440F-BFB7-52DBD4D269CC}">
      <dsp:nvSpPr>
        <dsp:cNvPr id="0" name=""/>
        <dsp:cNvSpPr/>
      </dsp:nvSpPr>
      <dsp:spPr>
        <a:xfrm>
          <a:off x="4533702" y="2970812"/>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Λαβή</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4533702" y="2970812"/>
        <a:ext cx="812866" cy="406433"/>
      </dsp:txXfrm>
    </dsp:sp>
    <dsp:sp modelId="{411A7D58-2601-49BF-BAA1-8088A15E6C5F}">
      <dsp:nvSpPr>
        <dsp:cNvPr id="0" name=""/>
        <dsp:cNvSpPr/>
      </dsp:nvSpPr>
      <dsp:spPr>
        <a:xfrm>
          <a:off x="5517270" y="2970812"/>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 λαβή</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5517270" y="2970812"/>
        <a:ext cx="812866" cy="406433"/>
      </dsp:txXfrm>
    </dsp:sp>
    <dsp:sp modelId="{B61BE3E9-14BD-4F0D-B9F2-767BC728AD72}">
      <dsp:nvSpPr>
        <dsp:cNvPr id="0" name=""/>
        <dsp:cNvSpPr/>
      </dsp:nvSpPr>
      <dsp:spPr>
        <a:xfrm>
          <a:off x="6500838" y="1155841"/>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kern="1200" cap="none" normalizeH="0" baseline="0" smtClean="0">
              <a:ln>
                <a:noFill/>
              </a:ln>
              <a:solidFill>
                <a:schemeClr val="bg1"/>
              </a:solidFill>
              <a:effectLst/>
              <a:latin typeface="+mn-lt"/>
              <a:cs typeface="Arial" charset="0"/>
            </a:rPr>
            <a:t>Υψωμένο χείλος</a:t>
          </a:r>
          <a:r>
            <a:rPr kumimoji="0" lang="en-US" altLang="el-GR" sz="1050" b="1" i="0" u="none" strike="noStrike" kern="1200" cap="none" normalizeH="0" baseline="0" smtClean="0">
              <a:ln>
                <a:noFill/>
              </a:ln>
              <a:solidFill>
                <a:schemeClr val="bg1"/>
              </a:solidFill>
              <a:effectLst/>
              <a:latin typeface="+mn-lt"/>
              <a:cs typeface="Arial" charset="0"/>
            </a:rPr>
            <a:t> (2)</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6500838" y="1155841"/>
        <a:ext cx="812866" cy="406433"/>
      </dsp:txXfrm>
    </dsp:sp>
    <dsp:sp modelId="{F15D0D1C-116C-483E-A454-2200AB156BC5}">
      <dsp:nvSpPr>
        <dsp:cNvPr id="0" name=""/>
        <dsp:cNvSpPr/>
      </dsp:nvSpPr>
      <dsp:spPr>
        <a:xfrm>
          <a:off x="6500838" y="1732976"/>
          <a:ext cx="812866" cy="471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dirty="0" smtClean="0">
              <a:ln>
                <a:noFill/>
              </a:ln>
              <a:solidFill>
                <a:schemeClr val="bg1"/>
              </a:solidFill>
              <a:effectLst/>
              <a:latin typeface="+mn-lt"/>
              <a:cs typeface="Arial" charset="0"/>
            </a:rPr>
            <a:t>Όχι επιμετάλλωση</a:t>
          </a:r>
          <a:r>
            <a:rPr kumimoji="0" lang="en-US" altLang="el-GR" sz="1050" b="0" i="0" u="none" strike="noStrike" kern="1200" cap="none" normalizeH="0" baseline="0" dirty="0" smtClean="0">
              <a:ln>
                <a:noFill/>
              </a:ln>
              <a:solidFill>
                <a:schemeClr val="bg1"/>
              </a:solidFill>
              <a:effectLst/>
              <a:latin typeface="+mn-lt"/>
              <a:cs typeface="Arial" charset="0"/>
            </a:rPr>
            <a:t> (2)</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6500838" y="1732976"/>
        <a:ext cx="812866" cy="471059"/>
      </dsp:txXfrm>
    </dsp:sp>
    <dsp:sp modelId="{971B555B-0DFE-4D03-B8BB-CB2AC41124A5}">
      <dsp:nvSpPr>
        <dsp:cNvPr id="0" name=""/>
        <dsp:cNvSpPr/>
      </dsp:nvSpPr>
      <dsp:spPr>
        <a:xfrm>
          <a:off x="6500838" y="2374737"/>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Διακόσμηση</a:t>
          </a:r>
          <a:r>
            <a:rPr kumimoji="0" lang="en-US" altLang="el-GR" sz="1050" b="0" i="0" u="none" strike="noStrike" kern="1200" cap="none" normalizeH="0" baseline="0" smtClean="0">
              <a:ln>
                <a:noFill/>
              </a:ln>
              <a:solidFill>
                <a:schemeClr val="bg1"/>
              </a:solidFill>
              <a:effectLst/>
              <a:latin typeface="+mn-lt"/>
              <a:cs typeface="Arial" charset="0"/>
            </a:rPr>
            <a:t> (2)</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6500838" y="2374737"/>
        <a:ext cx="812866" cy="406433"/>
      </dsp:txXfrm>
    </dsp:sp>
    <dsp:sp modelId="{F4067D46-D24C-42BE-A914-C356E50E8423}">
      <dsp:nvSpPr>
        <dsp:cNvPr id="0" name=""/>
        <dsp:cNvSpPr/>
      </dsp:nvSpPr>
      <dsp:spPr>
        <a:xfrm>
          <a:off x="6500838" y="2951872"/>
          <a:ext cx="812866"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 λαβή</a:t>
          </a:r>
          <a:r>
            <a:rPr kumimoji="0" lang="en-US" altLang="el-GR" sz="1050" b="0" i="0" u="none" strike="noStrike" kern="1200" cap="none" normalizeH="0" baseline="0" smtClean="0">
              <a:ln>
                <a:noFill/>
              </a:ln>
              <a:solidFill>
                <a:schemeClr val="bg1"/>
              </a:solidFill>
              <a:effectLst/>
              <a:latin typeface="+mn-lt"/>
              <a:cs typeface="Arial" charset="0"/>
            </a:rPr>
            <a:t> (2)</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6500838" y="2951872"/>
        <a:ext cx="812866" cy="406433"/>
      </dsp:txXfrm>
    </dsp:sp>
    <dsp:sp modelId="{462F4159-F3D1-4A1F-A613-53DCA45627AB}">
      <dsp:nvSpPr>
        <dsp:cNvPr id="0" name=""/>
        <dsp:cNvSpPr/>
      </dsp:nvSpPr>
      <dsp:spPr>
        <a:xfrm>
          <a:off x="7484406" y="578706"/>
          <a:ext cx="976024"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Παραλ/μμο</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7484406" y="578706"/>
        <a:ext cx="976024" cy="406433"/>
      </dsp:txXfrm>
    </dsp:sp>
    <dsp:sp modelId="{02914D3B-1259-4915-B2BE-D8C8285024D7}">
      <dsp:nvSpPr>
        <dsp:cNvPr id="0" name=""/>
        <dsp:cNvSpPr/>
      </dsp:nvSpPr>
      <dsp:spPr>
        <a:xfrm>
          <a:off x="7484406" y="1155841"/>
          <a:ext cx="976024"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1" i="0" u="none" strike="noStrike" kern="1200" cap="none" normalizeH="0" baseline="0" dirty="0" smtClean="0">
              <a:ln>
                <a:noFill/>
              </a:ln>
              <a:solidFill>
                <a:schemeClr val="bg1"/>
              </a:solidFill>
              <a:effectLst/>
              <a:latin typeface="+mn-lt"/>
              <a:cs typeface="Arial" charset="0"/>
            </a:rPr>
            <a:t>Επιμετάλλωση </a:t>
          </a:r>
          <a:r>
            <a:rPr kumimoji="0" lang="en-US" altLang="el-GR" sz="1050" b="1" i="0" u="none" strike="noStrike" kern="1200" cap="none" normalizeH="0" baseline="0" dirty="0" smtClean="0">
              <a:ln>
                <a:noFill/>
              </a:ln>
              <a:solidFill>
                <a:schemeClr val="bg1"/>
              </a:solidFill>
              <a:effectLst/>
              <a:latin typeface="+mn-lt"/>
              <a:cs typeface="Arial" charset="0"/>
            </a:rPr>
            <a:t> (1)</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7484406" y="1155841"/>
        <a:ext cx="976024" cy="406433"/>
      </dsp:txXfrm>
    </dsp:sp>
    <dsp:sp modelId="{498EFB02-FC83-4CEB-AC6F-048545C10C8E}">
      <dsp:nvSpPr>
        <dsp:cNvPr id="0" name=""/>
        <dsp:cNvSpPr/>
      </dsp:nvSpPr>
      <dsp:spPr>
        <a:xfrm>
          <a:off x="7484406" y="1732976"/>
          <a:ext cx="976024" cy="496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dirty="0" smtClean="0">
              <a:ln>
                <a:noFill/>
              </a:ln>
              <a:solidFill>
                <a:schemeClr val="bg1"/>
              </a:solidFill>
              <a:effectLst/>
              <a:latin typeface="+mn-lt"/>
              <a:cs typeface="Arial" charset="0"/>
            </a:rPr>
            <a:t>Όχι διακόσμηση</a:t>
          </a:r>
          <a:r>
            <a:rPr kumimoji="0" lang="en-US" altLang="el-GR" sz="1050" b="0" i="0" u="none" strike="noStrike" kern="1200" cap="none" normalizeH="0" baseline="0" dirty="0" smtClean="0">
              <a:ln>
                <a:noFill/>
              </a:ln>
              <a:solidFill>
                <a:schemeClr val="bg1"/>
              </a:solidFill>
              <a:effectLst/>
              <a:latin typeface="+mn-lt"/>
              <a:cs typeface="Arial" charset="0"/>
            </a:rPr>
            <a:t> </a:t>
          </a:r>
          <a:endParaRPr kumimoji="0" lang="el-GR" altLang="el-GR" sz="1050" b="0" i="0" u="none" strike="noStrike" kern="1200" cap="none" normalizeH="0" baseline="0" dirty="0" smtClean="0">
            <a:ln>
              <a:noFill/>
            </a:ln>
            <a:solidFill>
              <a:schemeClr val="bg1"/>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50" b="0" i="0" u="none" strike="noStrike" kern="1200" cap="none" normalizeH="0" baseline="0" dirty="0" smtClean="0">
              <a:ln>
                <a:noFill/>
              </a:ln>
              <a:solidFill>
                <a:schemeClr val="bg1"/>
              </a:solidFill>
              <a:effectLst/>
              <a:latin typeface="+mn-lt"/>
              <a:cs typeface="Arial" charset="0"/>
            </a:rPr>
            <a:t>(1)</a:t>
          </a:r>
          <a:endParaRPr kumimoji="0" lang="el-GR" altLang="el-GR" sz="1050" b="0" i="0" u="none" strike="noStrike" kern="1200" cap="none" normalizeH="0" baseline="0" dirty="0" smtClean="0">
            <a:ln>
              <a:noFill/>
            </a:ln>
            <a:solidFill>
              <a:schemeClr val="bg1"/>
            </a:solidFill>
            <a:effectLst/>
            <a:latin typeface="+mn-lt"/>
            <a:cs typeface="Arial" charset="0"/>
          </a:endParaRPr>
        </a:p>
      </dsp:txBody>
      <dsp:txXfrm>
        <a:off x="7484406" y="1732976"/>
        <a:ext cx="976024" cy="496429"/>
      </dsp:txXfrm>
    </dsp:sp>
    <dsp:sp modelId="{7D9BC3B1-FBC0-4800-AF41-307DF092BEE4}">
      <dsp:nvSpPr>
        <dsp:cNvPr id="0" name=""/>
        <dsp:cNvSpPr/>
      </dsp:nvSpPr>
      <dsp:spPr>
        <a:xfrm>
          <a:off x="7484406" y="2400107"/>
          <a:ext cx="976024" cy="40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Όχι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50" b="0" i="0" u="none" strike="noStrike" kern="1200" cap="none" normalizeH="0" baseline="0" smtClean="0">
              <a:ln>
                <a:noFill/>
              </a:ln>
              <a:solidFill>
                <a:schemeClr val="bg1"/>
              </a:solidFill>
              <a:effectLst/>
              <a:latin typeface="+mn-lt"/>
              <a:cs typeface="Arial" charset="0"/>
            </a:rPr>
            <a:t> λαβή</a:t>
          </a:r>
          <a:r>
            <a:rPr kumimoji="0" lang="en-US" altLang="el-GR" sz="1050" b="0" i="0" u="none" strike="noStrike" kern="1200" cap="none" normalizeH="0" baseline="0" smtClean="0">
              <a:ln>
                <a:noFill/>
              </a:ln>
              <a:solidFill>
                <a:schemeClr val="bg1"/>
              </a:solidFill>
              <a:effectLst/>
              <a:latin typeface="+mn-lt"/>
              <a:cs typeface="Arial" charset="0"/>
            </a:rPr>
            <a:t> (1)</a:t>
          </a:r>
          <a:endParaRPr kumimoji="0" lang="el-GR" altLang="el-GR" sz="1050" b="0" i="0" u="none" strike="noStrike" kern="1200" cap="none" normalizeH="0" baseline="0" smtClean="0">
            <a:ln>
              <a:noFill/>
            </a:ln>
            <a:solidFill>
              <a:schemeClr val="bg1"/>
            </a:solidFill>
            <a:effectLst/>
            <a:latin typeface="+mn-lt"/>
            <a:cs typeface="Arial" charset="0"/>
          </a:endParaRPr>
        </a:p>
      </dsp:txBody>
      <dsp:txXfrm>
        <a:off x="7484406" y="2400107"/>
        <a:ext cx="976024" cy="40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0AF2D-DB6A-4709-99C5-8EDB22DDA88F}" type="datetimeFigureOut">
              <a:rPr lang="el-GR" smtClean="0"/>
              <a:pPr/>
              <a:t>29/10/2015</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C0C9F-8DF1-4923-931D-4922ACA26F4A}" type="slidenum">
              <a:rPr lang="el-GR" smtClean="0"/>
              <a:pPr/>
              <a:t>‹#›</a:t>
            </a:fld>
            <a:endParaRPr lang="el-GR"/>
          </a:p>
        </p:txBody>
      </p:sp>
    </p:spTree>
    <p:extLst>
      <p:ext uri="{BB962C8B-B14F-4D97-AF65-F5344CB8AC3E}">
        <p14:creationId xmlns:p14="http://schemas.microsoft.com/office/powerpoint/2010/main" val="71725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586CF59-A821-45B1-9310-98061E994A59}" type="slidenum">
              <a:rPr lang="el-GR" smtClean="0"/>
              <a:pPr/>
              <a:t>40</a:t>
            </a:fld>
            <a:endParaRPr lang="el-G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a:lnSpc>
                <a:spcPct val="90000"/>
              </a:lnSpc>
            </a:pPr>
            <a:r>
              <a:rPr lang="el-GR" dirty="0" smtClean="0"/>
              <a:t>Έλεγχος μεγέθους εικόνας</a:t>
            </a:r>
          </a:p>
          <a:p>
            <a:pPr>
              <a:lnSpc>
                <a:spcPct val="90000"/>
              </a:lnSpc>
            </a:pPr>
            <a:endParaRPr lang="el-GR" dirty="0" smtClean="0"/>
          </a:p>
          <a:p>
            <a:pPr>
              <a:lnSpc>
                <a:spcPct val="90000"/>
              </a:lnSpc>
            </a:pPr>
            <a:r>
              <a:rPr lang="en-GB" dirty="0" smtClean="0"/>
              <a:t>Variation of the mean elemental intensities of Sn-L</a:t>
            </a:r>
            <a:r>
              <a:rPr lang="el-GR" dirty="0" smtClean="0"/>
              <a:t>α</a:t>
            </a:r>
            <a:r>
              <a:rPr lang="en-GB" dirty="0" smtClean="0"/>
              <a:t>, Cu-K</a:t>
            </a:r>
            <a:r>
              <a:rPr lang="el-GR" dirty="0" smtClean="0"/>
              <a:t>α</a:t>
            </a:r>
            <a:r>
              <a:rPr lang="en-GB" dirty="0" smtClean="0"/>
              <a:t>, </a:t>
            </a:r>
            <a:r>
              <a:rPr lang="en-GB" dirty="0" err="1" smtClean="0"/>
              <a:t>Pb</a:t>
            </a:r>
            <a:r>
              <a:rPr lang="en-GB" dirty="0" smtClean="0"/>
              <a:t>-L</a:t>
            </a:r>
            <a:r>
              <a:rPr lang="el-GR" dirty="0" smtClean="0"/>
              <a:t>α</a:t>
            </a:r>
            <a:r>
              <a:rPr lang="en-GB" dirty="0" smtClean="0"/>
              <a:t> and Sn-K</a:t>
            </a:r>
            <a:r>
              <a:rPr lang="el-GR" dirty="0" smtClean="0"/>
              <a:t>α</a:t>
            </a:r>
            <a:r>
              <a:rPr lang="en-GB" dirty="0" smtClean="0"/>
              <a:t> characteristic x-rays among different single coloured areas on mirror M2. The elemental intensities have been normalized to the corresponding ones measured on a pre-cleaned area. The measurements of each colour were obtained by means of linear scans that covered an overall 10 mm distance with a 500 </a:t>
            </a:r>
            <a:r>
              <a:rPr lang="el-GR" dirty="0" smtClean="0"/>
              <a:t>μ</a:t>
            </a:r>
            <a:r>
              <a:rPr lang="en-GB" dirty="0" smtClean="0"/>
              <a:t>m step size. The analyses of </a:t>
            </a:r>
            <a:r>
              <a:rPr lang="en-GB" dirty="0" err="1" smtClean="0"/>
              <a:t>silverish</a:t>
            </a:r>
            <a:r>
              <a:rPr lang="en-GB" dirty="0" smtClean="0"/>
              <a:t> and black areas are characterised by an increase of the </a:t>
            </a:r>
            <a:r>
              <a:rPr lang="en-GB" dirty="0" err="1" smtClean="0"/>
              <a:t>SnL</a:t>
            </a:r>
            <a:r>
              <a:rPr lang="el-GR" dirty="0" smtClean="0"/>
              <a:t>α</a:t>
            </a:r>
            <a:r>
              <a:rPr lang="en-GB" dirty="0" smtClean="0"/>
              <a:t> intensity compared with the clean area. In the ‘green’ areas, an increase of the </a:t>
            </a:r>
            <a:r>
              <a:rPr lang="en-GB" dirty="0" err="1" smtClean="0"/>
              <a:t>CuK</a:t>
            </a:r>
            <a:r>
              <a:rPr lang="el-GR" dirty="0" smtClean="0"/>
              <a:t>α</a:t>
            </a:r>
            <a:r>
              <a:rPr lang="en-US" dirty="0" smtClean="0"/>
              <a:t> intensity is observed, whereas</a:t>
            </a:r>
            <a:r>
              <a:rPr lang="en-GB" dirty="0" smtClean="0"/>
              <a:t> on the ‘light green’ areas, a significant increase of tin and lead x-ray intensities is accompanied by a dramatic decrease of copper and may present lead corrosion products and a copper selective depletion process.. These results clearly support the scenario of a tin surface enrichment process. </a:t>
            </a:r>
            <a:r>
              <a:rPr lang="en-GB" dirty="0" err="1" smtClean="0"/>
              <a:t>Litterature</a:t>
            </a:r>
            <a:r>
              <a:rPr lang="en-GB" dirty="0" smtClean="0"/>
              <a:t> refers that mirrors in the Roman era were produced by high-tin leaded bronze alloys. By adopting tailored thermal parameters during casting, a tin enriched phase produced provided a reflecting surface appearance. Meeks (1986) also suggests that the silvery appearance is a result of a tin inverse segregation process during casting by tailoring the cooling conditions.  </a:t>
            </a:r>
            <a:endParaRPr lang="en-US" dirty="0" smtClean="0"/>
          </a:p>
          <a:p>
            <a:pPr>
              <a:lnSpc>
                <a:spcPct val="90000"/>
              </a:lnSpc>
            </a:pPr>
            <a:r>
              <a:rPr lang="en-US" dirty="0" smtClean="0"/>
              <a:t>The ‘blackening’ on M2 represents a first alteration stage, due to the formation of thick tin oxides. </a:t>
            </a:r>
            <a:r>
              <a:rPr lang="en-GB" dirty="0" smtClean="0"/>
              <a:t>Finally, in the green areas, the increase of intensity of </a:t>
            </a:r>
            <a:r>
              <a:rPr lang="en-GB" dirty="0" err="1" smtClean="0"/>
              <a:t>CuK</a:t>
            </a:r>
            <a:r>
              <a:rPr lang="el-GR" dirty="0" smtClean="0"/>
              <a:t>α</a:t>
            </a:r>
            <a:r>
              <a:rPr lang="en-US" dirty="0" smtClean="0"/>
              <a:t> and the absence of chlorine or </a:t>
            </a:r>
            <a:r>
              <a:rPr lang="en-US" dirty="0" err="1" smtClean="0"/>
              <a:t>sulphur</a:t>
            </a:r>
            <a:r>
              <a:rPr lang="en-US" dirty="0" smtClean="0"/>
              <a:t>, suggests that a copper carbonate is the dominant corrosion product. </a:t>
            </a:r>
            <a:r>
              <a:rPr lang="en-US" dirty="0" err="1" smtClean="0"/>
              <a:t>Litterature</a:t>
            </a:r>
            <a:r>
              <a:rPr lang="en-US" dirty="0" smtClean="0"/>
              <a:t> refers that the corrosion products of high-tin leaded objects are characterized by a complex </a:t>
            </a:r>
            <a:r>
              <a:rPr lang="en-US" dirty="0" err="1" smtClean="0"/>
              <a:t>microchemical</a:t>
            </a:r>
            <a:r>
              <a:rPr lang="en-US" dirty="0" smtClean="0"/>
              <a:t> structure. Therefore, a tin oxide surface enrichment may be present due to corrosion, as well as lead globules, iron, silicon or </a:t>
            </a:r>
            <a:r>
              <a:rPr lang="en-US" dirty="0" err="1" smtClean="0"/>
              <a:t>aluminium</a:t>
            </a:r>
            <a:r>
              <a:rPr lang="en-US" dirty="0" smtClean="0"/>
              <a:t>. </a:t>
            </a:r>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659E49-0B77-4A96-811A-7E7BC6E72A7E}" type="slidenum">
              <a:rPr lang="el-GR" smtClean="0"/>
              <a:pPr/>
              <a:t>42</a:t>
            </a:fld>
            <a:endParaRPr lang="el-GR"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dirty="0" smtClean="0"/>
          </a:p>
        </p:txBody>
      </p:sp>
    </p:spTree>
    <p:extLst>
      <p:ext uri="{BB962C8B-B14F-4D97-AF65-F5344CB8AC3E}">
        <p14:creationId xmlns:p14="http://schemas.microsoft.com/office/powerpoint/2010/main" val="243792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01CB90E-832B-4547-B383-FC282E18902C}" type="slidenum">
              <a:rPr lang="el-GR" smtClean="0"/>
              <a:pPr/>
              <a:t>56</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 κορμός</a:t>
            </a:r>
            <a:r>
              <a:rPr lang="el-GR" baseline="0" dirty="0" smtClean="0"/>
              <a:t> είναι οι πολιτιστικές </a:t>
            </a:r>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pPr/>
              <a:t>64</a:t>
            </a:fld>
            <a:endParaRPr lang="el-GR"/>
          </a:p>
        </p:txBody>
      </p:sp>
    </p:spTree>
    <p:extLst>
      <p:ext uri="{BB962C8B-B14F-4D97-AF65-F5344CB8AC3E}">
        <p14:creationId xmlns:p14="http://schemas.microsoft.com/office/powerpoint/2010/main" val="63090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173FA3-1475-4D0C-9FDA-A7A4DC855C30}" type="slidenum">
              <a:rPr lang="el-GR" smtClean="0"/>
              <a:pPr/>
              <a:t>3</a:t>
            </a:fld>
            <a:endParaRPr lang="el-GR"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340D7FB-1CF5-451D-B937-EF56A38EE057}" type="slidenum">
              <a:rPr lang="el-GR" smtClean="0"/>
              <a:pPr/>
              <a:t>4</a:t>
            </a:fld>
            <a:endParaRPr lang="el-G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2DF3C7C-DEEC-469C-8CA0-F34EEB6459AA}" type="slidenum">
              <a:rPr lang="el-GR" smtClean="0"/>
              <a:pPr/>
              <a:t>5</a:t>
            </a:fld>
            <a:endParaRPr lang="el-G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2FA2CDF-9E92-48E5-A061-E2B4C05339A3}" type="slidenum">
              <a:rPr lang="el-GR" smtClean="0"/>
              <a:pPr/>
              <a:t>13</a:t>
            </a:fld>
            <a:endParaRPr lang="el-G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l-GR" smtClean="0"/>
          </a:p>
        </p:txBody>
      </p:sp>
      <p:sp>
        <p:nvSpPr>
          <p:cNvPr id="91140" name="Slide Number Placeholder 3"/>
          <p:cNvSpPr>
            <a:spLocks noGrp="1"/>
          </p:cNvSpPr>
          <p:nvPr>
            <p:ph type="sldNum" sz="quarter" idx="5"/>
          </p:nvPr>
        </p:nvSpPr>
        <p:spPr>
          <a:noFill/>
        </p:spPr>
        <p:txBody>
          <a:bodyPr/>
          <a:lstStyle/>
          <a:p>
            <a:fld id="{3BC4795B-2BA6-4B31-8850-0841E814FFB8}" type="slidenum">
              <a:rPr lang="el-GR" smtClean="0"/>
              <a:pPr/>
              <a:t>22</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BD998BB-C8CD-4089-8AD2-C5DFE776E482}" type="slidenum">
              <a:rPr lang="el-GR" smtClean="0"/>
              <a:pPr/>
              <a:t>27</a:t>
            </a:fld>
            <a:endParaRPr lang="el-G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Έλεγχος εικόνων – κάτοπτρα- στρογγυλά</a:t>
            </a:r>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pPr/>
              <a:t>32</a:t>
            </a:fld>
            <a:endParaRPr lang="el-GR"/>
          </a:p>
        </p:txBody>
      </p:sp>
    </p:spTree>
    <p:extLst>
      <p:ext uri="{BB962C8B-B14F-4D97-AF65-F5344CB8AC3E}">
        <p14:creationId xmlns:p14="http://schemas.microsoft.com/office/powerpoint/2010/main" val="384629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F8DD812-3CBD-4B1C-9856-A08847235865}" type="slidenum">
              <a:rPr lang="el-GR" smtClean="0"/>
              <a:pPr/>
              <a:t>39</a:t>
            </a:fld>
            <a:endParaRPr 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lnSpc>
                <a:spcPct val="80000"/>
              </a:lnSpc>
              <a:spcBef>
                <a:spcPct val="0"/>
              </a:spcBef>
            </a:pPr>
            <a:endParaRPr lang="el-GR" sz="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1784730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729229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257752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334903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37528775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123252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156588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336157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127108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Online Image Placeholder 2"/>
          <p:cNvSpPr>
            <a:spLocks noGrp="1"/>
          </p:cNvSpPr>
          <p:nvPr>
            <p:ph type="clipArt" sz="half" idx="1"/>
          </p:nvPr>
        </p:nvSpPr>
        <p:spPr>
          <a:xfrm>
            <a:off x="1143000" y="1343025"/>
            <a:ext cx="3810000" cy="3286125"/>
          </a:xfrm>
        </p:spPr>
        <p:txBody>
          <a:bodyPr rtlCol="0">
            <a:normAutofit/>
          </a:bodyPr>
          <a:lstStyle/>
          <a:p>
            <a:pPr lvl="0"/>
            <a:endParaRPr lang="el-GR" noProof="0" dirty="0" smtClean="0"/>
          </a:p>
        </p:txBody>
      </p:sp>
      <p:sp>
        <p:nvSpPr>
          <p:cNvPr id="4" name="Text Placeholder 3"/>
          <p:cNvSpPr>
            <a:spLocks noGrp="1"/>
          </p:cNvSpPr>
          <p:nvPr>
            <p:ph type="body" sz="half" idx="2"/>
          </p:nvPr>
        </p:nvSpPr>
        <p:spPr>
          <a:xfrm>
            <a:off x="51054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40A3CCE-23AB-410E-A75E-9A5EF55A3DC8}" type="slidenum">
              <a:rPr lang="el-GR" altLang="el-GR"/>
              <a:pPr>
                <a:defRPr/>
              </a:pPr>
              <a:t>‹#›</a:t>
            </a:fld>
            <a:endParaRPr lang="el-GR" altLang="el-GR"/>
          </a:p>
        </p:txBody>
      </p:sp>
    </p:spTree>
    <p:extLst>
      <p:ext uri="{BB962C8B-B14F-4D97-AF65-F5344CB8AC3E}">
        <p14:creationId xmlns:p14="http://schemas.microsoft.com/office/powerpoint/2010/main" val="390795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5105400" y="1343025"/>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105400" y="3043237"/>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AF6FEDA8-CB83-4ED7-8E66-A14793952224}" type="slidenum">
              <a:rPr lang="el-GR" altLang="el-GR"/>
              <a:pPr>
                <a:defRPr/>
              </a:pPr>
              <a:t>‹#›</a:t>
            </a:fld>
            <a:endParaRPr lang="el-GR" altLang="el-GR"/>
          </a:p>
        </p:txBody>
      </p:sp>
    </p:spTree>
    <p:extLst>
      <p:ext uri="{BB962C8B-B14F-4D97-AF65-F5344CB8AC3E}">
        <p14:creationId xmlns:p14="http://schemas.microsoft.com/office/powerpoint/2010/main" val="221974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7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7200" y="65162"/>
            <a:ext cx="8229600" cy="778396"/>
          </a:xfrm>
        </p:spPr>
        <p:txBody>
          <a:bodyPr/>
          <a:lstStyle>
            <a:lvl1pPr>
              <a:defRPr>
                <a:solidFill>
                  <a:schemeClr val="bg1"/>
                </a:solidFill>
              </a:defRPr>
            </a:lvl1pPr>
          </a:lstStyle>
          <a:p>
            <a:r>
              <a:rPr lang="en-US" smtClean="0"/>
              <a:t>Click to edit Master title style</a:t>
            </a:r>
            <a:endParaRPr lang="el-GR"/>
          </a:p>
        </p:txBody>
      </p:sp>
      <p:sp>
        <p:nvSpPr>
          <p:cNvPr id="3" name="Content Placeholder 2"/>
          <p:cNvSpPr>
            <a:spLocks noGrp="1"/>
          </p:cNvSpPr>
          <p:nvPr>
            <p:ph idx="1"/>
          </p:nvPr>
        </p:nvSpPr>
        <p:spPr>
          <a:xfrm>
            <a:off x="457200" y="1200150"/>
            <a:ext cx="8229600" cy="3819871"/>
          </a:xfrm>
        </p:spPr>
        <p:txBody>
          <a:bodyPr/>
          <a:lstStyle>
            <a:lvl1pPr>
              <a:buClr>
                <a:schemeClr val="tx1">
                  <a:lumMod val="65000"/>
                  <a:lumOff val="35000"/>
                </a:schemeClr>
              </a:buClr>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4770116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143000" y="1343025"/>
            <a:ext cx="7772400" cy="3286125"/>
          </a:xfrm>
        </p:spPr>
        <p:txBody>
          <a:bodyPr rtlCol="0">
            <a:normAutofit/>
          </a:bodyPr>
          <a:lstStyle/>
          <a:p>
            <a:pPr lvl="0"/>
            <a:endParaRPr lang="el-GR" noProof="0" dirty="0" smtClean="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A2EE600-3CD4-4E5A-9132-D17A5DB26AA0}" type="slidenum">
              <a:rPr lang="el-GR" altLang="el-GR"/>
              <a:pPr>
                <a:defRPr/>
              </a:pPr>
              <a:t>‹#›</a:t>
            </a:fld>
            <a:endParaRPr lang="el-GR" altLang="el-GR"/>
          </a:p>
        </p:txBody>
      </p:sp>
    </p:spTree>
    <p:extLst>
      <p:ext uri="{BB962C8B-B14F-4D97-AF65-F5344CB8AC3E}">
        <p14:creationId xmlns:p14="http://schemas.microsoft.com/office/powerpoint/2010/main" val="9369219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3501" y="200025"/>
            <a:ext cx="8937625" cy="442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54376E2-FE60-46A1-BE81-FF05A4325274}" type="slidenum">
              <a:rPr lang="el-GR" altLang="el-GR"/>
              <a:pPr>
                <a:defRPr/>
              </a:pPr>
              <a:t>‹#›</a:t>
            </a:fld>
            <a:endParaRPr lang="el-GR" altLang="el-GR"/>
          </a:p>
        </p:txBody>
      </p:sp>
    </p:spTree>
    <p:extLst>
      <p:ext uri="{BB962C8B-B14F-4D97-AF65-F5344CB8AC3E}">
        <p14:creationId xmlns:p14="http://schemas.microsoft.com/office/powerpoint/2010/main" val="14930167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054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0"/>
          </p:nvPr>
        </p:nvSpPr>
        <p:spPr>
          <a:xfrm>
            <a:off x="3276600" y="4800600"/>
            <a:ext cx="2895600" cy="342900"/>
          </a:xfrm>
        </p:spPr>
        <p:txBody>
          <a:bodyPr/>
          <a:lstStyle>
            <a:lvl1pPr>
              <a:defRPr/>
            </a:lvl1pPr>
          </a:lstStyle>
          <a:p>
            <a:pPr>
              <a:defRPr/>
            </a:pPr>
            <a:endParaRPr lang="el-GR"/>
          </a:p>
        </p:txBody>
      </p:sp>
      <p:sp>
        <p:nvSpPr>
          <p:cNvPr id="6" name="Slide Number Placeholder 5"/>
          <p:cNvSpPr>
            <a:spLocks noGrp="1"/>
          </p:cNvSpPr>
          <p:nvPr>
            <p:ph type="sldNum" sz="quarter" idx="11"/>
          </p:nvPr>
        </p:nvSpPr>
        <p:spPr>
          <a:xfrm>
            <a:off x="7010400" y="4800600"/>
            <a:ext cx="1905000" cy="342900"/>
          </a:xfrm>
        </p:spPr>
        <p:txBody>
          <a:bodyPr/>
          <a:lstStyle>
            <a:lvl1pPr>
              <a:defRPr smtClean="0"/>
            </a:lvl1pPr>
          </a:lstStyle>
          <a:p>
            <a:pPr>
              <a:defRPr/>
            </a:pPr>
            <a:fld id="{DED444C1-3976-4D4D-A8A1-2AD07B693FBD}" type="slidenum">
              <a:rPr lang="el-GR" altLang="el-GR"/>
              <a:pPr>
                <a:defRPr/>
              </a:pPr>
              <a:t>‹#›</a:t>
            </a:fld>
            <a:endParaRPr lang="el-GR" altLang="el-GR"/>
          </a:p>
        </p:txBody>
      </p:sp>
      <p:sp>
        <p:nvSpPr>
          <p:cNvPr id="7" name="Date Placeholder 6"/>
          <p:cNvSpPr>
            <a:spLocks noGrp="1"/>
          </p:cNvSpPr>
          <p:nvPr>
            <p:ph type="dt" sz="half" idx="12"/>
          </p:nvPr>
        </p:nvSpPr>
        <p:spPr>
          <a:xfrm>
            <a:off x="0" y="4800600"/>
            <a:ext cx="1905000" cy="342900"/>
          </a:xfrm>
        </p:spPr>
        <p:txBody>
          <a:bodyPr/>
          <a:lstStyle>
            <a:lvl1pPr>
              <a:defRPr/>
            </a:lvl1pPr>
          </a:lstStyle>
          <a:p>
            <a:pPr>
              <a:defRPr/>
            </a:pPr>
            <a:endParaRPr lang="el-GR"/>
          </a:p>
        </p:txBody>
      </p:sp>
    </p:spTree>
    <p:extLst>
      <p:ext uri="{BB962C8B-B14F-4D97-AF65-F5344CB8AC3E}">
        <p14:creationId xmlns:p14="http://schemas.microsoft.com/office/powerpoint/2010/main" val="28427860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7250"/>
          </a:xfrm>
        </p:spPr>
        <p:txBody>
          <a:bodyPr lIns="58055" tIns="29028" rIns="58055" bIns="29028"/>
          <a:lstStyle/>
          <a:p>
            <a:r>
              <a:rPr lang="en-US" smtClean="0"/>
              <a:t>Click to edit Master title style</a:t>
            </a:r>
            <a:endParaRPr lang="el-GR"/>
          </a:p>
        </p:txBody>
      </p:sp>
      <p:sp>
        <p:nvSpPr>
          <p:cNvPr id="3" name="Content Placeholder 2"/>
          <p:cNvSpPr>
            <a:spLocks noGrp="1"/>
          </p:cNvSpPr>
          <p:nvPr>
            <p:ph sz="quarter" idx="1"/>
          </p:nvPr>
        </p:nvSpPr>
        <p:spPr>
          <a:xfrm>
            <a:off x="457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2956322"/>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2956322"/>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603" y="4686150"/>
            <a:ext cx="2132794" cy="343202"/>
          </a:xfrm>
        </p:spPr>
        <p:txBody>
          <a:bodyPr lIns="58055" tIns="29028" rIns="58055" bIns="29028"/>
          <a:lstStyle>
            <a:lvl1pPr>
              <a:defRPr/>
            </a:lvl1pPr>
          </a:lstStyle>
          <a:p>
            <a:pPr>
              <a:defRPr/>
            </a:pPr>
            <a:endParaRPr lang="el-GR"/>
          </a:p>
        </p:txBody>
      </p:sp>
      <p:sp>
        <p:nvSpPr>
          <p:cNvPr id="8" name="Footer Placeholder 7"/>
          <p:cNvSpPr>
            <a:spLocks noGrp="1"/>
          </p:cNvSpPr>
          <p:nvPr>
            <p:ph type="ftr" sz="quarter" idx="11"/>
          </p:nvPr>
        </p:nvSpPr>
        <p:spPr>
          <a:xfrm>
            <a:off x="3124603" y="4686150"/>
            <a:ext cx="2894794" cy="343202"/>
          </a:xfrm>
        </p:spPr>
        <p:txBody>
          <a:bodyPr lIns="58055" tIns="29028" rIns="58055" bIns="29028"/>
          <a:lstStyle>
            <a:lvl1pPr>
              <a:defRPr/>
            </a:lvl1pPr>
          </a:lstStyle>
          <a:p>
            <a:pPr>
              <a:defRPr/>
            </a:pPr>
            <a:r>
              <a:rPr lang="el-GR"/>
              <a:t>Ημερίδα Συντήρησης ΑΜΘ 2008</a:t>
            </a:r>
          </a:p>
        </p:txBody>
      </p:sp>
      <p:sp>
        <p:nvSpPr>
          <p:cNvPr id="9" name="Slide Number Placeholder 8"/>
          <p:cNvSpPr>
            <a:spLocks noGrp="1"/>
          </p:cNvSpPr>
          <p:nvPr>
            <p:ph type="sldNum" sz="quarter" idx="12"/>
          </p:nvPr>
        </p:nvSpPr>
        <p:spPr>
          <a:xfrm>
            <a:off x="6553603" y="4686150"/>
            <a:ext cx="2132794" cy="343202"/>
          </a:xfrm>
        </p:spPr>
        <p:txBody>
          <a:bodyPr/>
          <a:lstStyle>
            <a:lvl1pPr>
              <a:defRPr/>
            </a:lvl1pPr>
          </a:lstStyle>
          <a:p>
            <a:pPr>
              <a:defRPr/>
            </a:pPr>
            <a:fld id="{8ABEC6D2-2EC3-47AB-B279-A48EEC8C17C6}" type="slidenum">
              <a:rPr lang="el-GR"/>
              <a:pPr>
                <a:defRPr/>
              </a:pPr>
              <a:t>‹#›</a:t>
            </a:fld>
            <a:endParaRPr lang="el-GR"/>
          </a:p>
        </p:txBody>
      </p:sp>
    </p:spTree>
    <p:extLst>
      <p:ext uri="{BB962C8B-B14F-4D97-AF65-F5344CB8AC3E}">
        <p14:creationId xmlns:p14="http://schemas.microsoft.com/office/powerpoint/2010/main" val="1772591617"/>
      </p:ext>
    </p:extLst>
  </p:cSld>
  <p:clrMapOvr>
    <a:masterClrMapping/>
  </p:clrMapOvr>
  <p:transition>
    <p:pull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smtClean="0"/>
              <a:t>Click to edit Master title style</a:t>
            </a:r>
            <a:endParaRPr lang="el-GR"/>
          </a:p>
        </p:txBody>
      </p:sp>
      <p:sp>
        <p:nvSpPr>
          <p:cNvPr id="3" name="SmartArt Placeholder 2"/>
          <p:cNvSpPr>
            <a:spLocks noGrp="1"/>
          </p:cNvSpPr>
          <p:nvPr>
            <p:ph type="dgm" idx="1"/>
          </p:nvPr>
        </p:nvSpPr>
        <p:spPr>
          <a:xfrm>
            <a:off x="914400" y="1200150"/>
            <a:ext cx="7772400" cy="3398044"/>
          </a:xfrm>
        </p:spPr>
        <p:txBody>
          <a:bodyPr rtlCol="0">
            <a:normAutofit/>
          </a:bodyPr>
          <a:lstStyle/>
          <a:p>
            <a:pPr lvl="0"/>
            <a:endParaRPr lang="el-GR" noProof="0" smtClean="0"/>
          </a:p>
        </p:txBody>
      </p:sp>
      <p:sp>
        <p:nvSpPr>
          <p:cNvPr id="4" name="Rectangle 9"/>
          <p:cNvSpPr>
            <a:spLocks noGrp="1" noChangeArrowheads="1"/>
          </p:cNvSpPr>
          <p:nvPr>
            <p:ph type="dt" sz="half" idx="10"/>
          </p:nvPr>
        </p:nvSpPr>
        <p:spPr/>
        <p:txBody>
          <a:bodyPr/>
          <a:lstStyle>
            <a:lvl1pPr>
              <a:defRPr/>
            </a:lvl1pPr>
          </a:lstStyle>
          <a:p>
            <a:pPr>
              <a:defRPr/>
            </a:pPr>
            <a:endParaRPr lang="el-GR"/>
          </a:p>
        </p:txBody>
      </p:sp>
      <p:sp>
        <p:nvSpPr>
          <p:cNvPr id="5" name="Rectangle 10"/>
          <p:cNvSpPr>
            <a:spLocks noGrp="1" noChangeArrowheads="1"/>
          </p:cNvSpPr>
          <p:nvPr>
            <p:ph type="ftr" sz="quarter" idx="11"/>
          </p:nvPr>
        </p:nvSpPr>
        <p:spPr/>
        <p:txBody>
          <a:bodyPr/>
          <a:lstStyle>
            <a:lvl1pPr>
              <a:defRPr/>
            </a:lvl1pPr>
          </a:lstStyle>
          <a:p>
            <a:pPr>
              <a:defRPr/>
            </a:pPr>
            <a:endParaRPr lang="el-GR"/>
          </a:p>
        </p:txBody>
      </p:sp>
      <p:sp>
        <p:nvSpPr>
          <p:cNvPr id="6" name="Rectangle 11"/>
          <p:cNvSpPr>
            <a:spLocks noGrp="1" noChangeArrowheads="1"/>
          </p:cNvSpPr>
          <p:nvPr>
            <p:ph type="sldNum" sz="quarter" idx="12"/>
          </p:nvPr>
        </p:nvSpPr>
        <p:spPr/>
        <p:txBody>
          <a:bodyPr/>
          <a:lstStyle>
            <a:lvl1pPr>
              <a:defRPr/>
            </a:lvl1pPr>
          </a:lstStyle>
          <a:p>
            <a:pPr>
              <a:defRPr/>
            </a:pPr>
            <a:fld id="{ACFE6C1C-A950-443B-888F-BECA701D3023}" type="slidenum">
              <a:rPr lang="el-GR"/>
              <a:pPr>
                <a:defRPr/>
              </a:pPr>
              <a:t>‹#›</a:t>
            </a:fld>
            <a:endParaRPr lang="el-GR"/>
          </a:p>
        </p:txBody>
      </p:sp>
    </p:spTree>
    <p:extLst>
      <p:ext uri="{BB962C8B-B14F-4D97-AF65-F5344CB8AC3E}">
        <p14:creationId xmlns:p14="http://schemas.microsoft.com/office/powerpoint/2010/main" val="3245130953"/>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914400" y="1200151"/>
            <a:ext cx="3810000" cy="3398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876800" y="1200151"/>
            <a:ext cx="38100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876800" y="2956322"/>
            <a:ext cx="38100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914400" y="4688681"/>
            <a:ext cx="1981200" cy="342900"/>
          </a:xfrm>
        </p:spPr>
        <p:txBody>
          <a:bodyPr/>
          <a:lstStyle>
            <a:lvl1pPr>
              <a:defRPr/>
            </a:lvl1pPr>
          </a:lstStyle>
          <a:p>
            <a:pPr>
              <a:defRPr/>
            </a:pPr>
            <a:endParaRPr lang="el-GR"/>
          </a:p>
        </p:txBody>
      </p:sp>
      <p:sp>
        <p:nvSpPr>
          <p:cNvPr id="7" name="Footer Placeholder 6"/>
          <p:cNvSpPr>
            <a:spLocks noGrp="1"/>
          </p:cNvSpPr>
          <p:nvPr>
            <p:ph type="ftr" sz="quarter" idx="11"/>
          </p:nvPr>
        </p:nvSpPr>
        <p:spPr>
          <a:xfrm>
            <a:off x="3352800" y="4686300"/>
            <a:ext cx="2971800" cy="342900"/>
          </a:xfrm>
        </p:spPr>
        <p:txBody>
          <a:bodyPr/>
          <a:lstStyle>
            <a:lvl1pPr>
              <a:defRPr/>
            </a:lvl1pPr>
          </a:lstStyle>
          <a:p>
            <a:pPr>
              <a:defRPr/>
            </a:pPr>
            <a:endParaRPr lang="el-GR"/>
          </a:p>
        </p:txBody>
      </p:sp>
      <p:sp>
        <p:nvSpPr>
          <p:cNvPr id="8" name="Slide Number Placeholder 7"/>
          <p:cNvSpPr>
            <a:spLocks noGrp="1"/>
          </p:cNvSpPr>
          <p:nvPr>
            <p:ph type="sldNum" sz="quarter" idx="12"/>
          </p:nvPr>
        </p:nvSpPr>
        <p:spPr>
          <a:xfrm>
            <a:off x="6781800" y="4686300"/>
            <a:ext cx="1905000" cy="342900"/>
          </a:xfrm>
        </p:spPr>
        <p:txBody>
          <a:bodyPr/>
          <a:lstStyle>
            <a:lvl1pPr>
              <a:defRPr/>
            </a:lvl1pPr>
          </a:lstStyle>
          <a:p>
            <a:pPr>
              <a:defRPr/>
            </a:pPr>
            <a:fld id="{DE6FC781-BB46-4BCA-9CCE-2112E1185133}" type="slidenum">
              <a:rPr lang="el-GR"/>
              <a:pPr>
                <a:defRPr/>
              </a:pPr>
              <a:t>‹#›</a:t>
            </a:fld>
            <a:endParaRPr lang="el-GR"/>
          </a:p>
        </p:txBody>
      </p:sp>
    </p:spTree>
    <p:extLst>
      <p:ext uri="{BB962C8B-B14F-4D97-AF65-F5344CB8AC3E}">
        <p14:creationId xmlns:p14="http://schemas.microsoft.com/office/powerpoint/2010/main" val="2230247536"/>
      </p:ext>
    </p:extLst>
  </p:cSld>
  <p:clrMapOvr>
    <a:masterClrMapping/>
  </p:clrMapOvr>
  <p:transition>
    <p:pull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2308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7438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51047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4005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4320480" cy="3675856"/>
          </a:xfrm>
        </p:spPr>
        <p:txBody>
          <a:bodyPr/>
          <a:lstStyle>
            <a:lvl1pPr>
              <a:buClr>
                <a:schemeClr val="tx1">
                  <a:lumMod val="50000"/>
                  <a:lumOff val="50000"/>
                </a:schemeClr>
              </a:buClr>
              <a:defRPr/>
            </a:lvl1pPr>
            <a:lvl2pPr>
              <a:buClr>
                <a:schemeClr val="tx1">
                  <a:lumMod val="50000"/>
                  <a:lumOff val="50000"/>
                </a:schemeClr>
              </a:buClr>
              <a:defRPr/>
            </a:lvl2pPr>
            <a:lvl3pPr>
              <a:buClr>
                <a:schemeClr val="tx1">
                  <a:lumMod val="50000"/>
                  <a:lumOff val="50000"/>
                </a:schemeClr>
              </a:buClr>
              <a:defRPr/>
            </a:lvl3pPr>
            <a:lvl4pPr>
              <a:buClr>
                <a:schemeClr val="tx1">
                  <a:lumMod val="50000"/>
                  <a:lumOff val="50000"/>
                </a:schemeClr>
              </a:buClr>
              <a:defRPr/>
            </a:lvl4pPr>
            <a:lvl5pPr>
              <a:buClr>
                <a:schemeClr val="tx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
        <p:nvSpPr>
          <p:cNvPr id="7" name="Rectangle 6"/>
          <p:cNvSpPr/>
          <p:nvPr userDrawn="1"/>
        </p:nvSpPr>
        <p:spPr>
          <a:xfrm>
            <a:off x="4955300" y="0"/>
            <a:ext cx="41887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47727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55128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024449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24070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3101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4544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11545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9474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3816424"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3816424" cy="3675856"/>
          </a:xfrm>
        </p:spPr>
        <p:txBody>
          <a:bodyPr/>
          <a:lstStyle>
            <a:lvl1pPr>
              <a:buClr>
                <a:schemeClr val="tx1">
                  <a:lumMod val="50000"/>
                  <a:lumOff val="50000"/>
                </a:schemeClr>
              </a:buClr>
              <a:defRPr/>
            </a:lvl1pPr>
            <a:lvl2pPr>
              <a:buClr>
                <a:schemeClr val="tx1">
                  <a:lumMod val="50000"/>
                  <a:lumOff val="50000"/>
                </a:schemeClr>
              </a:buClr>
              <a:defRPr/>
            </a:lvl2pPr>
            <a:lvl3pPr>
              <a:buClr>
                <a:schemeClr val="tx1">
                  <a:lumMod val="50000"/>
                  <a:lumOff val="50000"/>
                </a:schemeClr>
              </a:buClr>
              <a:defRPr/>
            </a:lvl3pPr>
            <a:lvl4pPr>
              <a:buClr>
                <a:schemeClr val="tx1">
                  <a:lumMod val="50000"/>
                  <a:lumOff val="50000"/>
                </a:schemeClr>
              </a:buClr>
              <a:defRPr/>
            </a:lvl4pPr>
            <a:lvl5pPr>
              <a:buClr>
                <a:schemeClr val="tx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
        <p:nvSpPr>
          <p:cNvPr id="7" name="Rectangle 6"/>
          <p:cNvSpPr/>
          <p:nvPr userDrawn="1"/>
        </p:nvSpPr>
        <p:spPr>
          <a:xfrm>
            <a:off x="4499992" y="0"/>
            <a:ext cx="46440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0472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540060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5400600" cy="3675856"/>
          </a:xfrm>
        </p:spPr>
        <p:txBody>
          <a:bodyPr/>
          <a:lstStyle>
            <a:lvl1pPr>
              <a:buClr>
                <a:schemeClr val="tx1">
                  <a:lumMod val="50000"/>
                  <a:lumOff val="50000"/>
                </a:schemeClr>
              </a:buClr>
              <a:defRPr/>
            </a:lvl1pPr>
            <a:lvl2pPr>
              <a:buClr>
                <a:schemeClr val="tx1">
                  <a:lumMod val="50000"/>
                  <a:lumOff val="50000"/>
                </a:schemeClr>
              </a:buClr>
              <a:defRPr/>
            </a:lvl2pPr>
            <a:lvl3pPr>
              <a:buClr>
                <a:schemeClr val="tx1">
                  <a:lumMod val="50000"/>
                  <a:lumOff val="50000"/>
                </a:schemeClr>
              </a:buClr>
              <a:defRPr/>
            </a:lvl3pPr>
            <a:lvl4pPr>
              <a:buClr>
                <a:schemeClr val="tx1">
                  <a:lumMod val="50000"/>
                  <a:lumOff val="50000"/>
                </a:schemeClr>
              </a:buClr>
              <a:defRPr/>
            </a:lvl4pPr>
            <a:lvl5pPr>
              <a:buClr>
                <a:schemeClr val="tx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
        <p:nvSpPr>
          <p:cNvPr id="7" name="Rectangle 6"/>
          <p:cNvSpPr/>
          <p:nvPr userDrawn="1"/>
        </p:nvSpPr>
        <p:spPr>
          <a:xfrm>
            <a:off x="6084168" y="0"/>
            <a:ext cx="305983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421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7194" y="0"/>
            <a:ext cx="443517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
        <p:nvSpPr>
          <p:cNvPr id="8" name="Content Placeholder 2"/>
          <p:cNvSpPr>
            <a:spLocks noGrp="1"/>
          </p:cNvSpPr>
          <p:nvPr>
            <p:ph idx="13"/>
          </p:nvPr>
        </p:nvSpPr>
        <p:spPr>
          <a:xfrm>
            <a:off x="179512" y="1203598"/>
            <a:ext cx="4032448" cy="3747864"/>
          </a:xfrm>
        </p:spPr>
        <p:txBody>
          <a:bodyPr/>
          <a:lstStyle>
            <a:lvl1pPr>
              <a:buClr>
                <a:schemeClr val="tx1">
                  <a:lumMod val="50000"/>
                  <a:lumOff val="50000"/>
                </a:schemeClr>
              </a:buClr>
              <a:defRPr>
                <a:solidFill>
                  <a:schemeClr val="bg1"/>
                </a:solidFill>
              </a:defRPr>
            </a:lvl1pPr>
            <a:lvl2pPr>
              <a:buClr>
                <a:schemeClr val="tx1">
                  <a:lumMod val="50000"/>
                  <a:lumOff val="50000"/>
                </a:schemeClr>
              </a:buClr>
              <a:defRPr>
                <a:solidFill>
                  <a:schemeClr val="bg1"/>
                </a:solidFill>
              </a:defRPr>
            </a:lvl2pPr>
            <a:lvl3pPr>
              <a:buClr>
                <a:schemeClr val="tx1">
                  <a:lumMod val="50000"/>
                  <a:lumOff val="50000"/>
                </a:schemeClr>
              </a:buClr>
              <a:defRPr>
                <a:solidFill>
                  <a:schemeClr val="bg1"/>
                </a:solidFill>
              </a:defRPr>
            </a:lvl3pPr>
            <a:lvl4pPr>
              <a:buClr>
                <a:schemeClr val="tx1">
                  <a:lumMod val="50000"/>
                  <a:lumOff val="50000"/>
                </a:schemeClr>
              </a:buClr>
              <a:defRPr>
                <a:solidFill>
                  <a:schemeClr val="bg1"/>
                </a:solidFill>
              </a:defRPr>
            </a:lvl4pPr>
            <a:lvl5pPr>
              <a:buClr>
                <a:schemeClr val="tx1">
                  <a:lumMod val="50000"/>
                  <a:lumOff val="50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90042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7194" y="0"/>
            <a:ext cx="41887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
        <p:nvSpPr>
          <p:cNvPr id="8" name="Content Placeholder 2"/>
          <p:cNvSpPr>
            <a:spLocks noGrp="1"/>
          </p:cNvSpPr>
          <p:nvPr>
            <p:ph idx="13"/>
          </p:nvPr>
        </p:nvSpPr>
        <p:spPr>
          <a:xfrm>
            <a:off x="179512" y="1203598"/>
            <a:ext cx="3816424" cy="3747864"/>
          </a:xfrm>
        </p:spPr>
        <p:txBody>
          <a:bodyPr/>
          <a:lstStyle>
            <a:lvl1pPr>
              <a:buClr>
                <a:schemeClr val="tx1">
                  <a:lumMod val="50000"/>
                  <a:lumOff val="50000"/>
                </a:schemeClr>
              </a:buClr>
              <a:defRPr>
                <a:solidFill>
                  <a:schemeClr val="bg1"/>
                </a:solidFill>
              </a:defRPr>
            </a:lvl1pPr>
            <a:lvl2pPr>
              <a:buClr>
                <a:schemeClr val="tx1">
                  <a:lumMod val="50000"/>
                  <a:lumOff val="50000"/>
                </a:schemeClr>
              </a:buClr>
              <a:defRPr>
                <a:solidFill>
                  <a:schemeClr val="bg1"/>
                </a:solidFill>
              </a:defRPr>
            </a:lvl2pPr>
            <a:lvl3pPr>
              <a:buClr>
                <a:schemeClr val="tx1">
                  <a:lumMod val="50000"/>
                  <a:lumOff val="50000"/>
                </a:schemeClr>
              </a:buClr>
              <a:defRPr>
                <a:solidFill>
                  <a:schemeClr val="bg1"/>
                </a:solidFill>
              </a:defRPr>
            </a:lvl3pPr>
            <a:lvl4pPr>
              <a:buClr>
                <a:schemeClr val="tx1">
                  <a:lumMod val="50000"/>
                  <a:lumOff val="50000"/>
                </a:schemeClr>
              </a:buClr>
              <a:defRPr>
                <a:solidFill>
                  <a:schemeClr val="bg1"/>
                </a:solidFill>
              </a:defRPr>
            </a:lvl4pPr>
            <a:lvl5pPr>
              <a:buClr>
                <a:schemeClr val="tx1">
                  <a:lumMod val="50000"/>
                  <a:lumOff val="50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800564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7194" y="0"/>
            <a:ext cx="364309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3851920" y="205979"/>
            <a:ext cx="5054995"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851920" y="1203598"/>
            <a:ext cx="504056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
        <p:nvSpPr>
          <p:cNvPr id="8" name="Content Placeholder 2"/>
          <p:cNvSpPr>
            <a:spLocks noGrp="1"/>
          </p:cNvSpPr>
          <p:nvPr>
            <p:ph idx="13"/>
          </p:nvPr>
        </p:nvSpPr>
        <p:spPr>
          <a:xfrm>
            <a:off x="179512" y="1203598"/>
            <a:ext cx="3240360" cy="3747864"/>
          </a:xfrm>
        </p:spPr>
        <p:txBody>
          <a:bodyPr/>
          <a:lstStyle>
            <a:lvl1pPr>
              <a:buClr>
                <a:schemeClr val="tx1">
                  <a:lumMod val="50000"/>
                  <a:lumOff val="50000"/>
                </a:schemeClr>
              </a:buClr>
              <a:defRPr>
                <a:solidFill>
                  <a:schemeClr val="bg1"/>
                </a:solidFill>
              </a:defRPr>
            </a:lvl1pPr>
            <a:lvl2pPr>
              <a:buClr>
                <a:schemeClr val="tx1">
                  <a:lumMod val="50000"/>
                  <a:lumOff val="50000"/>
                </a:schemeClr>
              </a:buClr>
              <a:defRPr>
                <a:solidFill>
                  <a:schemeClr val="bg1"/>
                </a:solidFill>
              </a:defRPr>
            </a:lvl2pPr>
            <a:lvl3pPr>
              <a:buClr>
                <a:schemeClr val="tx1">
                  <a:lumMod val="50000"/>
                  <a:lumOff val="50000"/>
                </a:schemeClr>
              </a:buClr>
              <a:defRPr>
                <a:solidFill>
                  <a:schemeClr val="bg1"/>
                </a:solidFill>
              </a:defRPr>
            </a:lvl3pPr>
            <a:lvl4pPr>
              <a:buClr>
                <a:schemeClr val="tx1">
                  <a:lumMod val="50000"/>
                  <a:lumOff val="50000"/>
                </a:schemeClr>
              </a:buClr>
              <a:defRPr>
                <a:solidFill>
                  <a:schemeClr val="bg1"/>
                </a:solidFill>
              </a:defRPr>
            </a:lvl4pPr>
            <a:lvl5pPr>
              <a:buClr>
                <a:schemeClr val="tx1">
                  <a:lumMod val="50000"/>
                  <a:lumOff val="50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887325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DA9-247C-4304-973C-C5AFEA712E3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pPr/>
              <a:t>‹#›</a:t>
            </a:fld>
            <a:endParaRPr lang="el-GR"/>
          </a:p>
        </p:txBody>
      </p:sp>
    </p:spTree>
    <p:extLst>
      <p:ext uri="{BB962C8B-B14F-4D97-AF65-F5344CB8AC3E}">
        <p14:creationId xmlns:p14="http://schemas.microsoft.com/office/powerpoint/2010/main" val="93193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C97DA9-247C-4304-973C-C5AFEA712E32}" type="datetimeFigureOut">
              <a:rPr lang="el-GR" smtClean="0"/>
              <a:pPr/>
              <a:t>29/10/2015</a:t>
            </a:fld>
            <a:endParaRPr lang="el-G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500E66-6A01-4133-A2BB-DB8B08A453A4}" type="slidenum">
              <a:rPr lang="el-GR" smtClean="0"/>
              <a:pPr/>
              <a:t>‹#›</a:t>
            </a:fld>
            <a:endParaRPr lang="el-GR"/>
          </a:p>
        </p:txBody>
      </p:sp>
    </p:spTree>
    <p:extLst>
      <p:ext uri="{BB962C8B-B14F-4D97-AF65-F5344CB8AC3E}">
        <p14:creationId xmlns:p14="http://schemas.microsoft.com/office/powerpoint/2010/main" val="272186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81" r:id="rId7"/>
    <p:sldLayoutId id="2147483664"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77" r:id="rId18"/>
    <p:sldLayoutId id="2147483678" r:id="rId19"/>
    <p:sldLayoutId id="2147483679" r:id="rId20"/>
    <p:sldLayoutId id="2147483680" r:id="rId21"/>
    <p:sldLayoutId id="2147483682" r:id="rId22"/>
    <p:sldLayoutId id="2147483683" r:id="rId23"/>
    <p:sldLayoutId id="2147483684" r:id="rId24"/>
    <p:sldLayoutId id="2147483685" r:id="rId2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6749176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roceedings.caaconference.org/files/1994/14_Leese_Bradley_CAA_1994.pdf"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image" Target="../media/image32.wmf"/><Relationship Id="rId12" Type="http://schemas.openxmlformats.org/officeDocument/2006/relationships/image" Target="../media/image34.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31.wmf"/><Relationship Id="rId10"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3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7.bin"/><Relationship Id="rId4" Type="http://schemas.openxmlformats.org/officeDocument/2006/relationships/image" Target="../media/image3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1.jpeg"/><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rove.nla.gov.au/work/20036334?q&amp;versionId=23594993"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05576"/>
            <a:ext cx="7772400" cy="1102519"/>
          </a:xfrm>
        </p:spPr>
        <p:txBody>
          <a:bodyPr>
            <a:normAutofit/>
          </a:bodyPr>
          <a:lstStyle/>
          <a:p>
            <a:pPr lvl="1" algn="ctr"/>
            <a:r>
              <a:rPr lang="el-GR" sz="3600" b="1" dirty="0" smtClean="0">
                <a:solidFill>
                  <a:schemeClr val="tx1"/>
                </a:solidFill>
                <a:latin typeface="+mn-lt"/>
              </a:rPr>
              <a:t>Συντήρηση Μεταλλικών Αντικειμένων</a:t>
            </a:r>
            <a:endParaRPr lang="el-GR" sz="3600" b="1" dirty="0">
              <a:solidFill>
                <a:schemeClr val="tx1"/>
              </a:solidFill>
              <a:latin typeface="+mn-lt"/>
            </a:endParaRPr>
          </a:p>
        </p:txBody>
      </p:sp>
      <p:sp>
        <p:nvSpPr>
          <p:cNvPr id="3" name="Υπότιτλος 2"/>
          <p:cNvSpPr>
            <a:spLocks noGrp="1"/>
          </p:cNvSpPr>
          <p:nvPr>
            <p:ph type="subTitle" idx="1"/>
          </p:nvPr>
        </p:nvSpPr>
        <p:spPr>
          <a:xfrm>
            <a:off x="647565" y="2322406"/>
            <a:ext cx="7848871" cy="1545487"/>
          </a:xfrm>
        </p:spPr>
        <p:txBody>
          <a:bodyPr>
            <a:normAutofit fontScale="85000" lnSpcReduction="10000"/>
          </a:bodyPr>
          <a:lstStyle/>
          <a:p>
            <a:pPr>
              <a:lnSpc>
                <a:spcPct val="110000"/>
              </a:lnSpc>
              <a:spcBef>
                <a:spcPts val="0"/>
              </a:spcBef>
            </a:pPr>
            <a:r>
              <a:rPr lang="el-GR" sz="2800" b="1" dirty="0" smtClean="0">
                <a:solidFill>
                  <a:schemeClr val="tx1"/>
                </a:solidFill>
              </a:rPr>
              <a:t>Ενότητα </a:t>
            </a:r>
            <a:r>
              <a:rPr lang="en-US" sz="2800" b="1" dirty="0" smtClean="0">
                <a:solidFill>
                  <a:schemeClr val="tx1"/>
                </a:solidFill>
              </a:rPr>
              <a:t>3</a:t>
            </a:r>
            <a:r>
              <a:rPr lang="el-GR" sz="2800" dirty="0" smtClean="0">
                <a:solidFill>
                  <a:schemeClr val="tx1"/>
                </a:solidFill>
              </a:rPr>
              <a:t>:</a:t>
            </a:r>
            <a:r>
              <a:rPr lang="en-US" sz="2800" dirty="0" smtClean="0">
                <a:solidFill>
                  <a:schemeClr val="tx1"/>
                </a:solidFill>
              </a:rPr>
              <a:t> </a:t>
            </a:r>
            <a:r>
              <a:rPr lang="el-GR" sz="2800" dirty="0" smtClean="0">
                <a:solidFill>
                  <a:schemeClr val="tx1"/>
                </a:solidFill>
              </a:rPr>
              <a:t>Μελέτες συντήρησης – Διερευνητική συντήρηση</a:t>
            </a:r>
            <a:r>
              <a:rPr lang="el-GR" sz="2800" dirty="0">
                <a:solidFill>
                  <a:schemeClr val="tx1"/>
                </a:solidFill>
              </a:rPr>
              <a:t/>
            </a:r>
            <a:br>
              <a:rPr lang="el-GR" sz="2800" dirty="0">
                <a:solidFill>
                  <a:schemeClr val="tx1"/>
                </a:solidFill>
              </a:rPr>
            </a:br>
            <a:endParaRPr lang="en-US" sz="1600" dirty="0" smtClean="0">
              <a:solidFill>
                <a:schemeClr val="tx1"/>
              </a:solidFill>
            </a:endParaRPr>
          </a:p>
          <a:p>
            <a:pPr>
              <a:lnSpc>
                <a:spcPct val="110000"/>
              </a:lnSpc>
              <a:spcBef>
                <a:spcPts val="0"/>
              </a:spcBef>
            </a:pPr>
            <a:r>
              <a:rPr lang="el-GR" sz="2400" dirty="0" smtClean="0">
                <a:solidFill>
                  <a:schemeClr val="tx1"/>
                </a:solidFill>
              </a:rPr>
              <a:t>Βασιλική Αργυροπούλου, Μαρία </a:t>
            </a:r>
            <a:r>
              <a:rPr lang="el-GR" sz="2400" dirty="0" err="1" smtClean="0">
                <a:solidFill>
                  <a:schemeClr val="tx1"/>
                </a:solidFill>
              </a:rPr>
              <a:t>Γιαννουλάκη</a:t>
            </a:r>
            <a:endParaRPr lang="el-GR" sz="2400" dirty="0" smtClean="0">
              <a:solidFill>
                <a:schemeClr val="tx1"/>
              </a:solidFill>
            </a:endParaRPr>
          </a:p>
          <a:p>
            <a:pPr>
              <a:lnSpc>
                <a:spcPct val="110000"/>
              </a:lnSpc>
              <a:spcBef>
                <a:spcPts val="0"/>
              </a:spcBef>
            </a:pPr>
            <a:r>
              <a:rPr lang="el-GR" sz="2400" dirty="0" smtClean="0">
                <a:solidFill>
                  <a:schemeClr val="tx1"/>
                </a:solidFill>
              </a:rPr>
              <a:t>Τμήμα Συντήρησης Αρχαιοτήτων &amp; Έργων Τέχνης</a:t>
            </a:r>
            <a:endParaRPr lang="el-GR" sz="2400" dirty="0">
              <a:solidFill>
                <a:schemeClr val="tx1"/>
              </a:solidFill>
            </a:endParaRP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80" y="259481"/>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2" y="236421"/>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3675" y="414240"/>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4076460851"/>
              </p:ext>
            </p:extLst>
          </p:nvPr>
        </p:nvGraphicFramePr>
        <p:xfrm>
          <a:off x="1724025" y="4351413"/>
          <a:ext cx="5695950" cy="843392"/>
        </p:xfrm>
        <a:graphic>
          <a:graphicData uri="http://schemas.openxmlformats.org/drawingml/2006/table">
            <a:tbl>
              <a:tblPr firstRow="1" firstCol="1" bandRow="1">
                <a:tableStyleId>{2D5ABB26-0587-4C30-8999-92F81FD0307C}</a:tableStyleId>
              </a:tblPr>
              <a:tblGrid>
                <a:gridCol w="2138838"/>
                <a:gridCol w="3557112"/>
              </a:tblGrid>
              <a:tr h="84339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06569" y="3630554"/>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3996811" y="3630554"/>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8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rtlCol="0">
            <a:normAutofit/>
          </a:bodyPr>
          <a:lstStyle/>
          <a:p>
            <a:pPr eaLnBrk="1" fontAlgn="auto" hangingPunct="1">
              <a:spcAft>
                <a:spcPts val="0"/>
              </a:spcAft>
              <a:defRPr/>
            </a:pPr>
            <a:r>
              <a:rPr lang="el-GR" sz="3200" smtClean="0">
                <a:latin typeface="+mn-lt"/>
              </a:rPr>
              <a:t>Μεθοδολογία μελέτης συντήρησης</a:t>
            </a:r>
          </a:p>
        </p:txBody>
      </p:sp>
      <p:sp>
        <p:nvSpPr>
          <p:cNvPr id="145411" name="Rectangle 3"/>
          <p:cNvSpPr>
            <a:spLocks noGrp="1" noChangeArrowheads="1"/>
          </p:cNvSpPr>
          <p:nvPr>
            <p:ph idx="1"/>
          </p:nvPr>
        </p:nvSpPr>
        <p:spPr/>
        <p:txBody>
          <a:bodyPr rtlCol="0">
            <a:normAutofit/>
          </a:bodyPr>
          <a:lstStyle/>
          <a:p>
            <a:pPr marL="457200" indent="-457200" eaLnBrk="1" fontAlgn="auto" hangingPunct="1">
              <a:spcAft>
                <a:spcPts val="0"/>
              </a:spcAft>
              <a:buFont typeface="+mj-lt"/>
              <a:buAutoNum type="arabicPeriod"/>
              <a:defRPr/>
            </a:pPr>
            <a:r>
              <a:rPr lang="el-GR" sz="2000" b="1" dirty="0" smtClean="0"/>
              <a:t>Συλλογή πληροφοριών </a:t>
            </a:r>
            <a:r>
              <a:rPr lang="el-GR" sz="2000" dirty="0" smtClean="0"/>
              <a:t>για το μουσείο/περιβάλλον έκθεσης συλλογής (εγκαταστάσεις, περιβαλλοντικές συνθήκες, πολιτική διαχείρισης συλλογών)</a:t>
            </a:r>
          </a:p>
          <a:p>
            <a:pPr marL="457200" indent="-457200" eaLnBrk="1" fontAlgn="auto" hangingPunct="1">
              <a:spcAft>
                <a:spcPts val="0"/>
              </a:spcAft>
              <a:buFont typeface="+mj-lt"/>
              <a:buAutoNum type="arabicPeriod"/>
              <a:defRPr/>
            </a:pPr>
            <a:r>
              <a:rPr lang="el-GR" sz="2000" b="1" dirty="0" smtClean="0"/>
              <a:t>Προσδιορισμός ερωτήματος ή προβλήματος:</a:t>
            </a:r>
          </a:p>
          <a:p>
            <a:pPr marL="808038" indent="-357188" eaLnBrk="1" fontAlgn="auto" hangingPunct="1">
              <a:spcAft>
                <a:spcPts val="0"/>
              </a:spcAft>
              <a:buFont typeface="Wingdings" pitchFamily="2" charset="2"/>
              <a:buNone/>
              <a:defRPr/>
            </a:pPr>
            <a:r>
              <a:rPr lang="el-GR" sz="2000" b="1" dirty="0" smtClean="0"/>
              <a:t>Παράδειγμα: </a:t>
            </a:r>
            <a:r>
              <a:rPr lang="el-GR" sz="2000" i="1" dirty="0" smtClean="0"/>
              <a:t>Ποια αντικείμενα της εξεταζόμενης συλλογής</a:t>
            </a:r>
          </a:p>
          <a:p>
            <a:pPr marL="808038" indent="-357188" eaLnBrk="1" fontAlgn="auto" hangingPunct="1">
              <a:spcAft>
                <a:spcPts val="0"/>
              </a:spcAft>
              <a:buClr>
                <a:schemeClr val="accent1"/>
              </a:buClr>
              <a:defRPr/>
            </a:pPr>
            <a:r>
              <a:rPr lang="el-GR" sz="2000" dirty="0" smtClean="0"/>
              <a:t>Χρήζουν άμεσης συντήρησης</a:t>
            </a:r>
          </a:p>
          <a:p>
            <a:pPr marL="808038" indent="-357188" eaLnBrk="1" fontAlgn="auto" hangingPunct="1">
              <a:spcAft>
                <a:spcPts val="0"/>
              </a:spcAft>
              <a:buClr>
                <a:schemeClr val="accent1"/>
              </a:buClr>
              <a:defRPr/>
            </a:pPr>
            <a:r>
              <a:rPr lang="el-GR" sz="2000" dirty="0" smtClean="0"/>
              <a:t>Θα ωφελούνταν από μία συντήρηση</a:t>
            </a:r>
          </a:p>
          <a:p>
            <a:pPr marL="808038" indent="-357188" eaLnBrk="1" fontAlgn="auto" hangingPunct="1">
              <a:spcAft>
                <a:spcPts val="0"/>
              </a:spcAft>
              <a:buClr>
                <a:schemeClr val="accent1"/>
              </a:buClr>
              <a:defRPr/>
            </a:pPr>
            <a:r>
              <a:rPr lang="el-GR" sz="2000" dirty="0" smtClean="0"/>
              <a:t>Δε χρήζουν συντήρησης</a:t>
            </a:r>
          </a:p>
          <a:p>
            <a:pPr marL="457200" indent="-457200" eaLnBrk="1" fontAlgn="auto" hangingPunct="1">
              <a:spcAft>
                <a:spcPts val="0"/>
              </a:spcAft>
              <a:buFont typeface="+mj-lt"/>
              <a:buAutoNum type="arabicPeriod" startAt="3"/>
              <a:defRPr/>
            </a:pPr>
            <a:r>
              <a:rPr lang="el-GR" sz="2000" b="1" dirty="0" smtClean="0"/>
              <a:t>Αποτίμηση: </a:t>
            </a:r>
            <a:r>
              <a:rPr lang="el-GR" sz="2000" dirty="0" smtClean="0"/>
              <a:t>μακροσκοπική παρατήρηση και εξέταση με φυσικοχημικές τεχνικές ανάλυσης και παρατήρησης</a:t>
            </a:r>
            <a:endParaRPr lang="el-GR" sz="2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9355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179512" y="1851670"/>
            <a:ext cx="3240360" cy="3099792"/>
          </a:xfrm>
        </p:spPr>
        <p:txBody>
          <a:bodyPr/>
          <a:lstStyle/>
          <a:p>
            <a:pPr marL="0" indent="0" algn="ctr">
              <a:buNone/>
            </a:pPr>
            <a:r>
              <a:rPr lang="el-GR" dirty="0"/>
              <a:t>Μεθοδολογία Αποτίμησης</a:t>
            </a:r>
          </a:p>
        </p:txBody>
      </p:sp>
      <p:graphicFrame>
        <p:nvGraphicFramePr>
          <p:cNvPr id="2" name="Diagram 1"/>
          <p:cNvGraphicFramePr/>
          <p:nvPr>
            <p:extLst>
              <p:ext uri="{D42A27DB-BD31-4B8C-83A1-F6EECF244321}">
                <p14:modId xmlns:p14="http://schemas.microsoft.com/office/powerpoint/2010/main" val="3262231858"/>
              </p:ext>
            </p:extLst>
          </p:nvPr>
        </p:nvGraphicFramePr>
        <p:xfrm>
          <a:off x="3779912" y="123478"/>
          <a:ext cx="5257279"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492516"/>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Στόχοι επισκόπησης</a:t>
            </a:r>
          </a:p>
        </p:txBody>
      </p:sp>
      <p:sp>
        <p:nvSpPr>
          <p:cNvPr id="148484" name="Rectangle 4"/>
          <p:cNvSpPr>
            <a:spLocks noGrp="1" noChangeArrowheads="1"/>
          </p:cNvSpPr>
          <p:nvPr>
            <p:ph idx="1"/>
          </p:nvPr>
        </p:nvSpPr>
        <p:spPr>
          <a:xfrm>
            <a:off x="457200" y="1200150"/>
            <a:ext cx="3970784" cy="3819871"/>
          </a:xfrm>
        </p:spPr>
        <p:txBody>
          <a:bodyPr rtlCol="0">
            <a:normAutofit/>
          </a:bodyPr>
          <a:lstStyle/>
          <a:p>
            <a:pPr eaLnBrk="1" fontAlgn="auto" hangingPunct="1">
              <a:spcAft>
                <a:spcPts val="0"/>
              </a:spcAft>
              <a:buFont typeface="Wingdings" pitchFamily="2" charset="2"/>
              <a:buNone/>
              <a:defRPr/>
            </a:pPr>
            <a:r>
              <a:rPr lang="el-GR" sz="2000" b="1" dirty="0" smtClean="0"/>
              <a:t>Επισκόπηση Τεχνολογίας</a:t>
            </a:r>
          </a:p>
          <a:p>
            <a:pPr eaLnBrk="1" fontAlgn="auto" hangingPunct="1">
              <a:spcAft>
                <a:spcPts val="0"/>
              </a:spcAft>
              <a:buClr>
                <a:schemeClr val="accent1"/>
              </a:buClr>
              <a:buFontTx/>
              <a:buChar char="•"/>
              <a:defRPr/>
            </a:pPr>
            <a:r>
              <a:rPr lang="el-GR" sz="2000" dirty="0" smtClean="0"/>
              <a:t>Ταξινόμηση με βάση μορφολογικά/τεχνολογικά χαρακτηριστικά</a:t>
            </a:r>
          </a:p>
          <a:p>
            <a:pPr eaLnBrk="1" fontAlgn="auto" hangingPunct="1">
              <a:spcAft>
                <a:spcPts val="0"/>
              </a:spcAft>
              <a:buClr>
                <a:schemeClr val="accent1"/>
              </a:buClr>
              <a:buFontTx/>
              <a:buChar char="•"/>
              <a:defRPr/>
            </a:pPr>
            <a:r>
              <a:rPr lang="el-GR" sz="2000" dirty="0" smtClean="0"/>
              <a:t>Επιλογή αντιπροσωπευτικού δείγματος </a:t>
            </a:r>
          </a:p>
          <a:p>
            <a:pPr eaLnBrk="1" fontAlgn="auto" hangingPunct="1">
              <a:spcAft>
                <a:spcPts val="0"/>
              </a:spcAft>
              <a:buClr>
                <a:schemeClr val="accent1"/>
              </a:buClr>
              <a:buFontTx/>
              <a:buChar char="•"/>
              <a:defRPr/>
            </a:pPr>
            <a:r>
              <a:rPr lang="el-GR" sz="2000" dirty="0" smtClean="0"/>
              <a:t>Προσδιορισμός τεχνολογικού χαρακτήρα</a:t>
            </a:r>
          </a:p>
        </p:txBody>
      </p:sp>
      <p:sp>
        <p:nvSpPr>
          <p:cNvPr id="148485" name="Rectangle 5"/>
          <p:cNvSpPr>
            <a:spLocks noGrp="1" noChangeArrowheads="1"/>
          </p:cNvSpPr>
          <p:nvPr>
            <p:ph sz="half" idx="4294967295"/>
          </p:nvPr>
        </p:nvSpPr>
        <p:spPr>
          <a:xfrm>
            <a:off x="4940681" y="1200150"/>
            <a:ext cx="3810000" cy="2883768"/>
          </a:xfrm>
        </p:spPr>
        <p:txBody>
          <a:bodyPr rtlCol="0">
            <a:noAutofit/>
          </a:bodyPr>
          <a:lstStyle/>
          <a:p>
            <a:pPr eaLnBrk="1" fontAlgn="auto" hangingPunct="1">
              <a:spcAft>
                <a:spcPts val="0"/>
              </a:spcAft>
              <a:buFont typeface="Wingdings" pitchFamily="2" charset="2"/>
              <a:buNone/>
              <a:defRPr/>
            </a:pPr>
            <a:r>
              <a:rPr lang="el-GR" sz="2000" b="1" dirty="0" smtClean="0"/>
              <a:t>Επισκόπηση Κατάστασης</a:t>
            </a:r>
          </a:p>
          <a:p>
            <a:pPr eaLnBrk="1" fontAlgn="auto" hangingPunct="1">
              <a:spcAft>
                <a:spcPts val="0"/>
              </a:spcAft>
              <a:buClr>
                <a:schemeClr val="accent1"/>
              </a:buClr>
              <a:buFontTx/>
              <a:buChar char="•"/>
              <a:defRPr/>
            </a:pPr>
            <a:r>
              <a:rPr lang="el-GR" sz="2000" dirty="0" smtClean="0"/>
              <a:t>Συλλογή πληροφοριών για διάβρωση και παράγοντες που επηρεάζουν τη διατήρηση</a:t>
            </a:r>
          </a:p>
          <a:p>
            <a:pPr eaLnBrk="1" fontAlgn="auto" hangingPunct="1">
              <a:spcAft>
                <a:spcPts val="0"/>
              </a:spcAft>
              <a:buClr>
                <a:schemeClr val="accent1"/>
              </a:buClr>
              <a:buFontTx/>
              <a:buChar char="•"/>
              <a:defRPr/>
            </a:pPr>
            <a:r>
              <a:rPr lang="el-GR" sz="2000" dirty="0" smtClean="0"/>
              <a:t>Πρόβλεψη και προσδιορισμός επιπέδων προτεραιότητας για συντήρηση</a:t>
            </a:r>
          </a:p>
        </p:txBody>
      </p:sp>
      <p:sp>
        <p:nvSpPr>
          <p:cNvPr id="35845" name="WordArt 6"/>
          <p:cNvSpPr>
            <a:spLocks noChangeArrowheads="1" noChangeShapeType="1" noTextEdit="1"/>
          </p:cNvSpPr>
          <p:nvPr/>
        </p:nvSpPr>
        <p:spPr bwMode="auto">
          <a:xfrm>
            <a:off x="4138687" y="3795886"/>
            <a:ext cx="792163" cy="540544"/>
          </a:xfrm>
          <a:prstGeom prst="rect">
            <a:avLst/>
          </a:prstGeom>
        </p:spPr>
        <p:txBody>
          <a:bodyPr wrap="none" fromWordArt="1">
            <a:prstTxWarp prst="textPlain">
              <a:avLst>
                <a:gd name="adj" fmla="val 50000"/>
              </a:avLst>
            </a:prstTxWarp>
          </a:bodyPr>
          <a:lstStyle/>
          <a:p>
            <a:pPr algn="ctr"/>
            <a:r>
              <a:rPr lang="el-GR" sz="4000" b="1" kern="10" spc="800" dirty="0">
                <a:ln w="9525" cap="sq">
                  <a:solidFill>
                    <a:srgbClr val="4D4D4D"/>
                  </a:solidFill>
                  <a:round/>
                  <a:headEnd type="none" w="sm" len="sm"/>
                  <a:tailEnd type="none" w="sm" len="sm"/>
                </a:ln>
                <a:solidFill>
                  <a:schemeClr val="accent1"/>
                </a:solidFill>
                <a:latin typeface="Garamond"/>
              </a:rPr>
              <a:t>&amp;</a:t>
            </a:r>
          </a:p>
        </p:txBody>
      </p:sp>
      <p:sp>
        <p:nvSpPr>
          <p:cNvPr id="148487" name="Text Box 7"/>
          <p:cNvSpPr txBox="1">
            <a:spLocks noChangeArrowheads="1"/>
          </p:cNvSpPr>
          <p:nvPr/>
        </p:nvSpPr>
        <p:spPr bwMode="auto">
          <a:xfrm>
            <a:off x="1908176" y="4493562"/>
            <a:ext cx="5688013" cy="46166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l-GR" sz="2400" b="1" dirty="0"/>
              <a:t>       Προσδιορισμός Αξίας και Αναγκών</a:t>
            </a:r>
          </a:p>
        </p:txBody>
      </p:sp>
    </p:spTree>
    <p:extLst>
      <p:ext uri="{BB962C8B-B14F-4D97-AF65-F5344CB8AC3E}">
        <p14:creationId xmlns:p14="http://schemas.microsoft.com/office/powerpoint/2010/main" val="31732763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87388" y="1059582"/>
            <a:ext cx="8042819" cy="3943350"/>
          </a:xfrm>
          <a:ln>
            <a:solidFill>
              <a:schemeClr val="accent1"/>
            </a:solidFill>
          </a:ln>
        </p:spPr>
        <p:txBody>
          <a:bodyPr>
            <a:normAutofit/>
          </a:bodyPr>
          <a:lstStyle/>
          <a:p>
            <a:pPr algn="just">
              <a:buClr>
                <a:srgbClr val="5F5F5F"/>
              </a:buClr>
            </a:pPr>
            <a:r>
              <a:rPr lang="el-GR" sz="2800" dirty="0" smtClean="0">
                <a:solidFill>
                  <a:schemeClr val="tx1">
                    <a:lumMod val="85000"/>
                    <a:lumOff val="15000"/>
                  </a:schemeClr>
                </a:solidFill>
              </a:rPr>
              <a:t>Διάκριση σε γενικούς τύπους</a:t>
            </a:r>
            <a:endParaRPr lang="en-US" sz="2800" dirty="0" smtClean="0">
              <a:solidFill>
                <a:schemeClr val="tx1">
                  <a:lumMod val="85000"/>
                  <a:lumOff val="15000"/>
                </a:schemeClr>
              </a:solidFill>
            </a:endParaRPr>
          </a:p>
          <a:p>
            <a:pPr algn="just">
              <a:buClr>
                <a:srgbClr val="5F5F5F"/>
              </a:buClr>
            </a:pPr>
            <a:r>
              <a:rPr lang="el-GR" sz="2800" dirty="0" smtClean="0">
                <a:solidFill>
                  <a:schemeClr val="tx1">
                    <a:lumMod val="85000"/>
                    <a:lumOff val="15000"/>
                  </a:schemeClr>
                </a:solidFill>
              </a:rPr>
              <a:t>Σχεδιασμός</a:t>
            </a:r>
            <a:endParaRPr lang="en-US" b="1" dirty="0" smtClean="0">
              <a:solidFill>
                <a:schemeClr val="tx1">
                  <a:lumMod val="85000"/>
                  <a:lumOff val="15000"/>
                </a:schemeClr>
              </a:solidFill>
            </a:endParaRPr>
          </a:p>
          <a:p>
            <a:pPr marL="0" indent="0" algn="just">
              <a:buNone/>
            </a:pPr>
            <a:r>
              <a:rPr lang="en-US" b="1" dirty="0" smtClean="0">
                <a:solidFill>
                  <a:srgbClr val="666633"/>
                </a:solidFill>
              </a:rPr>
              <a:t>       </a:t>
            </a:r>
            <a:endParaRPr lang="el-GR" b="1" dirty="0" smtClean="0">
              <a:solidFill>
                <a:srgbClr val="666633"/>
              </a:solidFill>
            </a:endParaRPr>
          </a:p>
        </p:txBody>
      </p:sp>
      <p:sp>
        <p:nvSpPr>
          <p:cNvPr id="2" name="Rectangle 1"/>
          <p:cNvSpPr/>
          <p:nvPr/>
        </p:nvSpPr>
        <p:spPr>
          <a:xfrm>
            <a:off x="3728070" y="1990739"/>
            <a:ext cx="4572000" cy="1200329"/>
          </a:xfrm>
          <a:prstGeom prst="rect">
            <a:avLst/>
          </a:prstGeom>
        </p:spPr>
        <p:txBody>
          <a:bodyPr>
            <a:spAutoFit/>
          </a:bodyPr>
          <a:lstStyle/>
          <a:p>
            <a:pPr algn="ctr">
              <a:buClr>
                <a:srgbClr val="5F5F5F"/>
              </a:buClr>
            </a:pPr>
            <a:r>
              <a:rPr lang="el-GR" b="1" dirty="0">
                <a:solidFill>
                  <a:srgbClr val="990033"/>
                </a:solidFill>
              </a:rPr>
              <a:t>Πίνακες Συχνότητας </a:t>
            </a:r>
            <a:r>
              <a:rPr lang="en-US" b="1" dirty="0">
                <a:solidFill>
                  <a:srgbClr val="990033"/>
                </a:solidFill>
              </a:rPr>
              <a:t>Burt</a:t>
            </a:r>
          </a:p>
          <a:p>
            <a:pPr algn="ctr"/>
            <a:endParaRPr lang="el-GR" b="1" dirty="0" smtClean="0">
              <a:solidFill>
                <a:srgbClr val="990033"/>
              </a:solidFill>
            </a:endParaRPr>
          </a:p>
          <a:p>
            <a:pPr algn="ctr"/>
            <a:endParaRPr lang="el-GR" b="1" dirty="0">
              <a:solidFill>
                <a:srgbClr val="990033"/>
              </a:solidFill>
            </a:endParaRPr>
          </a:p>
          <a:p>
            <a:pPr algn="ctr"/>
            <a:r>
              <a:rPr lang="el-GR" b="1" dirty="0" smtClean="0">
                <a:solidFill>
                  <a:srgbClr val="990033"/>
                </a:solidFill>
              </a:rPr>
              <a:t>Δενδρογράμματα</a:t>
            </a:r>
            <a:endParaRPr lang="en-US" b="1" dirty="0">
              <a:solidFill>
                <a:srgbClr val="990033"/>
              </a:solidFill>
            </a:endParaRPr>
          </a:p>
        </p:txBody>
      </p:sp>
      <p:sp>
        <p:nvSpPr>
          <p:cNvPr id="33794"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Επισκόπηση Τεχνολογίας</a:t>
            </a:r>
          </a:p>
        </p:txBody>
      </p:sp>
      <p:sp>
        <p:nvSpPr>
          <p:cNvPr id="36868" name="Oval 5"/>
          <p:cNvSpPr>
            <a:spLocks noChangeArrowheads="1"/>
          </p:cNvSpPr>
          <p:nvPr/>
        </p:nvSpPr>
        <p:spPr bwMode="auto">
          <a:xfrm>
            <a:off x="3419476" y="1545431"/>
            <a:ext cx="5040313" cy="2106216"/>
          </a:xfrm>
          <a:prstGeom prst="ellipse">
            <a:avLst/>
          </a:prstGeom>
          <a:noFill/>
          <a:ln w="57150">
            <a:solidFill>
              <a:srgbClr val="990033"/>
            </a:solidFill>
            <a:prstDash val="sysDot"/>
            <a:round/>
            <a:headEnd type="none" w="sm" len="sm"/>
            <a:tailEnd type="none" w="sm" len="sm"/>
          </a:ln>
        </p:spPr>
        <p:txBody>
          <a:bodyPr wrap="none" anchor="ctr"/>
          <a:lstStyle/>
          <a:p>
            <a:pPr algn="ctr"/>
            <a:endParaRPr lang="el-GR">
              <a:solidFill>
                <a:srgbClr val="CC00FF"/>
              </a:solidFill>
            </a:endParaRPr>
          </a:p>
        </p:txBody>
      </p:sp>
      <p:sp>
        <p:nvSpPr>
          <p:cNvPr id="36869" name="Oval 6"/>
          <p:cNvSpPr>
            <a:spLocks noChangeArrowheads="1"/>
          </p:cNvSpPr>
          <p:nvPr/>
        </p:nvSpPr>
        <p:spPr bwMode="auto">
          <a:xfrm>
            <a:off x="802581" y="3462337"/>
            <a:ext cx="4392613" cy="1350169"/>
          </a:xfrm>
          <a:prstGeom prst="ellipse">
            <a:avLst/>
          </a:prstGeom>
          <a:noFill/>
          <a:ln w="57150">
            <a:solidFill>
              <a:schemeClr val="accent1"/>
            </a:solidFill>
            <a:prstDash val="sysDot"/>
            <a:round/>
            <a:headEnd type="none" w="sm" len="sm"/>
            <a:tailEnd type="none" w="sm" len="sm"/>
          </a:ln>
        </p:spPr>
        <p:txBody>
          <a:bodyPr wrap="none" anchor="ctr"/>
          <a:lstStyle/>
          <a:p>
            <a:endParaRPr lang="el-GR"/>
          </a:p>
        </p:txBody>
      </p:sp>
      <p:sp>
        <p:nvSpPr>
          <p:cNvPr id="36870" name="WordArt 7"/>
          <p:cNvSpPr>
            <a:spLocks noChangeArrowheads="1" noChangeShapeType="1" noTextEdit="1"/>
          </p:cNvSpPr>
          <p:nvPr/>
        </p:nvSpPr>
        <p:spPr bwMode="auto">
          <a:xfrm>
            <a:off x="5833095" y="2384225"/>
            <a:ext cx="361950" cy="428625"/>
          </a:xfrm>
          <a:prstGeom prst="rect">
            <a:avLst/>
          </a:prstGeom>
        </p:spPr>
        <p:txBody>
          <a:bodyPr wrap="none" fromWordArt="1">
            <a:prstTxWarp prst="textPlain">
              <a:avLst>
                <a:gd name="adj" fmla="val 50000"/>
              </a:avLst>
            </a:prstTxWarp>
          </a:bodyPr>
          <a:lstStyle/>
          <a:p>
            <a:pPr algn="ctr"/>
            <a:r>
              <a:rPr lang="el-GR" sz="3200" i="1" kern="10" dirty="0">
                <a:ln w="28575">
                  <a:solidFill>
                    <a:srgbClr val="5F5F5F"/>
                  </a:solidFill>
                  <a:round/>
                  <a:headEnd type="none" w="sm" len="sm"/>
                  <a:tailEnd type="none" w="sm" len="sm"/>
                </a:ln>
                <a:solidFill>
                  <a:srgbClr val="FF6699"/>
                </a:solidFill>
              </a:rPr>
              <a:t>&amp;</a:t>
            </a:r>
          </a:p>
        </p:txBody>
      </p:sp>
      <p:sp>
        <p:nvSpPr>
          <p:cNvPr id="36871" name="AutoShape 8"/>
          <p:cNvSpPr>
            <a:spLocks noChangeArrowheads="1"/>
          </p:cNvSpPr>
          <p:nvPr/>
        </p:nvSpPr>
        <p:spPr bwMode="auto">
          <a:xfrm>
            <a:off x="5303881" y="3706416"/>
            <a:ext cx="720725" cy="594122"/>
          </a:xfrm>
          <a:prstGeom prst="curvedLeftArrow">
            <a:avLst>
              <a:gd name="adj1" fmla="val 21982"/>
              <a:gd name="adj2" fmla="val 43965"/>
              <a:gd name="adj3" fmla="val 33333"/>
            </a:avLst>
          </a:prstGeom>
          <a:solidFill>
            <a:srgbClr val="DE88A7"/>
          </a:solidFill>
          <a:ln w="28575">
            <a:noFill/>
            <a:miter lim="800000"/>
            <a:headEnd type="none" w="sm" len="sm"/>
            <a:tailEnd type="none" w="sm" len="sm"/>
          </a:ln>
        </p:spPr>
        <p:txBody>
          <a:bodyPr wrap="none" anchor="ctr"/>
          <a:lstStyle/>
          <a:p>
            <a:endParaRPr lang="el-GR"/>
          </a:p>
        </p:txBody>
      </p:sp>
      <p:sp>
        <p:nvSpPr>
          <p:cNvPr id="9" name="TextBox 8"/>
          <p:cNvSpPr txBox="1"/>
          <p:nvPr/>
        </p:nvSpPr>
        <p:spPr>
          <a:xfrm>
            <a:off x="1054199" y="3591747"/>
            <a:ext cx="3889375" cy="1077218"/>
          </a:xfrm>
          <a:prstGeom prst="rect">
            <a:avLst/>
          </a:prstGeom>
          <a:noFill/>
        </p:spPr>
        <p:txBody>
          <a:bodyPr>
            <a:spAutoFit/>
          </a:bodyPr>
          <a:lstStyle/>
          <a:p>
            <a:pPr algn="ctr">
              <a:defRPr/>
            </a:pPr>
            <a:r>
              <a:rPr lang="el-GR" sz="3200" b="1" dirty="0" smtClean="0">
                <a:solidFill>
                  <a:schemeClr val="accent1"/>
                </a:solidFill>
              </a:rPr>
              <a:t>Τεχνολογική</a:t>
            </a:r>
          </a:p>
          <a:p>
            <a:pPr algn="ctr">
              <a:defRPr/>
            </a:pPr>
            <a:r>
              <a:rPr lang="el-GR" sz="3200" b="1" dirty="0" smtClean="0">
                <a:solidFill>
                  <a:schemeClr val="accent1"/>
                </a:solidFill>
              </a:rPr>
              <a:t>τυπολογία</a:t>
            </a:r>
            <a:endParaRPr lang="el-GR" sz="3200" b="1" dirty="0">
              <a:solidFill>
                <a:schemeClr val="accent1"/>
              </a:solidFill>
            </a:endParaRPr>
          </a:p>
        </p:txBody>
      </p:sp>
    </p:spTree>
    <p:extLst>
      <p:ext uri="{BB962C8B-B14F-4D97-AF65-F5344CB8AC3E}">
        <p14:creationId xmlns:p14="http://schemas.microsoft.com/office/powerpoint/2010/main" val="86666302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Επισκόπηση Τεχνολογίας (αναλυτικά)</a:t>
            </a:r>
          </a:p>
        </p:txBody>
      </p:sp>
      <p:sp>
        <p:nvSpPr>
          <p:cNvPr id="147459" name="Rectangle 3"/>
          <p:cNvSpPr>
            <a:spLocks noGrp="1" noChangeArrowheads="1"/>
          </p:cNvSpPr>
          <p:nvPr>
            <p:ph idx="1"/>
          </p:nvPr>
        </p:nvSpPr>
        <p:spPr/>
        <p:txBody>
          <a:bodyPr rtlCol="0">
            <a:noAutofit/>
          </a:bodyPr>
          <a:lstStyle/>
          <a:p>
            <a:pPr marL="533400" indent="-533400" eaLnBrk="1" fontAlgn="auto" hangingPunct="1">
              <a:spcAft>
                <a:spcPts val="0"/>
              </a:spcAft>
              <a:buFont typeface="Wingdings" pitchFamily="2" charset="2"/>
              <a:buAutoNum type="arabicPeriod"/>
              <a:defRPr/>
            </a:pPr>
            <a:r>
              <a:rPr lang="el-GR" sz="2000" b="1" dirty="0" smtClean="0"/>
              <a:t>Επιλογή αντιπροσωπευτικού δείγματος </a:t>
            </a:r>
            <a:r>
              <a:rPr lang="el-GR" sz="2000" dirty="0" smtClean="0">
                <a:effectLst>
                  <a:outerShdw blurRad="38100" dist="38100" dir="2700000" algn="tl">
                    <a:srgbClr val="000000">
                      <a:alpha val="43137"/>
                    </a:srgbClr>
                  </a:outerShdw>
                </a:effectLst>
              </a:rPr>
              <a:t>(</a:t>
            </a:r>
            <a:r>
              <a:rPr lang="el-GR" sz="2000" dirty="0" smtClean="0"/>
              <a:t>ακέραια αντικείμενα που διατηρούν την ιστορική τους πληροφορία &amp; αντιπροσωπευτικά τύπου ταξινόμησης</a:t>
            </a:r>
            <a:r>
              <a:rPr lang="el-GR" sz="2000" dirty="0" smtClean="0">
                <a:effectLst>
                  <a:outerShdw blurRad="38100" dist="38100" dir="2700000" algn="tl">
                    <a:srgbClr val="000000">
                      <a:alpha val="43137"/>
                    </a:srgbClr>
                  </a:outerShdw>
                </a:effectLst>
              </a:rPr>
              <a:t>)</a:t>
            </a:r>
          </a:p>
          <a:p>
            <a:pPr marL="533400" indent="-533400" eaLnBrk="1" fontAlgn="auto" hangingPunct="1">
              <a:spcAft>
                <a:spcPts val="0"/>
              </a:spcAft>
              <a:buFont typeface="Wingdings" pitchFamily="2" charset="2"/>
              <a:buAutoNum type="arabicPeriod"/>
              <a:defRPr/>
            </a:pPr>
            <a:r>
              <a:rPr lang="el-GR" sz="2000" b="1" dirty="0" smtClean="0"/>
              <a:t>Διαχωρισμός των αντικειμένων σε γενικούς τύπους σύμφωνα με τη αρχαιολογική/λαογραφική/εθνογραφική τυπολογία</a:t>
            </a:r>
            <a:r>
              <a:rPr lang="en-GB" sz="2000" b="1" dirty="0" smtClean="0"/>
              <a:t> </a:t>
            </a:r>
            <a:r>
              <a:rPr lang="en-GB" sz="2000" dirty="0" smtClean="0"/>
              <a:t>(</a:t>
            </a:r>
            <a:r>
              <a:rPr lang="el-GR" sz="2000" dirty="0" smtClean="0">
                <a:cs typeface="Courier New" pitchFamily="49" charset="0"/>
              </a:rPr>
              <a:t>διαχωρισμός βάση  πιθανής χρήσης ή λειτουργίας σε  μεγάλα σύνολα-</a:t>
            </a:r>
            <a:r>
              <a:rPr lang="en-GB" sz="2000" dirty="0" smtClean="0">
                <a:cs typeface="Courier New" pitchFamily="49" charset="0"/>
              </a:rPr>
              <a:t>clusters)</a:t>
            </a:r>
            <a:endParaRPr lang="el-GR" sz="2000" dirty="0" smtClean="0">
              <a:effectLst>
                <a:outerShdw blurRad="38100" dist="38100" dir="2700000" algn="tl">
                  <a:srgbClr val="000000"/>
                </a:outerShdw>
              </a:effectLst>
            </a:endParaRPr>
          </a:p>
          <a:p>
            <a:pPr marL="533400" indent="-533400" eaLnBrk="1" fontAlgn="auto" hangingPunct="1">
              <a:spcAft>
                <a:spcPts val="0"/>
              </a:spcAft>
              <a:buFont typeface="Wingdings" pitchFamily="2" charset="2"/>
              <a:buAutoNum type="arabicPeriod"/>
              <a:defRPr/>
            </a:pPr>
            <a:r>
              <a:rPr lang="el-GR" sz="2000" b="1" dirty="0" smtClean="0"/>
              <a:t>Καταγραφή σε δελτία</a:t>
            </a:r>
            <a:r>
              <a:rPr lang="en-GB" sz="2000" b="1" dirty="0" smtClean="0"/>
              <a:t> </a:t>
            </a:r>
            <a:r>
              <a:rPr lang="en-GB" sz="2000" dirty="0" smtClean="0"/>
              <a:t>(</a:t>
            </a:r>
            <a:r>
              <a:rPr lang="el-GR" sz="2000" dirty="0" smtClean="0">
                <a:cs typeface="Courier New" pitchFamily="49" charset="0"/>
              </a:rPr>
              <a:t>αύξων αριθμός, αριθμός καταγραφής καταλόγου εισαγωγής, κράμα κατασκευής, τύπος, γενική περιγραφή, χρονολόγηση, περιγραφή της κατάστασης διατήρησης, στοιχεία αρχείου από προηγούμενες επεμβάσεις συντήρησης, ανασκαφικά στοιχεία από τα ημερολόγια και φωτογραφία</a:t>
            </a:r>
            <a:r>
              <a:rPr lang="en-GB" sz="2000" dirty="0" smtClean="0">
                <a:cs typeface="Courier New" pitchFamily="49" charset="0"/>
              </a:rPr>
              <a:t>)</a:t>
            </a:r>
          </a:p>
        </p:txBody>
      </p:sp>
    </p:spTree>
    <p:extLst>
      <p:ext uri="{BB962C8B-B14F-4D97-AF65-F5344CB8AC3E}">
        <p14:creationId xmlns:p14="http://schemas.microsoft.com/office/powerpoint/2010/main" val="33024090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Επισκόπηση Τεχνολογίας (αναλυτικά)</a:t>
            </a:r>
          </a:p>
        </p:txBody>
      </p:sp>
      <p:sp>
        <p:nvSpPr>
          <p:cNvPr id="147459" name="Rectangle 3"/>
          <p:cNvSpPr>
            <a:spLocks noGrp="1" noChangeArrowheads="1"/>
          </p:cNvSpPr>
          <p:nvPr>
            <p:ph idx="1"/>
          </p:nvPr>
        </p:nvSpPr>
        <p:spPr/>
        <p:txBody>
          <a:bodyPr rtlCol="0">
            <a:noAutofit/>
          </a:bodyPr>
          <a:lstStyle/>
          <a:p>
            <a:pPr marL="533400" indent="-533400" eaLnBrk="1" fontAlgn="auto" hangingPunct="1">
              <a:spcAft>
                <a:spcPts val="0"/>
              </a:spcAft>
              <a:buFont typeface="Arial" charset="0"/>
              <a:buAutoNum type="arabicPeriod" startAt="4"/>
              <a:defRPr/>
            </a:pPr>
            <a:r>
              <a:rPr lang="el-GR" sz="2000" dirty="0" smtClean="0">
                <a:cs typeface="Courier New" pitchFamily="49" charset="0"/>
              </a:rPr>
              <a:t>Βάση αρχών ‘φαιν</a:t>
            </a:r>
            <a:r>
              <a:rPr lang="en-US" sz="2000" dirty="0" smtClean="0">
                <a:cs typeface="Courier New" pitchFamily="49" charset="0"/>
              </a:rPr>
              <a:t>o</a:t>
            </a:r>
            <a:r>
              <a:rPr lang="el-GR" sz="2000" dirty="0" smtClean="0">
                <a:cs typeface="Courier New" pitchFamily="49" charset="0"/>
              </a:rPr>
              <a:t>τυπικής’ ή μορφολογικής τυπολογίας και ταξινομίας, διαχωρισμός κάθε τύπου σε μικρότερα, δύο ή περισσότερα σύνολα (</a:t>
            </a:r>
            <a:r>
              <a:rPr lang="en-US" sz="2000" dirty="0" smtClean="0">
                <a:cs typeface="Courier New" pitchFamily="49" charset="0"/>
              </a:rPr>
              <a:t>clusters</a:t>
            </a:r>
            <a:r>
              <a:rPr lang="el-GR" sz="2000" dirty="0" smtClean="0">
                <a:cs typeface="Courier New" pitchFamily="49" charset="0"/>
              </a:rPr>
              <a:t>), με βάση τα διακριτά εγγενή μορφολογικά και εξωγενή χαρακτηριστικά του</a:t>
            </a:r>
          </a:p>
          <a:p>
            <a:pPr marL="533400" indent="-533400" eaLnBrk="1" fontAlgn="auto" hangingPunct="1">
              <a:spcAft>
                <a:spcPts val="0"/>
              </a:spcAft>
              <a:buFont typeface="Arial" charset="0"/>
              <a:buAutoNum type="arabicPeriod" startAt="4"/>
              <a:defRPr/>
            </a:pPr>
            <a:r>
              <a:rPr lang="el-GR" sz="2000" b="1" dirty="0" smtClean="0"/>
              <a:t>Σχεδιασμός πινάκων συχνότητας </a:t>
            </a:r>
            <a:r>
              <a:rPr lang="en-US" sz="2000" b="1" dirty="0" smtClean="0"/>
              <a:t>Burt</a:t>
            </a:r>
            <a:r>
              <a:rPr lang="el-GR" sz="2000" b="1" dirty="0" smtClean="0"/>
              <a:t> για κάθε τύπο (</a:t>
            </a:r>
            <a:r>
              <a:rPr lang="en-US" sz="2000" b="1" dirty="0" smtClean="0"/>
              <a:t>Burt frequency tables)</a:t>
            </a:r>
            <a:endParaRPr lang="el-GR" sz="2000" b="1" dirty="0" smtClean="0"/>
          </a:p>
          <a:p>
            <a:pPr marL="533400" indent="-533400" eaLnBrk="1" fontAlgn="auto" hangingPunct="1">
              <a:spcAft>
                <a:spcPts val="0"/>
              </a:spcAft>
              <a:buFont typeface="Arial" charset="0"/>
              <a:buAutoNum type="arabicPeriod" startAt="4"/>
              <a:defRPr/>
            </a:pPr>
            <a:r>
              <a:rPr lang="el-GR" sz="2000" b="1" dirty="0" smtClean="0"/>
              <a:t>Σχεδιασμός δενδρογραμμάτων </a:t>
            </a:r>
            <a:r>
              <a:rPr lang="en-US" sz="2000" b="1" dirty="0" smtClean="0"/>
              <a:t>(classification trees)</a:t>
            </a:r>
            <a:endParaRPr lang="el-GR" sz="2000" b="1" dirty="0" smtClean="0"/>
          </a:p>
          <a:p>
            <a:pPr marL="533400" indent="-533400" eaLnBrk="1" fontAlgn="auto" hangingPunct="1">
              <a:spcAft>
                <a:spcPts val="0"/>
              </a:spcAft>
              <a:buFont typeface="Arial" charset="0"/>
              <a:buAutoNum type="arabicPeriod" startAt="4"/>
              <a:defRPr/>
            </a:pPr>
            <a:r>
              <a:rPr lang="el-GR" sz="2000" b="1" dirty="0" smtClean="0"/>
              <a:t>Σχεδιασμός διαγραμμάτων συχνότητας εμφάνισης και κατανομής χαρακτηριστικών </a:t>
            </a:r>
            <a:r>
              <a:rPr lang="en-US" sz="2000" b="1" dirty="0" smtClean="0"/>
              <a:t>(pie charts)</a:t>
            </a:r>
            <a:endParaRPr lang="el-GR" sz="2000" b="1" dirty="0" smtClean="0"/>
          </a:p>
        </p:txBody>
      </p:sp>
    </p:spTree>
    <p:extLst>
      <p:ext uri="{BB962C8B-B14F-4D97-AF65-F5344CB8AC3E}">
        <p14:creationId xmlns:p14="http://schemas.microsoft.com/office/powerpoint/2010/main" val="11895027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 Παραδείγματα</a:t>
            </a:r>
          </a:p>
        </p:txBody>
      </p:sp>
      <p:sp>
        <p:nvSpPr>
          <p:cNvPr id="3" name="Content Placeholder 2"/>
          <p:cNvSpPr>
            <a:spLocks noGrp="1"/>
          </p:cNvSpPr>
          <p:nvPr>
            <p:ph type="subTitle" idx="1"/>
          </p:nvPr>
        </p:nvSpPr>
        <p:spPr/>
        <p:txBody>
          <a:bodyPr>
            <a:normAutofit/>
          </a:bodyPr>
          <a:lstStyle/>
          <a:p>
            <a:pPr algn="ctr">
              <a:buFont typeface="Arial" charset="0"/>
              <a:buNone/>
              <a:defRPr/>
            </a:pPr>
            <a:endParaRPr lang="el-GR" sz="4400" dirty="0">
              <a:solidFill>
                <a:srgbClr val="4D4D4D"/>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146622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Σιδερένια </a:t>
            </a:r>
            <a:r>
              <a:rPr lang="el-GR" sz="3200" dirty="0" smtClean="0"/>
              <a:t>καρφιά- </a:t>
            </a:r>
            <a:r>
              <a:rPr lang="el-GR" sz="3200" dirty="0"/>
              <a:t>Πίνακας Συχνότητας </a:t>
            </a:r>
            <a:r>
              <a:rPr lang="el-GR" sz="3200" dirty="0" err="1" smtClean="0"/>
              <a:t>Burt</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val="3934020500"/>
              </p:ext>
            </p:extLst>
          </p:nvPr>
        </p:nvGraphicFramePr>
        <p:xfrm>
          <a:off x="107506" y="1059582"/>
          <a:ext cx="8877673" cy="3840480"/>
        </p:xfrm>
        <a:graphic>
          <a:graphicData uri="http://schemas.openxmlformats.org/drawingml/2006/table">
            <a:tbl>
              <a:tblPr>
                <a:tableStyleId>{5940675A-B579-460E-94D1-54222C63F5DA}</a:tableStyleId>
              </a:tblPr>
              <a:tblGrid>
                <a:gridCol w="797231"/>
                <a:gridCol w="797231"/>
                <a:gridCol w="536985"/>
                <a:gridCol w="536985"/>
                <a:gridCol w="593341"/>
                <a:gridCol w="593341"/>
                <a:gridCol w="412362"/>
                <a:gridCol w="531946"/>
                <a:gridCol w="531946"/>
                <a:gridCol w="824722"/>
                <a:gridCol w="824722"/>
                <a:gridCol w="494833"/>
                <a:gridCol w="412362"/>
                <a:gridCol w="494833"/>
                <a:gridCol w="494833"/>
              </a:tblGrid>
              <a:tr h="149122">
                <a:tc>
                  <a:txBody>
                    <a:bodyPr/>
                    <a:lstStyle/>
                    <a:p>
                      <a:pPr>
                        <a:spcAft>
                          <a:spcPts val="0"/>
                        </a:spcAft>
                      </a:pPr>
                      <a:r>
                        <a:rPr lang="el-GR" sz="1050" dirty="0">
                          <a:effectLst/>
                        </a:rPr>
                        <a:t> </a:t>
                      </a:r>
                      <a:endParaRPr lang="el-GR" sz="1050" dirty="0">
                        <a:effectLst/>
                        <a:latin typeface="Times New Roman"/>
                        <a:ea typeface="Times New Roman"/>
                      </a:endParaRPr>
                    </a:p>
                  </a:txBody>
                  <a:tcPr marL="54813" marR="54813" marT="0" marB="0" anchor="ctr"/>
                </a:tc>
                <a:tc>
                  <a:txBody>
                    <a:bodyPr/>
                    <a:lstStyle/>
                    <a:p>
                      <a:pPr>
                        <a:spcAft>
                          <a:spcPts val="0"/>
                        </a:spcAft>
                      </a:pPr>
                      <a:r>
                        <a:rPr lang="el-GR" sz="1050">
                          <a:effectLst/>
                        </a:rPr>
                        <a:t> </a:t>
                      </a:r>
                      <a:endParaRPr lang="el-GR" sz="1050">
                        <a:effectLst/>
                        <a:latin typeface="Times New Roman"/>
                        <a:ea typeface="Times New Roman"/>
                      </a:endParaRPr>
                    </a:p>
                  </a:txBody>
                  <a:tcPr marL="54813" marR="54813" marT="0" marB="0" anchor="ctr"/>
                </a:tc>
                <a:tc gridSpan="2">
                  <a:txBody>
                    <a:bodyPr/>
                    <a:lstStyle/>
                    <a:p>
                      <a:pPr algn="ctr">
                        <a:spcAft>
                          <a:spcPts val="0"/>
                        </a:spcAft>
                      </a:pPr>
                      <a:r>
                        <a:rPr lang="el-GR" sz="1050">
                          <a:effectLst/>
                        </a:rPr>
                        <a:t>Τύπος</a:t>
                      </a:r>
                      <a:endParaRPr lang="el-GR" sz="1050">
                        <a:effectLst/>
                        <a:latin typeface="Times New Roman"/>
                        <a:ea typeface="Times New Roman"/>
                      </a:endParaRPr>
                    </a:p>
                  </a:txBody>
                  <a:tcPr marL="54813" marR="54813" marT="0" marB="0" anchor="ctr"/>
                </a:tc>
                <a:tc hMerge="1">
                  <a:txBody>
                    <a:bodyPr/>
                    <a:lstStyle/>
                    <a:p>
                      <a:endParaRPr lang="el-GR"/>
                    </a:p>
                  </a:txBody>
                  <a:tcPr/>
                </a:tc>
                <a:tc gridSpan="2">
                  <a:txBody>
                    <a:bodyPr/>
                    <a:lstStyle/>
                    <a:p>
                      <a:pPr algn="ctr">
                        <a:spcAft>
                          <a:spcPts val="0"/>
                        </a:spcAft>
                      </a:pPr>
                      <a:r>
                        <a:rPr lang="el-GR" sz="1050">
                          <a:effectLst/>
                        </a:rPr>
                        <a:t>Διατομή κορμού</a:t>
                      </a:r>
                      <a:endParaRPr lang="el-GR" sz="1050">
                        <a:effectLst/>
                        <a:latin typeface="Times New Roman"/>
                        <a:ea typeface="Times New Roman"/>
                      </a:endParaRPr>
                    </a:p>
                  </a:txBody>
                  <a:tcPr marL="54813" marR="54813" marT="0" marB="0" anchor="ctr"/>
                </a:tc>
                <a:tc hMerge="1">
                  <a:txBody>
                    <a:bodyPr/>
                    <a:lstStyle/>
                    <a:p>
                      <a:endParaRPr lang="el-GR"/>
                    </a:p>
                  </a:txBody>
                  <a:tcPr/>
                </a:tc>
                <a:tc gridSpan="9">
                  <a:txBody>
                    <a:bodyPr/>
                    <a:lstStyle/>
                    <a:p>
                      <a:pPr algn="ctr">
                        <a:spcAft>
                          <a:spcPts val="0"/>
                        </a:spcAft>
                      </a:pPr>
                      <a:r>
                        <a:rPr lang="el-GR" sz="1050">
                          <a:effectLst/>
                        </a:rPr>
                        <a:t>Σχήμα κεφαλής</a:t>
                      </a:r>
                      <a:endParaRPr lang="el-GR" sz="1050">
                        <a:effectLst/>
                        <a:latin typeface="Times New Roman"/>
                        <a:ea typeface="Times New Roman"/>
                      </a:endParaRPr>
                    </a:p>
                  </a:txBody>
                  <a:tcPr marL="54813" marR="54813"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49122">
                <a:tc>
                  <a:txBody>
                    <a:bodyPr/>
                    <a:lstStyle/>
                    <a:p>
                      <a:pPr>
                        <a:spcAft>
                          <a:spcPts val="0"/>
                        </a:spcAft>
                      </a:pPr>
                      <a:r>
                        <a:rPr lang="el-GR" sz="1050">
                          <a:effectLst/>
                        </a:rPr>
                        <a:t> </a:t>
                      </a:r>
                      <a:endParaRPr lang="el-GR" sz="1050">
                        <a:effectLst/>
                        <a:latin typeface="Times New Roman"/>
                        <a:ea typeface="Times New Roman"/>
                      </a:endParaRPr>
                    </a:p>
                  </a:txBody>
                  <a:tcPr marL="54813" marR="54813" marT="0" marB="0" anchor="ctr"/>
                </a:tc>
                <a:tc>
                  <a:txBody>
                    <a:bodyPr/>
                    <a:lstStyle/>
                    <a:p>
                      <a:pPr>
                        <a:spcAft>
                          <a:spcPts val="0"/>
                        </a:spcAft>
                      </a:pPr>
                      <a:r>
                        <a:rPr lang="el-GR" sz="1050" dirty="0">
                          <a:effectLst/>
                        </a:rPr>
                        <a:t> </a:t>
                      </a:r>
                      <a:endParaRPr lang="el-GR" sz="1050" dirty="0">
                        <a:effectLst/>
                        <a:latin typeface="Times New Roman"/>
                        <a:ea typeface="Times New Roman"/>
                      </a:endParaRPr>
                    </a:p>
                  </a:txBody>
                  <a:tcPr marL="54813" marR="54813" marT="0" marB="0" anchor="ctr"/>
                </a:tc>
                <a:tc rowSpan="2">
                  <a:txBody>
                    <a:bodyPr/>
                    <a:lstStyle/>
                    <a:p>
                      <a:pPr algn="ctr">
                        <a:spcAft>
                          <a:spcPts val="0"/>
                        </a:spcAft>
                      </a:pPr>
                      <a:r>
                        <a:rPr lang="el-GR" sz="1050" dirty="0">
                          <a:effectLst/>
                        </a:rPr>
                        <a:t>Απλός</a:t>
                      </a:r>
                      <a:endParaRPr lang="el-GR" sz="1050" dirty="0">
                        <a:effectLst/>
                        <a:latin typeface="Times New Roman"/>
                        <a:ea typeface="Times New Roman"/>
                      </a:endParaRPr>
                    </a:p>
                  </a:txBody>
                  <a:tcPr marL="54813" marR="54813" marT="0" marB="0" anchor="ctr"/>
                </a:tc>
                <a:tc rowSpan="2">
                  <a:txBody>
                    <a:bodyPr/>
                    <a:lstStyle/>
                    <a:p>
                      <a:pPr algn="ctr">
                        <a:spcAft>
                          <a:spcPts val="0"/>
                        </a:spcAft>
                      </a:pPr>
                      <a:r>
                        <a:rPr lang="el-GR" sz="1050">
                          <a:effectLst/>
                        </a:rPr>
                        <a:t>Διακοσμητικός</a:t>
                      </a:r>
                      <a:endParaRPr lang="el-GR" sz="1050">
                        <a:effectLst/>
                        <a:latin typeface="Times New Roman"/>
                        <a:ea typeface="Times New Roman"/>
                      </a:endParaRPr>
                    </a:p>
                  </a:txBody>
                  <a:tcPr marL="54813" marR="54813" marT="0" marB="0" anchor="ctr"/>
                </a:tc>
                <a:tc rowSpan="2">
                  <a:txBody>
                    <a:bodyPr/>
                    <a:lstStyle/>
                    <a:p>
                      <a:pPr algn="ctr">
                        <a:spcAft>
                          <a:spcPts val="0"/>
                        </a:spcAft>
                      </a:pPr>
                      <a:r>
                        <a:rPr lang="el-GR" sz="1050">
                          <a:effectLst/>
                        </a:rPr>
                        <a:t>Κυκλική</a:t>
                      </a:r>
                      <a:endParaRPr lang="el-GR" sz="1050">
                        <a:effectLst/>
                        <a:latin typeface="Times New Roman"/>
                        <a:ea typeface="Times New Roman"/>
                      </a:endParaRPr>
                    </a:p>
                  </a:txBody>
                  <a:tcPr marL="54813" marR="54813" marT="0" marB="0" anchor="ctr"/>
                </a:tc>
                <a:tc rowSpan="2">
                  <a:txBody>
                    <a:bodyPr/>
                    <a:lstStyle/>
                    <a:p>
                      <a:pPr algn="ctr">
                        <a:spcAft>
                          <a:spcPts val="0"/>
                        </a:spcAft>
                      </a:pPr>
                      <a:r>
                        <a:rPr lang="el-GR" sz="1050">
                          <a:effectLst/>
                        </a:rPr>
                        <a:t>Ορθογώνια</a:t>
                      </a:r>
                      <a:endParaRPr lang="el-GR" sz="1050">
                        <a:effectLst/>
                        <a:latin typeface="Times New Roman"/>
                        <a:ea typeface="Times New Roman"/>
                      </a:endParaRPr>
                    </a:p>
                  </a:txBody>
                  <a:tcPr marL="54813" marR="54813" marT="0" marB="0" anchor="ctr"/>
                </a:tc>
                <a:tc gridSpan="2">
                  <a:txBody>
                    <a:bodyPr/>
                    <a:lstStyle/>
                    <a:p>
                      <a:pPr algn="ctr">
                        <a:spcAft>
                          <a:spcPts val="0"/>
                        </a:spcAft>
                      </a:pPr>
                      <a:r>
                        <a:rPr lang="el-GR" sz="1050">
                          <a:effectLst/>
                        </a:rPr>
                        <a:t>Κυκλική</a:t>
                      </a:r>
                      <a:endParaRPr lang="el-GR" sz="1050">
                        <a:effectLst/>
                        <a:latin typeface="Times New Roman"/>
                        <a:ea typeface="Times New Roman"/>
                      </a:endParaRPr>
                    </a:p>
                  </a:txBody>
                  <a:tcPr marL="54813" marR="54813" marT="0" marB="0" anchor="ctr"/>
                </a:tc>
                <a:tc hMerge="1">
                  <a:txBody>
                    <a:bodyPr/>
                    <a:lstStyle/>
                    <a:p>
                      <a:endParaRPr lang="el-GR"/>
                    </a:p>
                  </a:txBody>
                  <a:tcPr/>
                </a:tc>
                <a:tc rowSpan="2">
                  <a:txBody>
                    <a:bodyPr/>
                    <a:lstStyle/>
                    <a:p>
                      <a:pPr algn="ctr">
                        <a:spcAft>
                          <a:spcPts val="0"/>
                        </a:spcAft>
                      </a:pPr>
                      <a:r>
                        <a:rPr lang="el-GR" sz="1050">
                          <a:effectLst/>
                        </a:rPr>
                        <a:t>Μανιτα-</a:t>
                      </a:r>
                    </a:p>
                    <a:p>
                      <a:pPr algn="ctr">
                        <a:spcAft>
                          <a:spcPts val="0"/>
                        </a:spcAft>
                      </a:pPr>
                      <a:r>
                        <a:rPr lang="el-GR" sz="1050">
                          <a:effectLst/>
                        </a:rPr>
                        <a:t>ρόσχημη</a:t>
                      </a:r>
                      <a:endParaRPr lang="el-GR" sz="1050">
                        <a:effectLst/>
                        <a:latin typeface="Times New Roman"/>
                        <a:ea typeface="Times New Roman"/>
                      </a:endParaRPr>
                    </a:p>
                  </a:txBody>
                  <a:tcPr marL="54813" marR="54813" marT="0" marB="0" anchor="ctr"/>
                </a:tc>
                <a:tc rowSpan="2">
                  <a:txBody>
                    <a:bodyPr/>
                    <a:lstStyle/>
                    <a:p>
                      <a:pPr algn="ctr">
                        <a:spcAft>
                          <a:spcPts val="0"/>
                        </a:spcAft>
                      </a:pPr>
                      <a:r>
                        <a:rPr lang="el-GR" sz="1050">
                          <a:effectLst/>
                        </a:rPr>
                        <a:t>Κωνική</a:t>
                      </a:r>
                      <a:endParaRPr lang="el-GR" sz="1050">
                        <a:effectLst/>
                        <a:latin typeface="Times New Roman"/>
                        <a:ea typeface="Times New Roman"/>
                      </a:endParaRPr>
                    </a:p>
                  </a:txBody>
                  <a:tcPr marL="54813" marR="54813" marT="0" marB="0" anchor="ctr"/>
                </a:tc>
                <a:tc rowSpan="2">
                  <a:txBody>
                    <a:bodyPr/>
                    <a:lstStyle/>
                    <a:p>
                      <a:pPr>
                        <a:spcAft>
                          <a:spcPts val="0"/>
                        </a:spcAft>
                      </a:pPr>
                      <a:r>
                        <a:rPr lang="el-GR" sz="1050">
                          <a:effectLst/>
                        </a:rPr>
                        <a:t>Παρ/μμη με στρογγυλές άκρες</a:t>
                      </a:r>
                      <a:endParaRPr lang="el-GR" sz="1050">
                        <a:effectLst/>
                        <a:latin typeface="Times New Roman"/>
                        <a:ea typeface="Times New Roman"/>
                      </a:endParaRPr>
                    </a:p>
                  </a:txBody>
                  <a:tcPr marL="54813" marR="54813" marT="0" marB="0" anchor="ctr"/>
                </a:tc>
                <a:tc rowSpan="2">
                  <a:txBody>
                    <a:bodyPr/>
                    <a:lstStyle/>
                    <a:p>
                      <a:pPr algn="ctr">
                        <a:spcAft>
                          <a:spcPts val="0"/>
                        </a:spcAft>
                      </a:pPr>
                      <a:r>
                        <a:rPr lang="el-GR" sz="1050">
                          <a:effectLst/>
                        </a:rPr>
                        <a:t>Ελλειψοειδή</a:t>
                      </a:r>
                      <a:endParaRPr lang="el-GR" sz="1050">
                        <a:effectLst/>
                        <a:latin typeface="Times New Roman"/>
                        <a:ea typeface="Times New Roman"/>
                      </a:endParaRPr>
                    </a:p>
                  </a:txBody>
                  <a:tcPr marL="54813" marR="54813" marT="0" marB="0" anchor="ctr"/>
                </a:tc>
                <a:tc rowSpan="2">
                  <a:txBody>
                    <a:bodyPr/>
                    <a:lstStyle/>
                    <a:p>
                      <a:pPr algn="ctr">
                        <a:spcAft>
                          <a:spcPts val="0"/>
                        </a:spcAft>
                      </a:pPr>
                      <a:r>
                        <a:rPr lang="el-GR" sz="1050">
                          <a:effectLst/>
                        </a:rPr>
                        <a:t>Διχαλωτή</a:t>
                      </a:r>
                      <a:endParaRPr lang="el-GR" sz="1050">
                        <a:effectLst/>
                        <a:latin typeface="Times New Roman"/>
                        <a:ea typeface="Times New Roman"/>
                      </a:endParaRPr>
                    </a:p>
                  </a:txBody>
                  <a:tcPr marL="54813" marR="54813" marT="0" marB="0" anchor="ctr"/>
                </a:tc>
                <a:tc rowSpan="2">
                  <a:txBody>
                    <a:bodyPr/>
                    <a:lstStyle/>
                    <a:p>
                      <a:pPr algn="ctr">
                        <a:spcAft>
                          <a:spcPts val="0"/>
                        </a:spcAft>
                      </a:pPr>
                      <a:r>
                        <a:rPr lang="el-GR" sz="1050">
                          <a:effectLst/>
                        </a:rPr>
                        <a:t>Τεράγωνη</a:t>
                      </a:r>
                      <a:endParaRPr lang="el-GR" sz="1050">
                        <a:effectLst/>
                        <a:latin typeface="Times New Roman"/>
                        <a:ea typeface="Times New Roman"/>
                      </a:endParaRPr>
                    </a:p>
                  </a:txBody>
                  <a:tcPr marL="54813" marR="54813" marT="0" marB="0" anchor="ctr"/>
                </a:tc>
                <a:tc rowSpan="2">
                  <a:txBody>
                    <a:bodyPr/>
                    <a:lstStyle/>
                    <a:p>
                      <a:pPr>
                        <a:spcAft>
                          <a:spcPts val="0"/>
                        </a:spcAft>
                      </a:pPr>
                      <a:r>
                        <a:rPr lang="el-GR" sz="1050">
                          <a:effectLst/>
                        </a:rPr>
                        <a:t>Χωρίς</a:t>
                      </a:r>
                      <a:endParaRPr lang="el-GR" sz="1050">
                        <a:effectLst/>
                        <a:latin typeface="Times New Roman"/>
                        <a:ea typeface="Times New Roman"/>
                      </a:endParaRPr>
                    </a:p>
                  </a:txBody>
                  <a:tcPr marL="54813" marR="54813" marT="0" marB="0" anchor="ctr"/>
                </a:tc>
              </a:tr>
              <a:tr h="265351">
                <a:tc>
                  <a:txBody>
                    <a:bodyPr/>
                    <a:lstStyle/>
                    <a:p>
                      <a:pPr>
                        <a:spcAft>
                          <a:spcPts val="0"/>
                        </a:spcAft>
                      </a:pPr>
                      <a:r>
                        <a:rPr lang="el-GR" sz="1050" dirty="0">
                          <a:effectLst/>
                        </a:rPr>
                        <a:t> </a:t>
                      </a:r>
                      <a:endParaRPr lang="el-GR" sz="1050" dirty="0">
                        <a:effectLst/>
                        <a:latin typeface="Times New Roman"/>
                        <a:ea typeface="Times New Roman"/>
                      </a:endParaRPr>
                    </a:p>
                  </a:txBody>
                  <a:tcPr marL="54813" marR="54813" marT="0" marB="0" anchor="ctr"/>
                </a:tc>
                <a:tc>
                  <a:txBody>
                    <a:bodyPr/>
                    <a:lstStyle/>
                    <a:p>
                      <a:pPr>
                        <a:spcAft>
                          <a:spcPts val="0"/>
                        </a:spcAft>
                      </a:pPr>
                      <a:r>
                        <a:rPr lang="el-GR" sz="1050" dirty="0">
                          <a:effectLst/>
                        </a:rPr>
                        <a:t> </a:t>
                      </a:r>
                      <a:endParaRPr lang="el-GR" sz="1050" dirty="0">
                        <a:effectLst/>
                        <a:latin typeface="Times New Roman"/>
                        <a:ea typeface="Times New Roman"/>
                      </a:endParaRPr>
                    </a:p>
                  </a:txBody>
                  <a:tcPr marL="54813" marR="54813" marT="0" marB="0" anchor="ct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spcAft>
                          <a:spcPts val="0"/>
                        </a:spcAft>
                      </a:pPr>
                      <a:r>
                        <a:rPr lang="el-GR" sz="1050">
                          <a:effectLst/>
                        </a:rPr>
                        <a:t>Επίπεδη</a:t>
                      </a:r>
                      <a:endParaRPr lang="el-GR" sz="1050">
                        <a:effectLst/>
                        <a:latin typeface="Times New Roman"/>
                        <a:ea typeface="Times New Roman"/>
                      </a:endParaRPr>
                    </a:p>
                  </a:txBody>
                  <a:tcPr marL="54813" marR="54813" marT="0" marB="0" anchor="ctr"/>
                </a:tc>
                <a:tc>
                  <a:txBody>
                    <a:bodyPr/>
                    <a:lstStyle/>
                    <a:p>
                      <a:pPr>
                        <a:spcAft>
                          <a:spcPts val="0"/>
                        </a:spcAft>
                      </a:pPr>
                      <a:r>
                        <a:rPr lang="el-GR" sz="1050">
                          <a:effectLst/>
                        </a:rPr>
                        <a:t>Κυρτή</a:t>
                      </a:r>
                      <a:endParaRPr lang="el-GR" sz="1050">
                        <a:effectLst/>
                        <a:latin typeface="Times New Roman"/>
                        <a:ea typeface="Times New Roman"/>
                      </a:endParaRPr>
                    </a:p>
                  </a:txBody>
                  <a:tcPr marL="54813" marR="54813" marT="0" marB="0" anchor="ct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149122">
                <a:tc rowSpan="2">
                  <a:txBody>
                    <a:bodyPr/>
                    <a:lstStyle/>
                    <a:p>
                      <a:pPr>
                        <a:spcAft>
                          <a:spcPts val="0"/>
                        </a:spcAft>
                      </a:pPr>
                      <a:r>
                        <a:rPr lang="el-GR" sz="1050">
                          <a:effectLst/>
                        </a:rPr>
                        <a:t>Τύπος</a:t>
                      </a:r>
                      <a:endParaRPr lang="el-GR" sz="1050">
                        <a:effectLst/>
                        <a:latin typeface="Times New Roman"/>
                        <a:ea typeface="Times New Roman"/>
                      </a:endParaRPr>
                    </a:p>
                  </a:txBody>
                  <a:tcPr marL="54813" marR="54813" marT="0" marB="0" anchor="ctr"/>
                </a:tc>
                <a:tc>
                  <a:txBody>
                    <a:bodyPr/>
                    <a:lstStyle/>
                    <a:p>
                      <a:pPr>
                        <a:spcAft>
                          <a:spcPts val="0"/>
                        </a:spcAft>
                      </a:pPr>
                      <a:r>
                        <a:rPr lang="el-GR" sz="1050">
                          <a:effectLst/>
                        </a:rPr>
                        <a:t>Απλός</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353</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8</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345</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213</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76</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4</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16</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17</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4</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3</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19</a:t>
                      </a:r>
                      <a:endParaRPr lang="el-GR" sz="1050">
                        <a:effectLst/>
                        <a:latin typeface="Times New Roman"/>
                        <a:ea typeface="Times New Roman"/>
                      </a:endParaRPr>
                    </a:p>
                  </a:txBody>
                  <a:tcPr marL="54813" marR="54813" marT="0" marB="0" anchor="ctr"/>
                </a:tc>
              </a:tr>
              <a:tr h="265105">
                <a:tc vMerge="1">
                  <a:txBody>
                    <a:bodyPr/>
                    <a:lstStyle/>
                    <a:p>
                      <a:endParaRPr lang="el-GR"/>
                    </a:p>
                  </a:txBody>
                  <a:tcPr/>
                </a:tc>
                <a:tc>
                  <a:txBody>
                    <a:bodyPr/>
                    <a:lstStyle/>
                    <a:p>
                      <a:pPr>
                        <a:spcAft>
                          <a:spcPts val="0"/>
                        </a:spcAft>
                      </a:pPr>
                      <a:r>
                        <a:rPr lang="el-GR" sz="1050">
                          <a:effectLst/>
                        </a:rPr>
                        <a:t>Διακοσμητικός</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10</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5</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5</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9</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rowSpan="2">
                  <a:txBody>
                    <a:bodyPr/>
                    <a:lstStyle/>
                    <a:p>
                      <a:pPr>
                        <a:spcAft>
                          <a:spcPts val="0"/>
                        </a:spcAft>
                      </a:pPr>
                      <a:r>
                        <a:rPr lang="el-GR" sz="1050">
                          <a:effectLst/>
                        </a:rPr>
                        <a:t>Διατομή</a:t>
                      </a:r>
                    </a:p>
                    <a:p>
                      <a:pPr>
                        <a:spcAft>
                          <a:spcPts val="0"/>
                        </a:spcAft>
                      </a:pPr>
                      <a:r>
                        <a:rPr lang="el-GR" sz="1050">
                          <a:effectLst/>
                        </a:rPr>
                        <a:t>κορμού</a:t>
                      </a:r>
                      <a:endParaRPr lang="el-GR" sz="1050">
                        <a:effectLst/>
                        <a:latin typeface="Times New Roman"/>
                        <a:ea typeface="Times New Roman"/>
                      </a:endParaRPr>
                    </a:p>
                  </a:txBody>
                  <a:tcPr marL="54813" marR="54813" marT="0" marB="0" anchor="ctr"/>
                </a:tc>
                <a:tc>
                  <a:txBody>
                    <a:bodyPr/>
                    <a:lstStyle/>
                    <a:p>
                      <a:pPr>
                        <a:spcAft>
                          <a:spcPts val="0"/>
                        </a:spcAft>
                      </a:pPr>
                      <a:r>
                        <a:rPr lang="el-GR" sz="1050">
                          <a:effectLst/>
                        </a:rPr>
                        <a:t>Κυκλική</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13</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12</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1</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vMerge="1">
                  <a:txBody>
                    <a:bodyPr/>
                    <a:lstStyle/>
                    <a:p>
                      <a:endParaRPr lang="el-GR"/>
                    </a:p>
                  </a:txBody>
                  <a:tcPr/>
                </a:tc>
                <a:tc>
                  <a:txBody>
                    <a:bodyPr/>
                    <a:lstStyle/>
                    <a:p>
                      <a:pPr>
                        <a:spcAft>
                          <a:spcPts val="0"/>
                        </a:spcAft>
                      </a:pPr>
                      <a:r>
                        <a:rPr lang="el-GR" sz="1050">
                          <a:effectLst/>
                        </a:rPr>
                        <a:t>Ορθογώνια</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350</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210</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75</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4</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16</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18</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4</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3</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19</a:t>
                      </a:r>
                      <a:endParaRPr lang="el-GR" sz="1050">
                        <a:effectLst/>
                        <a:latin typeface="Times New Roman"/>
                        <a:ea typeface="Times New Roman"/>
                      </a:endParaRPr>
                    </a:p>
                  </a:txBody>
                  <a:tcPr marL="54813" marR="54813" marT="0" marB="0" anchor="ctr"/>
                </a:tc>
              </a:tr>
              <a:tr h="265351">
                <a:tc rowSpan="9">
                  <a:txBody>
                    <a:bodyPr/>
                    <a:lstStyle/>
                    <a:p>
                      <a:pPr algn="ctr">
                        <a:spcAft>
                          <a:spcPts val="0"/>
                        </a:spcAft>
                      </a:pPr>
                      <a:r>
                        <a:rPr lang="el-GR" sz="1050">
                          <a:effectLst/>
                        </a:rPr>
                        <a:t>Σχήμα</a:t>
                      </a:r>
                    </a:p>
                    <a:p>
                      <a:pPr algn="ctr">
                        <a:spcAft>
                          <a:spcPts val="0"/>
                        </a:spcAft>
                      </a:pPr>
                      <a:r>
                        <a:rPr lang="el-GR" sz="1050">
                          <a:effectLst/>
                        </a:rPr>
                        <a:t>κεφαλής</a:t>
                      </a:r>
                      <a:endParaRPr lang="el-GR" sz="1050">
                        <a:effectLst/>
                        <a:latin typeface="Times New Roman"/>
                        <a:ea typeface="Times New Roman"/>
                      </a:endParaRPr>
                    </a:p>
                  </a:txBody>
                  <a:tcPr marL="54813" marR="54813" marT="0" marB="0" anchor="ctr"/>
                </a:tc>
                <a:tc>
                  <a:txBody>
                    <a:bodyPr/>
                    <a:lstStyle/>
                    <a:p>
                      <a:pPr>
                        <a:spcAft>
                          <a:spcPts val="0"/>
                        </a:spcAft>
                      </a:pPr>
                      <a:r>
                        <a:rPr lang="el-GR" sz="1050">
                          <a:effectLst/>
                        </a:rPr>
                        <a:t>Κυκλική (επίπεδη)</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222</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265351">
                <a:tc vMerge="1">
                  <a:txBody>
                    <a:bodyPr/>
                    <a:lstStyle/>
                    <a:p>
                      <a:endParaRPr lang="el-GR"/>
                    </a:p>
                  </a:txBody>
                  <a:tcPr/>
                </a:tc>
                <a:tc>
                  <a:txBody>
                    <a:bodyPr/>
                    <a:lstStyle/>
                    <a:p>
                      <a:pPr>
                        <a:spcAft>
                          <a:spcPts val="0"/>
                        </a:spcAft>
                      </a:pPr>
                      <a:r>
                        <a:rPr lang="el-GR" sz="1050">
                          <a:effectLst/>
                        </a:rPr>
                        <a:t>Κυκλική (κυρτή))</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76</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289959">
                <a:tc vMerge="1">
                  <a:txBody>
                    <a:bodyPr/>
                    <a:lstStyle/>
                    <a:p>
                      <a:endParaRPr lang="el-GR"/>
                    </a:p>
                  </a:txBody>
                  <a:tcPr/>
                </a:tc>
                <a:tc>
                  <a:txBody>
                    <a:bodyPr/>
                    <a:lstStyle/>
                    <a:p>
                      <a:pPr>
                        <a:spcAft>
                          <a:spcPts val="0"/>
                        </a:spcAft>
                      </a:pPr>
                      <a:r>
                        <a:rPr lang="el-GR" sz="1050">
                          <a:effectLst/>
                        </a:rPr>
                        <a:t>Μανιταρόσχημη</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4</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vMerge="1">
                  <a:txBody>
                    <a:bodyPr/>
                    <a:lstStyle/>
                    <a:p>
                      <a:endParaRPr lang="el-GR"/>
                    </a:p>
                  </a:txBody>
                  <a:tcPr/>
                </a:tc>
                <a:tc>
                  <a:txBody>
                    <a:bodyPr/>
                    <a:lstStyle/>
                    <a:p>
                      <a:pPr>
                        <a:spcAft>
                          <a:spcPts val="0"/>
                        </a:spcAft>
                      </a:pPr>
                      <a:r>
                        <a:rPr lang="el-GR" sz="1050">
                          <a:effectLst/>
                        </a:rPr>
                        <a:t>Κωνική</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16</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398026">
                <a:tc vMerge="1">
                  <a:txBody>
                    <a:bodyPr/>
                    <a:lstStyle/>
                    <a:p>
                      <a:endParaRPr lang="el-GR"/>
                    </a:p>
                  </a:txBody>
                  <a:tcPr/>
                </a:tc>
                <a:tc>
                  <a:txBody>
                    <a:bodyPr/>
                    <a:lstStyle/>
                    <a:p>
                      <a:pPr>
                        <a:spcAft>
                          <a:spcPts val="0"/>
                        </a:spcAft>
                      </a:pPr>
                      <a:r>
                        <a:rPr lang="el-GR" sz="1050">
                          <a:effectLst/>
                        </a:rPr>
                        <a:t>Παρ/μμη με στρογγυλές άκρες</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18</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vMerge="1">
                  <a:txBody>
                    <a:bodyPr/>
                    <a:lstStyle/>
                    <a:p>
                      <a:endParaRPr lang="el-GR"/>
                    </a:p>
                  </a:txBody>
                  <a:tcPr/>
                </a:tc>
                <a:tc>
                  <a:txBody>
                    <a:bodyPr/>
                    <a:lstStyle/>
                    <a:p>
                      <a:pPr>
                        <a:spcAft>
                          <a:spcPts val="0"/>
                        </a:spcAft>
                      </a:pPr>
                      <a:r>
                        <a:rPr lang="el-GR" sz="1050">
                          <a:effectLst/>
                        </a:rPr>
                        <a:t>Ελλειψοειδή</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4</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vMerge="1">
                  <a:txBody>
                    <a:bodyPr/>
                    <a:lstStyle/>
                    <a:p>
                      <a:endParaRPr lang="el-GR"/>
                    </a:p>
                  </a:txBody>
                  <a:tcPr/>
                </a:tc>
                <a:tc>
                  <a:txBody>
                    <a:bodyPr/>
                    <a:lstStyle/>
                    <a:p>
                      <a:pPr>
                        <a:spcAft>
                          <a:spcPts val="0"/>
                        </a:spcAft>
                      </a:pPr>
                      <a:r>
                        <a:rPr lang="el-GR" sz="1050">
                          <a:effectLst/>
                        </a:rPr>
                        <a:t>Διχαλωτή</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1</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vMerge="1">
                  <a:txBody>
                    <a:bodyPr/>
                    <a:lstStyle/>
                    <a:p>
                      <a:endParaRPr lang="el-GR"/>
                    </a:p>
                  </a:txBody>
                  <a:tcPr/>
                </a:tc>
                <a:tc>
                  <a:txBody>
                    <a:bodyPr/>
                    <a:lstStyle/>
                    <a:p>
                      <a:pPr>
                        <a:spcAft>
                          <a:spcPts val="0"/>
                        </a:spcAft>
                      </a:pPr>
                      <a:r>
                        <a:rPr lang="el-GR" sz="1050">
                          <a:effectLst/>
                        </a:rPr>
                        <a:t>Τετράγωνη</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3</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r>
              <a:tr h="149122">
                <a:tc vMerge="1">
                  <a:txBody>
                    <a:bodyPr/>
                    <a:lstStyle/>
                    <a:p>
                      <a:endParaRPr lang="el-GR"/>
                    </a:p>
                  </a:txBody>
                  <a:tcPr/>
                </a:tc>
                <a:tc>
                  <a:txBody>
                    <a:bodyPr/>
                    <a:lstStyle/>
                    <a:p>
                      <a:pPr>
                        <a:spcAft>
                          <a:spcPts val="0"/>
                        </a:spcAft>
                      </a:pPr>
                      <a:r>
                        <a:rPr lang="el-GR" sz="1050">
                          <a:effectLst/>
                        </a:rPr>
                        <a:t>Χωρίς</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a:effectLst/>
                        </a:rPr>
                        <a:t>/</a:t>
                      </a:r>
                      <a:endParaRPr lang="el-GR" sz="1050">
                        <a:effectLst/>
                        <a:latin typeface="Times New Roman"/>
                        <a:ea typeface="Times New Roman"/>
                      </a:endParaRPr>
                    </a:p>
                  </a:txBody>
                  <a:tcPr marL="54813" marR="54813" marT="0" marB="0" anchor="ctr"/>
                </a:tc>
                <a:tc>
                  <a:txBody>
                    <a:bodyPr/>
                    <a:lstStyle/>
                    <a:p>
                      <a:pPr algn="ctr">
                        <a:spcAft>
                          <a:spcPts val="0"/>
                        </a:spcAft>
                      </a:pPr>
                      <a:r>
                        <a:rPr lang="el-GR" sz="1050" dirty="0">
                          <a:effectLst/>
                        </a:rPr>
                        <a:t>/</a:t>
                      </a:r>
                      <a:endParaRPr lang="el-GR" sz="1050" dirty="0">
                        <a:effectLst/>
                        <a:latin typeface="Times New Roman"/>
                        <a:ea typeface="Times New Roman"/>
                      </a:endParaRPr>
                    </a:p>
                  </a:txBody>
                  <a:tcPr marL="54813" marR="54813" marT="0" marB="0" anchor="ctr"/>
                </a:tc>
                <a:tc>
                  <a:txBody>
                    <a:bodyPr/>
                    <a:lstStyle/>
                    <a:p>
                      <a:pPr algn="ctr">
                        <a:spcAft>
                          <a:spcPts val="0"/>
                        </a:spcAft>
                      </a:pPr>
                      <a:r>
                        <a:rPr lang="el-GR" sz="1050" dirty="0">
                          <a:effectLst/>
                        </a:rPr>
                        <a:t>19</a:t>
                      </a:r>
                      <a:endParaRPr lang="el-GR" sz="1050" dirty="0">
                        <a:effectLst/>
                        <a:latin typeface="Times New Roman"/>
                        <a:ea typeface="Times New Roman"/>
                      </a:endParaRPr>
                    </a:p>
                  </a:txBody>
                  <a:tcPr marL="54813" marR="54813" marT="0" marB="0" anchor="ctr"/>
                </a:tc>
              </a:tr>
            </a:tbl>
          </a:graphicData>
        </a:graphic>
      </p:graphicFrame>
      <p:sp>
        <p:nvSpPr>
          <p:cNvPr id="5" name="TextBox 4"/>
          <p:cNvSpPr txBox="1"/>
          <p:nvPr/>
        </p:nvSpPr>
        <p:spPr>
          <a:xfrm>
            <a:off x="827584" y="627534"/>
            <a:ext cx="3240360" cy="461665"/>
          </a:xfrm>
          <a:prstGeom prst="rect">
            <a:avLst/>
          </a:prstGeom>
          <a:noFill/>
        </p:spPr>
        <p:txBody>
          <a:bodyPr wrap="square" rtlCol="0">
            <a:spAutoFit/>
          </a:bodyPr>
          <a:lstStyle/>
          <a:p>
            <a:r>
              <a:rPr lang="en-US" sz="1200" dirty="0" smtClean="0"/>
              <a:t>© PROMET project </a:t>
            </a:r>
            <a:r>
              <a:rPr lang="el-GR" sz="1200" dirty="0" smtClean="0"/>
              <a:t>ΤΕΙ ΑΘΗΝΑΣ (Μ.Γιαννουλάκη)</a:t>
            </a:r>
            <a:endParaRPr lang="el-GR" sz="1200" dirty="0"/>
          </a:p>
        </p:txBody>
      </p:sp>
    </p:spTree>
    <p:extLst>
      <p:ext uri="{BB962C8B-B14F-4D97-AF65-F5344CB8AC3E}">
        <p14:creationId xmlns:p14="http://schemas.microsoft.com/office/powerpoint/2010/main" val="291454987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9792" y="0"/>
            <a:ext cx="1296144" cy="514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Content Placeholder 4"/>
          <p:cNvSpPr>
            <a:spLocks noGrp="1"/>
          </p:cNvSpPr>
          <p:nvPr>
            <p:ph idx="13"/>
          </p:nvPr>
        </p:nvSpPr>
        <p:spPr>
          <a:xfrm>
            <a:off x="0" y="-2393"/>
            <a:ext cx="2699792" cy="1422015"/>
          </a:xfrm>
        </p:spPr>
        <p:txBody>
          <a:bodyPr>
            <a:normAutofit fontScale="92500"/>
          </a:bodyPr>
          <a:lstStyle/>
          <a:p>
            <a:pPr marL="0" indent="0" algn="ctr">
              <a:buNone/>
            </a:pPr>
            <a:r>
              <a:rPr lang="el-GR" sz="2800" dirty="0"/>
              <a:t>Σιδερένια </a:t>
            </a:r>
            <a:r>
              <a:rPr lang="el-GR" sz="2800" dirty="0" smtClean="0"/>
              <a:t>καρφιά </a:t>
            </a:r>
            <a:r>
              <a:rPr lang="el-GR" sz="2800" dirty="0"/>
              <a:t>Δενδρόγραμμα</a:t>
            </a:r>
          </a:p>
          <a:p>
            <a:pPr marL="0" indent="0" algn="ctr">
              <a:buNone/>
            </a:pPr>
            <a:r>
              <a:rPr lang="el-GR" sz="2800" dirty="0" smtClean="0"/>
              <a:t>  </a:t>
            </a:r>
            <a:endParaRPr lang="el-GR" sz="2800" dirty="0"/>
          </a:p>
        </p:txBody>
      </p:sp>
      <p:sp>
        <p:nvSpPr>
          <p:cNvPr id="29" name="Rectangle 28"/>
          <p:cNvSpPr/>
          <p:nvPr/>
        </p:nvSpPr>
        <p:spPr>
          <a:xfrm>
            <a:off x="0" y="943945"/>
            <a:ext cx="2699792" cy="419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 name="Diagram 1"/>
          <p:cNvGraphicFramePr/>
          <p:nvPr>
            <p:extLst>
              <p:ext uri="{D42A27DB-BD31-4B8C-83A1-F6EECF244321}">
                <p14:modId xmlns:p14="http://schemas.microsoft.com/office/powerpoint/2010/main" val="1463986789"/>
              </p:ext>
            </p:extLst>
          </p:nvPr>
        </p:nvGraphicFramePr>
        <p:xfrm>
          <a:off x="1349896" y="-56591"/>
          <a:ext cx="551819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2" name="Group 51"/>
          <p:cNvGrpSpPr/>
          <p:nvPr/>
        </p:nvGrpSpPr>
        <p:grpSpPr>
          <a:xfrm>
            <a:off x="7380083" y="258885"/>
            <a:ext cx="1254886" cy="4827866"/>
            <a:chOff x="7380083" y="258885"/>
            <a:chExt cx="1254886" cy="4827866"/>
          </a:xfrm>
        </p:grpSpPr>
        <p:sp>
          <p:nvSpPr>
            <p:cNvPr id="30" name="Straight Connector 3"/>
            <p:cNvSpPr/>
            <p:nvPr/>
          </p:nvSpPr>
          <p:spPr>
            <a:xfrm>
              <a:off x="7380083" y="258885"/>
              <a:ext cx="170488"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Straight Connector 3"/>
            <p:cNvSpPr/>
            <p:nvPr/>
          </p:nvSpPr>
          <p:spPr>
            <a:xfrm>
              <a:off x="7380083" y="887512"/>
              <a:ext cx="161160"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Straight Connector 3"/>
            <p:cNvSpPr/>
            <p:nvPr/>
          </p:nvSpPr>
          <p:spPr>
            <a:xfrm>
              <a:off x="7380083" y="1497574"/>
              <a:ext cx="161160"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3"/>
            <p:cNvSpPr/>
            <p:nvPr/>
          </p:nvSpPr>
          <p:spPr>
            <a:xfrm>
              <a:off x="7380083" y="2268046"/>
              <a:ext cx="161160"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3"/>
            <p:cNvSpPr/>
            <p:nvPr/>
          </p:nvSpPr>
          <p:spPr>
            <a:xfrm>
              <a:off x="7380083" y="2987289"/>
              <a:ext cx="161160"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Straight Connector 3"/>
            <p:cNvSpPr/>
            <p:nvPr/>
          </p:nvSpPr>
          <p:spPr>
            <a:xfrm>
              <a:off x="7380083" y="3657809"/>
              <a:ext cx="170491"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3"/>
            <p:cNvSpPr/>
            <p:nvPr/>
          </p:nvSpPr>
          <p:spPr>
            <a:xfrm>
              <a:off x="7380083" y="4275020"/>
              <a:ext cx="161160" cy="494226"/>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7469991" y="394422"/>
              <a:ext cx="1164975" cy="635010"/>
              <a:chOff x="2075238" y="2197329"/>
              <a:chExt cx="618877" cy="309438"/>
            </a:xfrm>
          </p:grpSpPr>
          <p:sp>
            <p:nvSpPr>
              <p:cNvPr id="27" name="Rectangle 26"/>
              <p:cNvSpPr/>
              <p:nvPr/>
            </p:nvSpPr>
            <p:spPr>
              <a:xfrm>
                <a:off x="2075238" y="2197329"/>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2075238" y="2197329"/>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smtClean="0">
                    <a:ln>
                      <a:noFill/>
                    </a:ln>
                    <a:solidFill>
                      <a:schemeClr val="bg1"/>
                    </a:solidFill>
                    <a:effectLst/>
                    <a:cs typeface="Arial" charset="0"/>
                  </a:rPr>
                  <a:t>Μανιταρόσχημη κεφαλή</a:t>
                </a:r>
                <a:r>
                  <a:rPr kumimoji="0" lang="en-US" altLang="el-GR" sz="1200" b="0" u="none" strike="noStrike" kern="1200" cap="none" normalizeH="0" baseline="0" smtClean="0">
                    <a:ln>
                      <a:noFill/>
                    </a:ln>
                    <a:solidFill>
                      <a:schemeClr val="bg1"/>
                    </a:solidFill>
                    <a:effectLst/>
                    <a:cs typeface="Arial" charset="0"/>
                  </a:rPr>
                  <a:t> (4)</a:t>
                </a:r>
                <a:endParaRPr kumimoji="0" lang="el-GR" altLang="el-GR" sz="1200" b="1" u="none" strike="noStrike" kern="1200" cap="none" normalizeH="0" baseline="0" smtClean="0">
                  <a:ln>
                    <a:noFill/>
                  </a:ln>
                  <a:solidFill>
                    <a:schemeClr val="bg1"/>
                  </a:solidFill>
                  <a:effectLst/>
                  <a:cs typeface="Arial" charset="0"/>
                </a:endParaRPr>
              </a:p>
            </p:txBody>
          </p:sp>
        </p:grpSp>
        <p:grpSp>
          <p:nvGrpSpPr>
            <p:cNvPr id="9" name="Group 8"/>
            <p:cNvGrpSpPr/>
            <p:nvPr/>
          </p:nvGrpSpPr>
          <p:grpSpPr>
            <a:xfrm>
              <a:off x="7469994" y="1039285"/>
              <a:ext cx="1164975" cy="635010"/>
              <a:chOff x="2075238" y="2636732"/>
              <a:chExt cx="618877" cy="309438"/>
            </a:xfrm>
          </p:grpSpPr>
          <p:sp>
            <p:nvSpPr>
              <p:cNvPr id="25" name="Rectangle 24"/>
              <p:cNvSpPr/>
              <p:nvPr/>
            </p:nvSpPr>
            <p:spPr>
              <a:xfrm>
                <a:off x="2075238" y="2636732"/>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25"/>
              <p:cNvSpPr/>
              <p:nvPr/>
            </p:nvSpPr>
            <p:spPr>
              <a:xfrm>
                <a:off x="2075238" y="2636732"/>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smtClean="0">
                    <a:ln>
                      <a:noFill/>
                    </a:ln>
                    <a:solidFill>
                      <a:schemeClr val="bg1"/>
                    </a:solidFill>
                    <a:effectLst/>
                    <a:cs typeface="Arial" charset="0"/>
                  </a:rPr>
                  <a:t>Διχαλωτή κεφαλή </a:t>
                </a:r>
                <a:r>
                  <a:rPr kumimoji="0" lang="en-US" altLang="el-GR" sz="1200" b="0" u="none" strike="noStrike" kern="1200" cap="none" normalizeH="0" baseline="0" smtClean="0">
                    <a:ln>
                      <a:noFill/>
                    </a:ln>
                    <a:solidFill>
                      <a:schemeClr val="bg1"/>
                    </a:solidFill>
                    <a:effectLst/>
                    <a:cs typeface="Arial" charset="0"/>
                  </a:rPr>
                  <a:t> (1)</a:t>
                </a:r>
                <a:endParaRPr kumimoji="0" lang="el-GR" altLang="el-GR" sz="1200" b="1" u="none" strike="noStrike" kern="1200" cap="none" normalizeH="0" baseline="0" smtClean="0">
                  <a:ln>
                    <a:noFill/>
                  </a:ln>
                  <a:solidFill>
                    <a:schemeClr val="bg1"/>
                  </a:solidFill>
                  <a:effectLst/>
                  <a:cs typeface="Arial" charset="0"/>
                </a:endParaRPr>
              </a:p>
            </p:txBody>
          </p:sp>
        </p:grpSp>
        <p:grpSp>
          <p:nvGrpSpPr>
            <p:cNvPr id="10" name="Group 9"/>
            <p:cNvGrpSpPr/>
            <p:nvPr/>
          </p:nvGrpSpPr>
          <p:grpSpPr>
            <a:xfrm>
              <a:off x="7469992" y="1674295"/>
              <a:ext cx="1164975" cy="635010"/>
              <a:chOff x="2075238" y="3076134"/>
              <a:chExt cx="618877" cy="309438"/>
            </a:xfrm>
          </p:grpSpPr>
          <p:sp>
            <p:nvSpPr>
              <p:cNvPr id="23" name="Rectangle 22"/>
              <p:cNvSpPr/>
              <p:nvPr/>
            </p:nvSpPr>
            <p:spPr>
              <a:xfrm>
                <a:off x="2075238" y="3076134"/>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2075238" y="3076134"/>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dirty="0" smtClean="0">
                    <a:ln>
                      <a:noFill/>
                    </a:ln>
                    <a:solidFill>
                      <a:schemeClr val="bg1"/>
                    </a:solidFill>
                    <a:effectLst/>
                    <a:cs typeface="Arial" charset="0"/>
                  </a:rPr>
                  <a:t>Κωνική κεφαλή</a:t>
                </a:r>
                <a:r>
                  <a:rPr kumimoji="0" lang="en-US" altLang="el-GR" sz="1200" b="0" u="none" strike="noStrike" kern="1200" cap="none" normalizeH="0" baseline="0" dirty="0" smtClean="0">
                    <a:ln>
                      <a:noFill/>
                    </a:ln>
                    <a:solidFill>
                      <a:schemeClr val="bg1"/>
                    </a:solidFill>
                    <a:effectLst/>
                    <a:cs typeface="Arial" charset="0"/>
                  </a:rPr>
                  <a:t> (16)</a:t>
                </a:r>
                <a:endParaRPr kumimoji="0" lang="el-GR" altLang="el-GR" sz="1200" b="1" u="none" strike="noStrike" kern="1200" cap="none" normalizeH="0" baseline="0" dirty="0" smtClean="0">
                  <a:ln>
                    <a:noFill/>
                  </a:ln>
                  <a:solidFill>
                    <a:schemeClr val="bg1"/>
                  </a:solidFill>
                  <a:effectLst/>
                  <a:cs typeface="Arial" charset="0"/>
                </a:endParaRPr>
              </a:p>
            </p:txBody>
          </p:sp>
        </p:grpSp>
        <p:grpSp>
          <p:nvGrpSpPr>
            <p:cNvPr id="11" name="Group 10"/>
            <p:cNvGrpSpPr/>
            <p:nvPr/>
          </p:nvGrpSpPr>
          <p:grpSpPr>
            <a:xfrm>
              <a:off x="7469994" y="2291559"/>
              <a:ext cx="1164975" cy="813020"/>
              <a:chOff x="2075238" y="3515537"/>
              <a:chExt cx="618877" cy="309438"/>
            </a:xfrm>
          </p:grpSpPr>
          <p:sp>
            <p:nvSpPr>
              <p:cNvPr id="21" name="Rectangle 20"/>
              <p:cNvSpPr/>
              <p:nvPr/>
            </p:nvSpPr>
            <p:spPr>
              <a:xfrm>
                <a:off x="2075238" y="3515537"/>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2075238" y="3515537"/>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dirty="0" smtClean="0">
                    <a:ln>
                      <a:noFill/>
                    </a:ln>
                    <a:solidFill>
                      <a:schemeClr val="bg1"/>
                    </a:solidFill>
                    <a:effectLst/>
                    <a:cs typeface="Arial" charset="0"/>
                  </a:rPr>
                  <a:t>Παρ/</a:t>
                </a:r>
                <a:r>
                  <a:rPr kumimoji="0" lang="el-GR" altLang="el-GR" sz="1200" b="0" u="none" strike="noStrike" kern="1200" cap="none" normalizeH="0" baseline="0" dirty="0" err="1" smtClean="0">
                    <a:ln>
                      <a:noFill/>
                    </a:ln>
                    <a:solidFill>
                      <a:schemeClr val="bg1"/>
                    </a:solidFill>
                    <a:effectLst/>
                    <a:cs typeface="Arial" charset="0"/>
                  </a:rPr>
                  <a:t>μμη</a:t>
                </a:r>
                <a:r>
                  <a:rPr kumimoji="0" lang="el-GR" altLang="el-GR" sz="1200" b="0" u="none" strike="noStrike" kern="1200" cap="none" normalizeH="0" baseline="0" dirty="0" smtClean="0">
                    <a:ln>
                      <a:noFill/>
                    </a:ln>
                    <a:solidFill>
                      <a:schemeClr val="bg1"/>
                    </a:solidFill>
                    <a:effectLst/>
                    <a:cs typeface="Arial" charset="0"/>
                  </a:rPr>
                  <a:t> κεφαλή με στρογγυλές άκρες</a:t>
                </a:r>
                <a:r>
                  <a:rPr kumimoji="0" lang="en-US" altLang="el-GR" sz="1200" b="0" u="none" strike="noStrike" kern="1200" cap="none" normalizeH="0" baseline="0" dirty="0" smtClean="0">
                    <a:ln>
                      <a:noFill/>
                    </a:ln>
                    <a:solidFill>
                      <a:schemeClr val="bg1"/>
                    </a:solidFill>
                    <a:effectLst/>
                    <a:cs typeface="Arial" charset="0"/>
                  </a:rPr>
                  <a:t> (17)</a:t>
                </a:r>
                <a:endParaRPr kumimoji="0" lang="el-GR" altLang="el-GR" sz="1200" b="1" u="none" strike="noStrike" kern="1200" cap="none" normalizeH="0" baseline="0" dirty="0" smtClean="0">
                  <a:ln>
                    <a:noFill/>
                  </a:ln>
                  <a:solidFill>
                    <a:schemeClr val="bg1"/>
                  </a:solidFill>
                  <a:effectLst/>
                  <a:cs typeface="Arial" charset="0"/>
                </a:endParaRPr>
              </a:p>
            </p:txBody>
          </p:sp>
        </p:grpSp>
        <p:grpSp>
          <p:nvGrpSpPr>
            <p:cNvPr id="12" name="Group 11"/>
            <p:cNvGrpSpPr/>
            <p:nvPr/>
          </p:nvGrpSpPr>
          <p:grpSpPr>
            <a:xfrm>
              <a:off x="7469994" y="3104579"/>
              <a:ext cx="1164975" cy="712152"/>
              <a:chOff x="2075238" y="3954940"/>
              <a:chExt cx="618877" cy="309438"/>
            </a:xfrm>
          </p:grpSpPr>
          <p:sp>
            <p:nvSpPr>
              <p:cNvPr id="19" name="Rectangle 18"/>
              <p:cNvSpPr/>
              <p:nvPr/>
            </p:nvSpPr>
            <p:spPr>
              <a:xfrm>
                <a:off x="2075238" y="3954940"/>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2075238" y="3954940"/>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dirty="0" smtClean="0">
                    <a:ln>
                      <a:noFill/>
                    </a:ln>
                    <a:solidFill>
                      <a:schemeClr val="bg1"/>
                    </a:solidFill>
                    <a:effectLst/>
                    <a:cs typeface="Arial" charset="0"/>
                  </a:rPr>
                  <a:t>Ελλειπτική κεφαλή</a:t>
                </a:r>
                <a:r>
                  <a:rPr kumimoji="0" lang="en-US" altLang="el-GR" sz="1200" b="0" u="none" strike="noStrike" kern="1200" cap="none" normalizeH="0" baseline="0" dirty="0" smtClean="0">
                    <a:ln>
                      <a:noFill/>
                    </a:ln>
                    <a:solidFill>
                      <a:schemeClr val="bg1"/>
                    </a:solidFill>
                    <a:effectLst/>
                    <a:cs typeface="Arial" charset="0"/>
                  </a:rPr>
                  <a:t> (4)</a:t>
                </a:r>
                <a:endParaRPr kumimoji="0" lang="el-GR" altLang="el-GR" sz="1200" b="1" u="none" strike="noStrike" kern="1200" cap="none" normalizeH="0" baseline="0" dirty="0" smtClean="0">
                  <a:ln>
                    <a:noFill/>
                  </a:ln>
                  <a:solidFill>
                    <a:schemeClr val="bg1"/>
                  </a:solidFill>
                  <a:effectLst/>
                  <a:cs typeface="Arial" charset="0"/>
                </a:endParaRPr>
              </a:p>
            </p:txBody>
          </p:sp>
        </p:grpSp>
        <p:grpSp>
          <p:nvGrpSpPr>
            <p:cNvPr id="13" name="Group 12"/>
            <p:cNvGrpSpPr/>
            <p:nvPr/>
          </p:nvGrpSpPr>
          <p:grpSpPr>
            <a:xfrm>
              <a:off x="7469994" y="3816731"/>
              <a:ext cx="1164975" cy="635010"/>
              <a:chOff x="2075238" y="4394343"/>
              <a:chExt cx="618877" cy="309438"/>
            </a:xfrm>
          </p:grpSpPr>
          <p:sp>
            <p:nvSpPr>
              <p:cNvPr id="17" name="Rectangle 16"/>
              <p:cNvSpPr/>
              <p:nvPr/>
            </p:nvSpPr>
            <p:spPr>
              <a:xfrm>
                <a:off x="2075238" y="4394343"/>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2075238" y="4394343"/>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smtClean="0">
                    <a:ln>
                      <a:noFill/>
                    </a:ln>
                    <a:solidFill>
                      <a:schemeClr val="bg1"/>
                    </a:solidFill>
                    <a:effectLst/>
                    <a:cs typeface="Arial" charset="0"/>
                  </a:rPr>
                  <a:t>Χωρίς κεφαλή</a:t>
                </a:r>
                <a:r>
                  <a:rPr kumimoji="0" lang="en-US" altLang="el-GR" sz="1200" b="0" u="none" strike="noStrike" kern="1200" cap="none" normalizeH="0" baseline="0" smtClean="0">
                    <a:ln>
                      <a:noFill/>
                    </a:ln>
                    <a:solidFill>
                      <a:schemeClr val="bg1"/>
                    </a:solidFill>
                    <a:effectLst/>
                    <a:cs typeface="Arial" charset="0"/>
                  </a:rPr>
                  <a:t> (19)</a:t>
                </a:r>
                <a:endParaRPr kumimoji="0" lang="el-GR" altLang="el-GR" sz="1200" b="1" u="none" strike="noStrike" kern="1200" cap="none" normalizeH="0" baseline="0" smtClean="0">
                  <a:ln>
                    <a:noFill/>
                  </a:ln>
                  <a:solidFill>
                    <a:schemeClr val="bg1"/>
                  </a:solidFill>
                  <a:effectLst/>
                  <a:cs typeface="Arial" charset="0"/>
                </a:endParaRPr>
              </a:p>
            </p:txBody>
          </p:sp>
        </p:grpSp>
        <p:grpSp>
          <p:nvGrpSpPr>
            <p:cNvPr id="14" name="Group 13"/>
            <p:cNvGrpSpPr/>
            <p:nvPr/>
          </p:nvGrpSpPr>
          <p:grpSpPr>
            <a:xfrm>
              <a:off x="7469994" y="4451741"/>
              <a:ext cx="1164975" cy="635010"/>
              <a:chOff x="2075238" y="4833746"/>
              <a:chExt cx="618877" cy="309438"/>
            </a:xfrm>
          </p:grpSpPr>
          <p:sp>
            <p:nvSpPr>
              <p:cNvPr id="15" name="Rectangle 14"/>
              <p:cNvSpPr/>
              <p:nvPr/>
            </p:nvSpPr>
            <p:spPr>
              <a:xfrm>
                <a:off x="2075238" y="4833746"/>
                <a:ext cx="618877" cy="3094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2075238" y="4833746"/>
                <a:ext cx="618877" cy="30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el-GR" altLang="el-GR" sz="1200" b="0" u="none" strike="noStrike" kern="1200" cap="none" normalizeH="0" baseline="0" smtClean="0">
                    <a:ln>
                      <a:noFill/>
                    </a:ln>
                    <a:solidFill>
                      <a:schemeClr val="bg1"/>
                    </a:solidFill>
                    <a:effectLst/>
                    <a:cs typeface="Arial" charset="0"/>
                  </a:rPr>
                  <a:t>Τετράγωνη κεφαλή </a:t>
                </a:r>
                <a:r>
                  <a:rPr kumimoji="0" lang="en-US" altLang="el-GR" sz="1200" b="0" u="none" strike="noStrike" kern="1200" cap="none" normalizeH="0" baseline="0" smtClean="0">
                    <a:ln>
                      <a:noFill/>
                    </a:ln>
                    <a:solidFill>
                      <a:schemeClr val="bg1"/>
                    </a:solidFill>
                    <a:effectLst/>
                    <a:cs typeface="Arial" charset="0"/>
                  </a:rPr>
                  <a:t>(3)</a:t>
                </a:r>
                <a:endParaRPr kumimoji="0" lang="el-GR" altLang="el-GR" sz="1200" b="1" u="none" strike="noStrike" kern="1200" cap="none" normalizeH="0" baseline="0" smtClean="0">
                  <a:ln>
                    <a:noFill/>
                  </a:ln>
                  <a:solidFill>
                    <a:schemeClr val="bg1"/>
                  </a:solidFill>
                  <a:effectLst/>
                  <a:cs typeface="Arial" charset="0"/>
                </a:endParaRPr>
              </a:p>
            </p:txBody>
          </p:sp>
        </p:grpSp>
        <p:cxnSp>
          <p:nvCxnSpPr>
            <p:cNvPr id="39" name="Straight Connector 38"/>
            <p:cNvCxnSpPr/>
            <p:nvPr/>
          </p:nvCxnSpPr>
          <p:spPr>
            <a:xfrm>
              <a:off x="7380083" y="645767"/>
              <a:ext cx="0" cy="412771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8" name="Elbow Connector 37"/>
          <p:cNvCxnSpPr/>
          <p:nvPr/>
        </p:nvCxnSpPr>
        <p:spPr>
          <a:xfrm rot="5400000" flipH="1" flipV="1">
            <a:off x="4673378" y="760412"/>
            <a:ext cx="2821349" cy="2592060"/>
          </a:xfrm>
          <a:prstGeom prst="bentConnector4">
            <a:avLst>
              <a:gd name="adj1" fmla="val -45577"/>
              <a:gd name="adj2" fmla="val 86423"/>
            </a:avLst>
          </a:prstGeom>
          <a:ln w="19050">
            <a:solidFill>
              <a:srgbClr val="9900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504" y="4601163"/>
            <a:ext cx="223224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2823824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Σιδερένια καρφιά - Διαγράμματα κατανομής</a:t>
            </a:r>
          </a:p>
        </p:txBody>
      </p:sp>
      <p:grpSp>
        <p:nvGrpSpPr>
          <p:cNvPr id="39939" name="Group 5"/>
          <p:cNvGrpSpPr>
            <a:grpSpLocks noChangeAspect="1"/>
          </p:cNvGrpSpPr>
          <p:nvPr/>
        </p:nvGrpSpPr>
        <p:grpSpPr bwMode="auto">
          <a:xfrm>
            <a:off x="199480" y="979556"/>
            <a:ext cx="6553200" cy="2256234"/>
            <a:chOff x="715" y="902"/>
            <a:chExt cx="5290" cy="3204"/>
          </a:xfrm>
        </p:grpSpPr>
        <p:sp>
          <p:nvSpPr>
            <p:cNvPr id="39954" name="AutoShape 6"/>
            <p:cNvSpPr>
              <a:spLocks noChangeAspect="1" noChangeArrowheads="1"/>
            </p:cNvSpPr>
            <p:nvPr/>
          </p:nvSpPr>
          <p:spPr bwMode="auto">
            <a:xfrm>
              <a:off x="715" y="902"/>
              <a:ext cx="5290" cy="3204"/>
            </a:xfrm>
            <a:prstGeom prst="rect">
              <a:avLst/>
            </a:prstGeom>
            <a:noFill/>
            <a:ln w="9525">
              <a:noFill/>
              <a:miter lim="800000"/>
              <a:headEnd/>
              <a:tailEnd/>
            </a:ln>
          </p:spPr>
          <p:txBody>
            <a:bodyPr/>
            <a:lstStyle/>
            <a:p>
              <a:endParaRPr lang="el-GR"/>
            </a:p>
          </p:txBody>
        </p:sp>
        <p:sp>
          <p:nvSpPr>
            <p:cNvPr id="39955" name="Freeform 7"/>
            <p:cNvSpPr>
              <a:spLocks/>
            </p:cNvSpPr>
            <p:nvPr/>
          </p:nvSpPr>
          <p:spPr bwMode="auto">
            <a:xfrm>
              <a:off x="2020" y="2363"/>
              <a:ext cx="234" cy="717"/>
            </a:xfrm>
            <a:custGeom>
              <a:avLst/>
              <a:gdLst>
                <a:gd name="T0" fmla="*/ 234 w 234"/>
                <a:gd name="T1" fmla="*/ 344 h 717"/>
                <a:gd name="T2" fmla="*/ 0 w 234"/>
                <a:gd name="T3" fmla="*/ 0 h 717"/>
                <a:gd name="T4" fmla="*/ 0 w 234"/>
                <a:gd name="T5" fmla="*/ 374 h 717"/>
                <a:gd name="T6" fmla="*/ 234 w 234"/>
                <a:gd name="T7" fmla="*/ 717 h 717"/>
                <a:gd name="T8" fmla="*/ 234 w 234"/>
                <a:gd name="T9" fmla="*/ 344 h 717"/>
                <a:gd name="T10" fmla="*/ 0 60000 65536"/>
                <a:gd name="T11" fmla="*/ 0 60000 65536"/>
                <a:gd name="T12" fmla="*/ 0 60000 65536"/>
                <a:gd name="T13" fmla="*/ 0 60000 65536"/>
                <a:gd name="T14" fmla="*/ 0 60000 65536"/>
                <a:gd name="T15" fmla="*/ 0 w 234"/>
                <a:gd name="T16" fmla="*/ 0 h 717"/>
                <a:gd name="T17" fmla="*/ 234 w 234"/>
                <a:gd name="T18" fmla="*/ 717 h 717"/>
              </a:gdLst>
              <a:ahLst/>
              <a:cxnLst>
                <a:cxn ang="T10">
                  <a:pos x="T0" y="T1"/>
                </a:cxn>
                <a:cxn ang="T11">
                  <a:pos x="T2" y="T3"/>
                </a:cxn>
                <a:cxn ang="T12">
                  <a:pos x="T4" y="T5"/>
                </a:cxn>
                <a:cxn ang="T13">
                  <a:pos x="T6" y="T7"/>
                </a:cxn>
                <a:cxn ang="T14">
                  <a:pos x="T8" y="T9"/>
                </a:cxn>
              </a:cxnLst>
              <a:rect l="T15" t="T16" r="T17" b="T18"/>
              <a:pathLst>
                <a:path w="234" h="717">
                  <a:moveTo>
                    <a:pt x="234" y="344"/>
                  </a:moveTo>
                  <a:lnTo>
                    <a:pt x="0" y="0"/>
                  </a:lnTo>
                  <a:lnTo>
                    <a:pt x="0" y="374"/>
                  </a:lnTo>
                  <a:lnTo>
                    <a:pt x="234" y="717"/>
                  </a:lnTo>
                  <a:lnTo>
                    <a:pt x="234" y="344"/>
                  </a:lnTo>
                  <a:close/>
                </a:path>
              </a:pathLst>
            </a:custGeom>
            <a:solidFill>
              <a:srgbClr val="4D1A33"/>
            </a:solidFill>
            <a:ln w="5080">
              <a:solidFill>
                <a:srgbClr val="000000"/>
              </a:solidFill>
              <a:round/>
              <a:headEnd/>
              <a:tailEnd/>
            </a:ln>
          </p:spPr>
          <p:txBody>
            <a:bodyPr/>
            <a:lstStyle/>
            <a:p>
              <a:endParaRPr lang="el-GR"/>
            </a:p>
          </p:txBody>
        </p:sp>
        <p:sp>
          <p:nvSpPr>
            <p:cNvPr id="39956" name="Freeform 8"/>
            <p:cNvSpPr>
              <a:spLocks/>
            </p:cNvSpPr>
            <p:nvPr/>
          </p:nvSpPr>
          <p:spPr bwMode="auto">
            <a:xfrm>
              <a:off x="2020" y="2357"/>
              <a:ext cx="234" cy="350"/>
            </a:xfrm>
            <a:custGeom>
              <a:avLst/>
              <a:gdLst>
                <a:gd name="T0" fmla="*/ 0 w 234"/>
                <a:gd name="T1" fmla="*/ 4 h 350"/>
                <a:gd name="T2" fmla="*/ 23 w 234"/>
                <a:gd name="T3" fmla="*/ 4 h 350"/>
                <a:gd name="T4" fmla="*/ 23 w 234"/>
                <a:gd name="T5" fmla="*/ 4 h 350"/>
                <a:gd name="T6" fmla="*/ 47 w 234"/>
                <a:gd name="T7" fmla="*/ 2 h 350"/>
                <a:gd name="T8" fmla="*/ 70 w 234"/>
                <a:gd name="T9" fmla="*/ 2 h 350"/>
                <a:gd name="T10" fmla="*/ 70 w 234"/>
                <a:gd name="T11" fmla="*/ 2 h 350"/>
                <a:gd name="T12" fmla="*/ 94 w 234"/>
                <a:gd name="T13" fmla="*/ 2 h 350"/>
                <a:gd name="T14" fmla="*/ 117 w 234"/>
                <a:gd name="T15" fmla="*/ 0 h 350"/>
                <a:gd name="T16" fmla="*/ 117 w 234"/>
                <a:gd name="T17" fmla="*/ 0 h 350"/>
                <a:gd name="T18" fmla="*/ 140 w 234"/>
                <a:gd name="T19" fmla="*/ 0 h 350"/>
                <a:gd name="T20" fmla="*/ 164 w 234"/>
                <a:gd name="T21" fmla="*/ 0 h 350"/>
                <a:gd name="T22" fmla="*/ 164 w 234"/>
                <a:gd name="T23" fmla="*/ 0 h 350"/>
                <a:gd name="T24" fmla="*/ 187 w 234"/>
                <a:gd name="T25" fmla="*/ 0 h 350"/>
                <a:gd name="T26" fmla="*/ 211 w 234"/>
                <a:gd name="T27" fmla="*/ 0 h 350"/>
                <a:gd name="T28" fmla="*/ 211 w 234"/>
                <a:gd name="T29" fmla="*/ 0 h 350"/>
                <a:gd name="T30" fmla="*/ 234 w 234"/>
                <a:gd name="T31" fmla="*/ 0 h 350"/>
                <a:gd name="T32" fmla="*/ 234 w 234"/>
                <a:gd name="T33" fmla="*/ 350 h 350"/>
                <a:gd name="T34" fmla="*/ 0 w 234"/>
                <a:gd name="T35" fmla="*/ 4 h 3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50"/>
                <a:gd name="T56" fmla="*/ 234 w 234"/>
                <a:gd name="T57" fmla="*/ 350 h 3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50">
                  <a:moveTo>
                    <a:pt x="0" y="4"/>
                  </a:moveTo>
                  <a:lnTo>
                    <a:pt x="23" y="4"/>
                  </a:lnTo>
                  <a:lnTo>
                    <a:pt x="47" y="2"/>
                  </a:lnTo>
                  <a:lnTo>
                    <a:pt x="70" y="2"/>
                  </a:lnTo>
                  <a:lnTo>
                    <a:pt x="94" y="2"/>
                  </a:lnTo>
                  <a:lnTo>
                    <a:pt x="117" y="0"/>
                  </a:lnTo>
                  <a:lnTo>
                    <a:pt x="140" y="0"/>
                  </a:lnTo>
                  <a:lnTo>
                    <a:pt x="164" y="0"/>
                  </a:lnTo>
                  <a:lnTo>
                    <a:pt x="187" y="0"/>
                  </a:lnTo>
                  <a:lnTo>
                    <a:pt x="211" y="0"/>
                  </a:lnTo>
                  <a:lnTo>
                    <a:pt x="234" y="0"/>
                  </a:lnTo>
                  <a:lnTo>
                    <a:pt x="234" y="350"/>
                  </a:lnTo>
                  <a:lnTo>
                    <a:pt x="0" y="4"/>
                  </a:lnTo>
                  <a:close/>
                </a:path>
              </a:pathLst>
            </a:custGeom>
            <a:solidFill>
              <a:srgbClr val="990033"/>
            </a:solidFill>
            <a:ln w="5080">
              <a:solidFill>
                <a:srgbClr val="C00000"/>
              </a:solidFill>
              <a:round/>
              <a:headEnd/>
              <a:tailEnd/>
            </a:ln>
          </p:spPr>
          <p:txBody>
            <a:bodyPr/>
            <a:lstStyle/>
            <a:p>
              <a:endParaRPr lang="el-GR"/>
            </a:p>
          </p:txBody>
        </p:sp>
        <p:sp>
          <p:nvSpPr>
            <p:cNvPr id="39957" name="Freeform 9"/>
            <p:cNvSpPr>
              <a:spLocks/>
            </p:cNvSpPr>
            <p:nvPr/>
          </p:nvSpPr>
          <p:spPr bwMode="auto">
            <a:xfrm>
              <a:off x="965" y="2883"/>
              <a:ext cx="2695" cy="723"/>
            </a:xfrm>
            <a:custGeom>
              <a:avLst/>
              <a:gdLst>
                <a:gd name="T0" fmla="*/ 2689 w 2695"/>
                <a:gd name="T1" fmla="*/ 29 h 723"/>
                <a:gd name="T2" fmla="*/ 2670 w 2695"/>
                <a:gd name="T3" fmla="*/ 66 h 723"/>
                <a:gd name="T4" fmla="*/ 2636 w 2695"/>
                <a:gd name="T5" fmla="*/ 102 h 723"/>
                <a:gd name="T6" fmla="*/ 2596 w 2695"/>
                <a:gd name="T7" fmla="*/ 131 h 723"/>
                <a:gd name="T8" fmla="*/ 2537 w 2695"/>
                <a:gd name="T9" fmla="*/ 164 h 723"/>
                <a:gd name="T10" fmla="*/ 2465 w 2695"/>
                <a:gd name="T11" fmla="*/ 195 h 723"/>
                <a:gd name="T12" fmla="*/ 2379 w 2695"/>
                <a:gd name="T13" fmla="*/ 225 h 723"/>
                <a:gd name="T14" fmla="*/ 2299 w 2695"/>
                <a:gd name="T15" fmla="*/ 246 h 723"/>
                <a:gd name="T16" fmla="*/ 2196 w 2695"/>
                <a:gd name="T17" fmla="*/ 272 h 723"/>
                <a:gd name="T18" fmla="*/ 2081 w 2695"/>
                <a:gd name="T19" fmla="*/ 293 h 723"/>
                <a:gd name="T20" fmla="*/ 1958 w 2695"/>
                <a:gd name="T21" fmla="*/ 311 h 723"/>
                <a:gd name="T22" fmla="*/ 1853 w 2695"/>
                <a:gd name="T23" fmla="*/ 324 h 723"/>
                <a:gd name="T24" fmla="*/ 1718 w 2695"/>
                <a:gd name="T25" fmla="*/ 336 h 723"/>
                <a:gd name="T26" fmla="*/ 1582 w 2695"/>
                <a:gd name="T27" fmla="*/ 344 h 723"/>
                <a:gd name="T28" fmla="*/ 1441 w 2695"/>
                <a:gd name="T29" fmla="*/ 348 h 723"/>
                <a:gd name="T30" fmla="*/ 1324 w 2695"/>
                <a:gd name="T31" fmla="*/ 350 h 723"/>
                <a:gd name="T32" fmla="*/ 1184 w 2695"/>
                <a:gd name="T33" fmla="*/ 346 h 723"/>
                <a:gd name="T34" fmla="*/ 1043 w 2695"/>
                <a:gd name="T35" fmla="*/ 340 h 723"/>
                <a:gd name="T36" fmla="*/ 909 w 2695"/>
                <a:gd name="T37" fmla="*/ 330 h 723"/>
                <a:gd name="T38" fmla="*/ 800 w 2695"/>
                <a:gd name="T39" fmla="*/ 318 h 723"/>
                <a:gd name="T40" fmla="*/ 673 w 2695"/>
                <a:gd name="T41" fmla="*/ 303 h 723"/>
                <a:gd name="T42" fmla="*/ 556 w 2695"/>
                <a:gd name="T43" fmla="*/ 283 h 723"/>
                <a:gd name="T44" fmla="*/ 445 w 2695"/>
                <a:gd name="T45" fmla="*/ 260 h 723"/>
                <a:gd name="T46" fmla="*/ 345 w 2695"/>
                <a:gd name="T47" fmla="*/ 234 h 723"/>
                <a:gd name="T48" fmla="*/ 271 w 2695"/>
                <a:gd name="T49" fmla="*/ 209 h 723"/>
                <a:gd name="T50" fmla="*/ 191 w 2695"/>
                <a:gd name="T51" fmla="*/ 180 h 723"/>
                <a:gd name="T52" fmla="*/ 125 w 2695"/>
                <a:gd name="T53" fmla="*/ 147 h 723"/>
                <a:gd name="T54" fmla="*/ 72 w 2695"/>
                <a:gd name="T55" fmla="*/ 113 h 723"/>
                <a:gd name="T56" fmla="*/ 39 w 2695"/>
                <a:gd name="T57" fmla="*/ 84 h 723"/>
                <a:gd name="T58" fmla="*/ 12 w 2695"/>
                <a:gd name="T59" fmla="*/ 49 h 723"/>
                <a:gd name="T60" fmla="*/ 0 w 2695"/>
                <a:gd name="T61" fmla="*/ 12 h 723"/>
                <a:gd name="T62" fmla="*/ 2 w 2695"/>
                <a:gd name="T63" fmla="*/ 391 h 723"/>
                <a:gd name="T64" fmla="*/ 16 w 2695"/>
                <a:gd name="T65" fmla="*/ 428 h 723"/>
                <a:gd name="T66" fmla="*/ 39 w 2695"/>
                <a:gd name="T67" fmla="*/ 457 h 723"/>
                <a:gd name="T68" fmla="*/ 80 w 2695"/>
                <a:gd name="T69" fmla="*/ 492 h 723"/>
                <a:gd name="T70" fmla="*/ 137 w 2695"/>
                <a:gd name="T71" fmla="*/ 526 h 723"/>
                <a:gd name="T72" fmla="*/ 205 w 2695"/>
                <a:gd name="T73" fmla="*/ 559 h 723"/>
                <a:gd name="T74" fmla="*/ 271 w 2695"/>
                <a:gd name="T75" fmla="*/ 582 h 723"/>
                <a:gd name="T76" fmla="*/ 361 w 2695"/>
                <a:gd name="T77" fmla="*/ 612 h 723"/>
                <a:gd name="T78" fmla="*/ 462 w 2695"/>
                <a:gd name="T79" fmla="*/ 637 h 723"/>
                <a:gd name="T80" fmla="*/ 573 w 2695"/>
                <a:gd name="T81" fmla="*/ 658 h 723"/>
                <a:gd name="T82" fmla="*/ 673 w 2695"/>
                <a:gd name="T83" fmla="*/ 676 h 723"/>
                <a:gd name="T84" fmla="*/ 800 w 2695"/>
                <a:gd name="T85" fmla="*/ 692 h 723"/>
                <a:gd name="T86" fmla="*/ 930 w 2695"/>
                <a:gd name="T87" fmla="*/ 705 h 723"/>
                <a:gd name="T88" fmla="*/ 1067 w 2695"/>
                <a:gd name="T89" fmla="*/ 715 h 723"/>
                <a:gd name="T90" fmla="*/ 1207 w 2695"/>
                <a:gd name="T91" fmla="*/ 721 h 723"/>
                <a:gd name="T92" fmla="*/ 1324 w 2695"/>
                <a:gd name="T93" fmla="*/ 723 h 723"/>
                <a:gd name="T94" fmla="*/ 1465 w 2695"/>
                <a:gd name="T95" fmla="*/ 721 h 723"/>
                <a:gd name="T96" fmla="*/ 1605 w 2695"/>
                <a:gd name="T97" fmla="*/ 715 h 723"/>
                <a:gd name="T98" fmla="*/ 1741 w 2695"/>
                <a:gd name="T99" fmla="*/ 707 h 723"/>
                <a:gd name="T100" fmla="*/ 1853 w 2695"/>
                <a:gd name="T101" fmla="*/ 698 h 723"/>
                <a:gd name="T102" fmla="*/ 1979 w 2695"/>
                <a:gd name="T103" fmla="*/ 682 h 723"/>
                <a:gd name="T104" fmla="*/ 2100 w 2695"/>
                <a:gd name="T105" fmla="*/ 662 h 723"/>
                <a:gd name="T106" fmla="*/ 2213 w 2695"/>
                <a:gd name="T107" fmla="*/ 641 h 723"/>
                <a:gd name="T108" fmla="*/ 2299 w 2695"/>
                <a:gd name="T109" fmla="*/ 619 h 723"/>
                <a:gd name="T110" fmla="*/ 2395 w 2695"/>
                <a:gd name="T111" fmla="*/ 592 h 723"/>
                <a:gd name="T112" fmla="*/ 2477 w 2695"/>
                <a:gd name="T113" fmla="*/ 563 h 723"/>
                <a:gd name="T114" fmla="*/ 2547 w 2695"/>
                <a:gd name="T115" fmla="*/ 531 h 723"/>
                <a:gd name="T116" fmla="*/ 2596 w 2695"/>
                <a:gd name="T117" fmla="*/ 504 h 723"/>
                <a:gd name="T118" fmla="*/ 2642 w 2695"/>
                <a:gd name="T119" fmla="*/ 469 h 723"/>
                <a:gd name="T120" fmla="*/ 2673 w 2695"/>
                <a:gd name="T121" fmla="*/ 434 h 723"/>
                <a:gd name="T122" fmla="*/ 2691 w 2695"/>
                <a:gd name="T123" fmla="*/ 397 h 7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95"/>
                <a:gd name="T187" fmla="*/ 0 h 723"/>
                <a:gd name="T188" fmla="*/ 2695 w 2695"/>
                <a:gd name="T189" fmla="*/ 723 h 7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95" h="723">
                  <a:moveTo>
                    <a:pt x="2695" y="0"/>
                  </a:moveTo>
                  <a:lnTo>
                    <a:pt x="2695" y="6"/>
                  </a:lnTo>
                  <a:lnTo>
                    <a:pt x="2693" y="12"/>
                  </a:lnTo>
                  <a:lnTo>
                    <a:pt x="2693" y="18"/>
                  </a:lnTo>
                  <a:lnTo>
                    <a:pt x="2691" y="23"/>
                  </a:lnTo>
                  <a:lnTo>
                    <a:pt x="2689" y="29"/>
                  </a:lnTo>
                  <a:lnTo>
                    <a:pt x="2687" y="35"/>
                  </a:lnTo>
                  <a:lnTo>
                    <a:pt x="2685" y="43"/>
                  </a:lnTo>
                  <a:lnTo>
                    <a:pt x="2681" y="49"/>
                  </a:lnTo>
                  <a:lnTo>
                    <a:pt x="2677" y="55"/>
                  </a:lnTo>
                  <a:lnTo>
                    <a:pt x="2673" y="61"/>
                  </a:lnTo>
                  <a:lnTo>
                    <a:pt x="2670" y="66"/>
                  </a:lnTo>
                  <a:lnTo>
                    <a:pt x="2666" y="72"/>
                  </a:lnTo>
                  <a:lnTo>
                    <a:pt x="2660" y="78"/>
                  </a:lnTo>
                  <a:lnTo>
                    <a:pt x="2654" y="84"/>
                  </a:lnTo>
                  <a:lnTo>
                    <a:pt x="2648" y="90"/>
                  </a:lnTo>
                  <a:lnTo>
                    <a:pt x="2642" y="96"/>
                  </a:lnTo>
                  <a:lnTo>
                    <a:pt x="2636" y="102"/>
                  </a:lnTo>
                  <a:lnTo>
                    <a:pt x="2629" y="107"/>
                  </a:lnTo>
                  <a:lnTo>
                    <a:pt x="2621" y="113"/>
                  </a:lnTo>
                  <a:lnTo>
                    <a:pt x="2613" y="119"/>
                  </a:lnTo>
                  <a:lnTo>
                    <a:pt x="2605" y="125"/>
                  </a:lnTo>
                  <a:lnTo>
                    <a:pt x="2596" y="131"/>
                  </a:lnTo>
                  <a:lnTo>
                    <a:pt x="2588" y="137"/>
                  </a:lnTo>
                  <a:lnTo>
                    <a:pt x="2578" y="143"/>
                  </a:lnTo>
                  <a:lnTo>
                    <a:pt x="2568" y="147"/>
                  </a:lnTo>
                  <a:lnTo>
                    <a:pt x="2558" y="152"/>
                  </a:lnTo>
                  <a:lnTo>
                    <a:pt x="2547" y="158"/>
                  </a:lnTo>
                  <a:lnTo>
                    <a:pt x="2537" y="164"/>
                  </a:lnTo>
                  <a:lnTo>
                    <a:pt x="2525" y="170"/>
                  </a:lnTo>
                  <a:lnTo>
                    <a:pt x="2514" y="174"/>
                  </a:lnTo>
                  <a:lnTo>
                    <a:pt x="2502" y="180"/>
                  </a:lnTo>
                  <a:lnTo>
                    <a:pt x="2490" y="186"/>
                  </a:lnTo>
                  <a:lnTo>
                    <a:pt x="2477" y="190"/>
                  </a:lnTo>
                  <a:lnTo>
                    <a:pt x="2465" y="195"/>
                  </a:lnTo>
                  <a:lnTo>
                    <a:pt x="2451" y="199"/>
                  </a:lnTo>
                  <a:lnTo>
                    <a:pt x="2438" y="205"/>
                  </a:lnTo>
                  <a:lnTo>
                    <a:pt x="2424" y="209"/>
                  </a:lnTo>
                  <a:lnTo>
                    <a:pt x="2408" y="215"/>
                  </a:lnTo>
                  <a:lnTo>
                    <a:pt x="2395" y="219"/>
                  </a:lnTo>
                  <a:lnTo>
                    <a:pt x="2379" y="225"/>
                  </a:lnTo>
                  <a:lnTo>
                    <a:pt x="2363" y="229"/>
                  </a:lnTo>
                  <a:lnTo>
                    <a:pt x="2348" y="234"/>
                  </a:lnTo>
                  <a:lnTo>
                    <a:pt x="2332" y="238"/>
                  </a:lnTo>
                  <a:lnTo>
                    <a:pt x="2317" y="242"/>
                  </a:lnTo>
                  <a:lnTo>
                    <a:pt x="2299" y="246"/>
                  </a:lnTo>
                  <a:lnTo>
                    <a:pt x="2284" y="252"/>
                  </a:lnTo>
                  <a:lnTo>
                    <a:pt x="2266" y="256"/>
                  </a:lnTo>
                  <a:lnTo>
                    <a:pt x="2248" y="260"/>
                  </a:lnTo>
                  <a:lnTo>
                    <a:pt x="2231" y="264"/>
                  </a:lnTo>
                  <a:lnTo>
                    <a:pt x="2213" y="268"/>
                  </a:lnTo>
                  <a:lnTo>
                    <a:pt x="2196" y="272"/>
                  </a:lnTo>
                  <a:lnTo>
                    <a:pt x="2176" y="276"/>
                  </a:lnTo>
                  <a:lnTo>
                    <a:pt x="2159" y="279"/>
                  </a:lnTo>
                  <a:lnTo>
                    <a:pt x="2139" y="283"/>
                  </a:lnTo>
                  <a:lnTo>
                    <a:pt x="2120" y="285"/>
                  </a:lnTo>
                  <a:lnTo>
                    <a:pt x="2100" y="289"/>
                  </a:lnTo>
                  <a:lnTo>
                    <a:pt x="2081" y="293"/>
                  </a:lnTo>
                  <a:lnTo>
                    <a:pt x="2061" y="297"/>
                  </a:lnTo>
                  <a:lnTo>
                    <a:pt x="2042" y="299"/>
                  </a:lnTo>
                  <a:lnTo>
                    <a:pt x="2020" y="303"/>
                  </a:lnTo>
                  <a:lnTo>
                    <a:pt x="2001" y="305"/>
                  </a:lnTo>
                  <a:lnTo>
                    <a:pt x="1979" y="309"/>
                  </a:lnTo>
                  <a:lnTo>
                    <a:pt x="1958" y="311"/>
                  </a:lnTo>
                  <a:lnTo>
                    <a:pt x="1938" y="315"/>
                  </a:lnTo>
                  <a:lnTo>
                    <a:pt x="1917" y="317"/>
                  </a:lnTo>
                  <a:lnTo>
                    <a:pt x="1895" y="318"/>
                  </a:lnTo>
                  <a:lnTo>
                    <a:pt x="1874" y="322"/>
                  </a:lnTo>
                  <a:lnTo>
                    <a:pt x="1853" y="324"/>
                  </a:lnTo>
                  <a:lnTo>
                    <a:pt x="1829" y="326"/>
                  </a:lnTo>
                  <a:lnTo>
                    <a:pt x="1808" y="328"/>
                  </a:lnTo>
                  <a:lnTo>
                    <a:pt x="1786" y="330"/>
                  </a:lnTo>
                  <a:lnTo>
                    <a:pt x="1763" y="332"/>
                  </a:lnTo>
                  <a:lnTo>
                    <a:pt x="1741" y="334"/>
                  </a:lnTo>
                  <a:lnTo>
                    <a:pt x="1718" y="336"/>
                  </a:lnTo>
                  <a:lnTo>
                    <a:pt x="1697" y="338"/>
                  </a:lnTo>
                  <a:lnTo>
                    <a:pt x="1673" y="338"/>
                  </a:lnTo>
                  <a:lnTo>
                    <a:pt x="1650" y="340"/>
                  </a:lnTo>
                  <a:lnTo>
                    <a:pt x="1626" y="342"/>
                  </a:lnTo>
                  <a:lnTo>
                    <a:pt x="1605" y="342"/>
                  </a:lnTo>
                  <a:lnTo>
                    <a:pt x="1582" y="344"/>
                  </a:lnTo>
                  <a:lnTo>
                    <a:pt x="1558" y="346"/>
                  </a:lnTo>
                  <a:lnTo>
                    <a:pt x="1535" y="346"/>
                  </a:lnTo>
                  <a:lnTo>
                    <a:pt x="1511" y="346"/>
                  </a:lnTo>
                  <a:lnTo>
                    <a:pt x="1488" y="348"/>
                  </a:lnTo>
                  <a:lnTo>
                    <a:pt x="1465" y="348"/>
                  </a:lnTo>
                  <a:lnTo>
                    <a:pt x="1441" y="348"/>
                  </a:lnTo>
                  <a:lnTo>
                    <a:pt x="1418" y="350"/>
                  </a:lnTo>
                  <a:lnTo>
                    <a:pt x="1394" y="350"/>
                  </a:lnTo>
                  <a:lnTo>
                    <a:pt x="1371" y="350"/>
                  </a:lnTo>
                  <a:lnTo>
                    <a:pt x="1348" y="350"/>
                  </a:lnTo>
                  <a:lnTo>
                    <a:pt x="1324" y="350"/>
                  </a:lnTo>
                  <a:lnTo>
                    <a:pt x="1301" y="350"/>
                  </a:lnTo>
                  <a:lnTo>
                    <a:pt x="1277" y="350"/>
                  </a:lnTo>
                  <a:lnTo>
                    <a:pt x="1254" y="348"/>
                  </a:lnTo>
                  <a:lnTo>
                    <a:pt x="1231" y="348"/>
                  </a:lnTo>
                  <a:lnTo>
                    <a:pt x="1207" y="348"/>
                  </a:lnTo>
                  <a:lnTo>
                    <a:pt x="1184" y="346"/>
                  </a:lnTo>
                  <a:lnTo>
                    <a:pt x="1160" y="346"/>
                  </a:lnTo>
                  <a:lnTo>
                    <a:pt x="1137" y="346"/>
                  </a:lnTo>
                  <a:lnTo>
                    <a:pt x="1114" y="344"/>
                  </a:lnTo>
                  <a:lnTo>
                    <a:pt x="1090" y="342"/>
                  </a:lnTo>
                  <a:lnTo>
                    <a:pt x="1067" y="342"/>
                  </a:lnTo>
                  <a:lnTo>
                    <a:pt x="1043" y="340"/>
                  </a:lnTo>
                  <a:lnTo>
                    <a:pt x="1022" y="338"/>
                  </a:lnTo>
                  <a:lnTo>
                    <a:pt x="999" y="338"/>
                  </a:lnTo>
                  <a:lnTo>
                    <a:pt x="975" y="336"/>
                  </a:lnTo>
                  <a:lnTo>
                    <a:pt x="954" y="334"/>
                  </a:lnTo>
                  <a:lnTo>
                    <a:pt x="930" y="332"/>
                  </a:lnTo>
                  <a:lnTo>
                    <a:pt x="909" y="330"/>
                  </a:lnTo>
                  <a:lnTo>
                    <a:pt x="885" y="328"/>
                  </a:lnTo>
                  <a:lnTo>
                    <a:pt x="864" y="326"/>
                  </a:lnTo>
                  <a:lnTo>
                    <a:pt x="843" y="324"/>
                  </a:lnTo>
                  <a:lnTo>
                    <a:pt x="821" y="322"/>
                  </a:lnTo>
                  <a:lnTo>
                    <a:pt x="800" y="318"/>
                  </a:lnTo>
                  <a:lnTo>
                    <a:pt x="778" y="317"/>
                  </a:lnTo>
                  <a:lnTo>
                    <a:pt x="757" y="315"/>
                  </a:lnTo>
                  <a:lnTo>
                    <a:pt x="735" y="311"/>
                  </a:lnTo>
                  <a:lnTo>
                    <a:pt x="714" y="309"/>
                  </a:lnTo>
                  <a:lnTo>
                    <a:pt x="694" y="305"/>
                  </a:lnTo>
                  <a:lnTo>
                    <a:pt x="673" y="303"/>
                  </a:lnTo>
                  <a:lnTo>
                    <a:pt x="653" y="299"/>
                  </a:lnTo>
                  <a:lnTo>
                    <a:pt x="634" y="297"/>
                  </a:lnTo>
                  <a:lnTo>
                    <a:pt x="612" y="293"/>
                  </a:lnTo>
                  <a:lnTo>
                    <a:pt x="593" y="289"/>
                  </a:lnTo>
                  <a:lnTo>
                    <a:pt x="573" y="285"/>
                  </a:lnTo>
                  <a:lnTo>
                    <a:pt x="556" y="283"/>
                  </a:lnTo>
                  <a:lnTo>
                    <a:pt x="536" y="279"/>
                  </a:lnTo>
                  <a:lnTo>
                    <a:pt x="517" y="276"/>
                  </a:lnTo>
                  <a:lnTo>
                    <a:pt x="499" y="272"/>
                  </a:lnTo>
                  <a:lnTo>
                    <a:pt x="482" y="268"/>
                  </a:lnTo>
                  <a:lnTo>
                    <a:pt x="462" y="264"/>
                  </a:lnTo>
                  <a:lnTo>
                    <a:pt x="445" y="260"/>
                  </a:lnTo>
                  <a:lnTo>
                    <a:pt x="427" y="256"/>
                  </a:lnTo>
                  <a:lnTo>
                    <a:pt x="412" y="252"/>
                  </a:lnTo>
                  <a:lnTo>
                    <a:pt x="394" y="246"/>
                  </a:lnTo>
                  <a:lnTo>
                    <a:pt x="378" y="242"/>
                  </a:lnTo>
                  <a:lnTo>
                    <a:pt x="361" y="238"/>
                  </a:lnTo>
                  <a:lnTo>
                    <a:pt x="345" y="234"/>
                  </a:lnTo>
                  <a:lnTo>
                    <a:pt x="330" y="229"/>
                  </a:lnTo>
                  <a:lnTo>
                    <a:pt x="314" y="225"/>
                  </a:lnTo>
                  <a:lnTo>
                    <a:pt x="300" y="219"/>
                  </a:lnTo>
                  <a:lnTo>
                    <a:pt x="285" y="215"/>
                  </a:lnTo>
                  <a:lnTo>
                    <a:pt x="271" y="209"/>
                  </a:lnTo>
                  <a:lnTo>
                    <a:pt x="258" y="205"/>
                  </a:lnTo>
                  <a:lnTo>
                    <a:pt x="244" y="199"/>
                  </a:lnTo>
                  <a:lnTo>
                    <a:pt x="230" y="195"/>
                  </a:lnTo>
                  <a:lnTo>
                    <a:pt x="217" y="190"/>
                  </a:lnTo>
                  <a:lnTo>
                    <a:pt x="205" y="186"/>
                  </a:lnTo>
                  <a:lnTo>
                    <a:pt x="191" y="180"/>
                  </a:lnTo>
                  <a:lnTo>
                    <a:pt x="180" y="174"/>
                  </a:lnTo>
                  <a:lnTo>
                    <a:pt x="168" y="170"/>
                  </a:lnTo>
                  <a:lnTo>
                    <a:pt x="158" y="164"/>
                  </a:lnTo>
                  <a:lnTo>
                    <a:pt x="146" y="158"/>
                  </a:lnTo>
                  <a:lnTo>
                    <a:pt x="137" y="152"/>
                  </a:lnTo>
                  <a:lnTo>
                    <a:pt x="125" y="147"/>
                  </a:lnTo>
                  <a:lnTo>
                    <a:pt x="115" y="143"/>
                  </a:lnTo>
                  <a:lnTo>
                    <a:pt x="107" y="137"/>
                  </a:lnTo>
                  <a:lnTo>
                    <a:pt x="98" y="131"/>
                  </a:lnTo>
                  <a:lnTo>
                    <a:pt x="90" y="125"/>
                  </a:lnTo>
                  <a:lnTo>
                    <a:pt x="80" y="119"/>
                  </a:lnTo>
                  <a:lnTo>
                    <a:pt x="72" y="113"/>
                  </a:lnTo>
                  <a:lnTo>
                    <a:pt x="66" y="107"/>
                  </a:lnTo>
                  <a:lnTo>
                    <a:pt x="59" y="102"/>
                  </a:lnTo>
                  <a:lnTo>
                    <a:pt x="53" y="96"/>
                  </a:lnTo>
                  <a:lnTo>
                    <a:pt x="45" y="90"/>
                  </a:lnTo>
                  <a:lnTo>
                    <a:pt x="39" y="84"/>
                  </a:lnTo>
                  <a:lnTo>
                    <a:pt x="33" y="78"/>
                  </a:lnTo>
                  <a:lnTo>
                    <a:pt x="29" y="72"/>
                  </a:lnTo>
                  <a:lnTo>
                    <a:pt x="24" y="66"/>
                  </a:lnTo>
                  <a:lnTo>
                    <a:pt x="20" y="61"/>
                  </a:lnTo>
                  <a:lnTo>
                    <a:pt x="16" y="55"/>
                  </a:lnTo>
                  <a:lnTo>
                    <a:pt x="12" y="49"/>
                  </a:lnTo>
                  <a:lnTo>
                    <a:pt x="10" y="43"/>
                  </a:lnTo>
                  <a:lnTo>
                    <a:pt x="8" y="35"/>
                  </a:lnTo>
                  <a:lnTo>
                    <a:pt x="4" y="29"/>
                  </a:lnTo>
                  <a:lnTo>
                    <a:pt x="2" y="23"/>
                  </a:lnTo>
                  <a:lnTo>
                    <a:pt x="2" y="18"/>
                  </a:lnTo>
                  <a:lnTo>
                    <a:pt x="0" y="12"/>
                  </a:lnTo>
                  <a:lnTo>
                    <a:pt x="0" y="6"/>
                  </a:lnTo>
                  <a:lnTo>
                    <a:pt x="0" y="0"/>
                  </a:lnTo>
                  <a:lnTo>
                    <a:pt x="0" y="373"/>
                  </a:lnTo>
                  <a:lnTo>
                    <a:pt x="0" y="379"/>
                  </a:lnTo>
                  <a:lnTo>
                    <a:pt x="0" y="385"/>
                  </a:lnTo>
                  <a:lnTo>
                    <a:pt x="2" y="391"/>
                  </a:lnTo>
                  <a:lnTo>
                    <a:pt x="2" y="397"/>
                  </a:lnTo>
                  <a:lnTo>
                    <a:pt x="4" y="402"/>
                  </a:lnTo>
                  <a:lnTo>
                    <a:pt x="8" y="408"/>
                  </a:lnTo>
                  <a:lnTo>
                    <a:pt x="10" y="416"/>
                  </a:lnTo>
                  <a:lnTo>
                    <a:pt x="12" y="422"/>
                  </a:lnTo>
                  <a:lnTo>
                    <a:pt x="16" y="428"/>
                  </a:lnTo>
                  <a:lnTo>
                    <a:pt x="20" y="434"/>
                  </a:lnTo>
                  <a:lnTo>
                    <a:pt x="24" y="440"/>
                  </a:lnTo>
                  <a:lnTo>
                    <a:pt x="29" y="445"/>
                  </a:lnTo>
                  <a:lnTo>
                    <a:pt x="33" y="451"/>
                  </a:lnTo>
                  <a:lnTo>
                    <a:pt x="39" y="457"/>
                  </a:lnTo>
                  <a:lnTo>
                    <a:pt x="45" y="463"/>
                  </a:lnTo>
                  <a:lnTo>
                    <a:pt x="53" y="469"/>
                  </a:lnTo>
                  <a:lnTo>
                    <a:pt x="59" y="475"/>
                  </a:lnTo>
                  <a:lnTo>
                    <a:pt x="66" y="481"/>
                  </a:lnTo>
                  <a:lnTo>
                    <a:pt x="72" y="487"/>
                  </a:lnTo>
                  <a:lnTo>
                    <a:pt x="80" y="492"/>
                  </a:lnTo>
                  <a:lnTo>
                    <a:pt x="90" y="498"/>
                  </a:lnTo>
                  <a:lnTo>
                    <a:pt x="98" y="504"/>
                  </a:lnTo>
                  <a:lnTo>
                    <a:pt x="107" y="510"/>
                  </a:lnTo>
                  <a:lnTo>
                    <a:pt x="115" y="516"/>
                  </a:lnTo>
                  <a:lnTo>
                    <a:pt x="125" y="520"/>
                  </a:lnTo>
                  <a:lnTo>
                    <a:pt x="137" y="526"/>
                  </a:lnTo>
                  <a:lnTo>
                    <a:pt x="146" y="531"/>
                  </a:lnTo>
                  <a:lnTo>
                    <a:pt x="158" y="537"/>
                  </a:lnTo>
                  <a:lnTo>
                    <a:pt x="168" y="543"/>
                  </a:lnTo>
                  <a:lnTo>
                    <a:pt x="180" y="547"/>
                  </a:lnTo>
                  <a:lnTo>
                    <a:pt x="191" y="553"/>
                  </a:lnTo>
                  <a:lnTo>
                    <a:pt x="205" y="559"/>
                  </a:lnTo>
                  <a:lnTo>
                    <a:pt x="217" y="563"/>
                  </a:lnTo>
                  <a:lnTo>
                    <a:pt x="230" y="569"/>
                  </a:lnTo>
                  <a:lnTo>
                    <a:pt x="244" y="572"/>
                  </a:lnTo>
                  <a:lnTo>
                    <a:pt x="258" y="578"/>
                  </a:lnTo>
                  <a:lnTo>
                    <a:pt x="271" y="582"/>
                  </a:lnTo>
                  <a:lnTo>
                    <a:pt x="285" y="588"/>
                  </a:lnTo>
                  <a:lnTo>
                    <a:pt x="300" y="592"/>
                  </a:lnTo>
                  <a:lnTo>
                    <a:pt x="314" y="598"/>
                  </a:lnTo>
                  <a:lnTo>
                    <a:pt x="330" y="602"/>
                  </a:lnTo>
                  <a:lnTo>
                    <a:pt x="345" y="608"/>
                  </a:lnTo>
                  <a:lnTo>
                    <a:pt x="361" y="612"/>
                  </a:lnTo>
                  <a:lnTo>
                    <a:pt x="378" y="615"/>
                  </a:lnTo>
                  <a:lnTo>
                    <a:pt x="394" y="619"/>
                  </a:lnTo>
                  <a:lnTo>
                    <a:pt x="412" y="625"/>
                  </a:lnTo>
                  <a:lnTo>
                    <a:pt x="427" y="629"/>
                  </a:lnTo>
                  <a:lnTo>
                    <a:pt x="445" y="633"/>
                  </a:lnTo>
                  <a:lnTo>
                    <a:pt x="462" y="637"/>
                  </a:lnTo>
                  <a:lnTo>
                    <a:pt x="482" y="641"/>
                  </a:lnTo>
                  <a:lnTo>
                    <a:pt x="499" y="645"/>
                  </a:lnTo>
                  <a:lnTo>
                    <a:pt x="517" y="649"/>
                  </a:lnTo>
                  <a:lnTo>
                    <a:pt x="536" y="653"/>
                  </a:lnTo>
                  <a:lnTo>
                    <a:pt x="556" y="656"/>
                  </a:lnTo>
                  <a:lnTo>
                    <a:pt x="573" y="658"/>
                  </a:lnTo>
                  <a:lnTo>
                    <a:pt x="593" y="662"/>
                  </a:lnTo>
                  <a:lnTo>
                    <a:pt x="612" y="666"/>
                  </a:lnTo>
                  <a:lnTo>
                    <a:pt x="634" y="670"/>
                  </a:lnTo>
                  <a:lnTo>
                    <a:pt x="653" y="672"/>
                  </a:lnTo>
                  <a:lnTo>
                    <a:pt x="673" y="676"/>
                  </a:lnTo>
                  <a:lnTo>
                    <a:pt x="694" y="678"/>
                  </a:lnTo>
                  <a:lnTo>
                    <a:pt x="714" y="682"/>
                  </a:lnTo>
                  <a:lnTo>
                    <a:pt x="735" y="684"/>
                  </a:lnTo>
                  <a:lnTo>
                    <a:pt x="757" y="688"/>
                  </a:lnTo>
                  <a:lnTo>
                    <a:pt x="778" y="690"/>
                  </a:lnTo>
                  <a:lnTo>
                    <a:pt x="800" y="692"/>
                  </a:lnTo>
                  <a:lnTo>
                    <a:pt x="821" y="696"/>
                  </a:lnTo>
                  <a:lnTo>
                    <a:pt x="843" y="698"/>
                  </a:lnTo>
                  <a:lnTo>
                    <a:pt x="864" y="699"/>
                  </a:lnTo>
                  <a:lnTo>
                    <a:pt x="885" y="701"/>
                  </a:lnTo>
                  <a:lnTo>
                    <a:pt x="909" y="703"/>
                  </a:lnTo>
                  <a:lnTo>
                    <a:pt x="930" y="705"/>
                  </a:lnTo>
                  <a:lnTo>
                    <a:pt x="954" y="707"/>
                  </a:lnTo>
                  <a:lnTo>
                    <a:pt x="975" y="709"/>
                  </a:lnTo>
                  <a:lnTo>
                    <a:pt x="999" y="711"/>
                  </a:lnTo>
                  <a:lnTo>
                    <a:pt x="1022" y="711"/>
                  </a:lnTo>
                  <a:lnTo>
                    <a:pt x="1043" y="713"/>
                  </a:lnTo>
                  <a:lnTo>
                    <a:pt x="1067" y="715"/>
                  </a:lnTo>
                  <a:lnTo>
                    <a:pt x="1090" y="715"/>
                  </a:lnTo>
                  <a:lnTo>
                    <a:pt x="1114" y="717"/>
                  </a:lnTo>
                  <a:lnTo>
                    <a:pt x="1137" y="719"/>
                  </a:lnTo>
                  <a:lnTo>
                    <a:pt x="1160" y="719"/>
                  </a:lnTo>
                  <a:lnTo>
                    <a:pt x="1184" y="719"/>
                  </a:lnTo>
                  <a:lnTo>
                    <a:pt x="1207" y="721"/>
                  </a:lnTo>
                  <a:lnTo>
                    <a:pt x="1231" y="721"/>
                  </a:lnTo>
                  <a:lnTo>
                    <a:pt x="1254" y="721"/>
                  </a:lnTo>
                  <a:lnTo>
                    <a:pt x="1277" y="723"/>
                  </a:lnTo>
                  <a:lnTo>
                    <a:pt x="1301" y="723"/>
                  </a:lnTo>
                  <a:lnTo>
                    <a:pt x="1324" y="723"/>
                  </a:lnTo>
                  <a:lnTo>
                    <a:pt x="1348" y="723"/>
                  </a:lnTo>
                  <a:lnTo>
                    <a:pt x="1371" y="723"/>
                  </a:lnTo>
                  <a:lnTo>
                    <a:pt x="1394" y="723"/>
                  </a:lnTo>
                  <a:lnTo>
                    <a:pt x="1418" y="723"/>
                  </a:lnTo>
                  <a:lnTo>
                    <a:pt x="1441" y="721"/>
                  </a:lnTo>
                  <a:lnTo>
                    <a:pt x="1465" y="721"/>
                  </a:lnTo>
                  <a:lnTo>
                    <a:pt x="1488" y="721"/>
                  </a:lnTo>
                  <a:lnTo>
                    <a:pt x="1511" y="719"/>
                  </a:lnTo>
                  <a:lnTo>
                    <a:pt x="1535" y="719"/>
                  </a:lnTo>
                  <a:lnTo>
                    <a:pt x="1558" y="719"/>
                  </a:lnTo>
                  <a:lnTo>
                    <a:pt x="1582" y="717"/>
                  </a:lnTo>
                  <a:lnTo>
                    <a:pt x="1605" y="715"/>
                  </a:lnTo>
                  <a:lnTo>
                    <a:pt x="1626" y="715"/>
                  </a:lnTo>
                  <a:lnTo>
                    <a:pt x="1650" y="713"/>
                  </a:lnTo>
                  <a:lnTo>
                    <a:pt x="1673" y="711"/>
                  </a:lnTo>
                  <a:lnTo>
                    <a:pt x="1697" y="711"/>
                  </a:lnTo>
                  <a:lnTo>
                    <a:pt x="1718" y="709"/>
                  </a:lnTo>
                  <a:lnTo>
                    <a:pt x="1741" y="707"/>
                  </a:lnTo>
                  <a:lnTo>
                    <a:pt x="1763" y="705"/>
                  </a:lnTo>
                  <a:lnTo>
                    <a:pt x="1786" y="703"/>
                  </a:lnTo>
                  <a:lnTo>
                    <a:pt x="1808" y="701"/>
                  </a:lnTo>
                  <a:lnTo>
                    <a:pt x="1829" y="699"/>
                  </a:lnTo>
                  <a:lnTo>
                    <a:pt x="1853" y="698"/>
                  </a:lnTo>
                  <a:lnTo>
                    <a:pt x="1874" y="696"/>
                  </a:lnTo>
                  <a:lnTo>
                    <a:pt x="1895" y="692"/>
                  </a:lnTo>
                  <a:lnTo>
                    <a:pt x="1917" y="690"/>
                  </a:lnTo>
                  <a:lnTo>
                    <a:pt x="1938" y="688"/>
                  </a:lnTo>
                  <a:lnTo>
                    <a:pt x="1958" y="684"/>
                  </a:lnTo>
                  <a:lnTo>
                    <a:pt x="1979" y="682"/>
                  </a:lnTo>
                  <a:lnTo>
                    <a:pt x="2001" y="678"/>
                  </a:lnTo>
                  <a:lnTo>
                    <a:pt x="2020" y="676"/>
                  </a:lnTo>
                  <a:lnTo>
                    <a:pt x="2042" y="672"/>
                  </a:lnTo>
                  <a:lnTo>
                    <a:pt x="2061" y="670"/>
                  </a:lnTo>
                  <a:lnTo>
                    <a:pt x="2081" y="666"/>
                  </a:lnTo>
                  <a:lnTo>
                    <a:pt x="2100" y="662"/>
                  </a:lnTo>
                  <a:lnTo>
                    <a:pt x="2120" y="658"/>
                  </a:lnTo>
                  <a:lnTo>
                    <a:pt x="2139" y="656"/>
                  </a:lnTo>
                  <a:lnTo>
                    <a:pt x="2159" y="653"/>
                  </a:lnTo>
                  <a:lnTo>
                    <a:pt x="2176" y="649"/>
                  </a:lnTo>
                  <a:lnTo>
                    <a:pt x="2196" y="645"/>
                  </a:lnTo>
                  <a:lnTo>
                    <a:pt x="2213" y="641"/>
                  </a:lnTo>
                  <a:lnTo>
                    <a:pt x="2231" y="637"/>
                  </a:lnTo>
                  <a:lnTo>
                    <a:pt x="2248" y="633"/>
                  </a:lnTo>
                  <a:lnTo>
                    <a:pt x="2266" y="629"/>
                  </a:lnTo>
                  <a:lnTo>
                    <a:pt x="2284" y="625"/>
                  </a:lnTo>
                  <a:lnTo>
                    <a:pt x="2299" y="619"/>
                  </a:lnTo>
                  <a:lnTo>
                    <a:pt x="2317" y="615"/>
                  </a:lnTo>
                  <a:lnTo>
                    <a:pt x="2332" y="612"/>
                  </a:lnTo>
                  <a:lnTo>
                    <a:pt x="2348" y="608"/>
                  </a:lnTo>
                  <a:lnTo>
                    <a:pt x="2363" y="602"/>
                  </a:lnTo>
                  <a:lnTo>
                    <a:pt x="2379" y="598"/>
                  </a:lnTo>
                  <a:lnTo>
                    <a:pt x="2395" y="592"/>
                  </a:lnTo>
                  <a:lnTo>
                    <a:pt x="2408" y="588"/>
                  </a:lnTo>
                  <a:lnTo>
                    <a:pt x="2424" y="582"/>
                  </a:lnTo>
                  <a:lnTo>
                    <a:pt x="2438" y="578"/>
                  </a:lnTo>
                  <a:lnTo>
                    <a:pt x="2451" y="572"/>
                  </a:lnTo>
                  <a:lnTo>
                    <a:pt x="2465" y="569"/>
                  </a:lnTo>
                  <a:lnTo>
                    <a:pt x="2477" y="563"/>
                  </a:lnTo>
                  <a:lnTo>
                    <a:pt x="2490" y="559"/>
                  </a:lnTo>
                  <a:lnTo>
                    <a:pt x="2502" y="553"/>
                  </a:lnTo>
                  <a:lnTo>
                    <a:pt x="2514" y="547"/>
                  </a:lnTo>
                  <a:lnTo>
                    <a:pt x="2525" y="543"/>
                  </a:lnTo>
                  <a:lnTo>
                    <a:pt x="2537" y="537"/>
                  </a:lnTo>
                  <a:lnTo>
                    <a:pt x="2547" y="531"/>
                  </a:lnTo>
                  <a:lnTo>
                    <a:pt x="2558" y="526"/>
                  </a:lnTo>
                  <a:lnTo>
                    <a:pt x="2568" y="520"/>
                  </a:lnTo>
                  <a:lnTo>
                    <a:pt x="2578" y="516"/>
                  </a:lnTo>
                  <a:lnTo>
                    <a:pt x="2588" y="510"/>
                  </a:lnTo>
                  <a:lnTo>
                    <a:pt x="2596" y="504"/>
                  </a:lnTo>
                  <a:lnTo>
                    <a:pt x="2605" y="498"/>
                  </a:lnTo>
                  <a:lnTo>
                    <a:pt x="2613" y="492"/>
                  </a:lnTo>
                  <a:lnTo>
                    <a:pt x="2621" y="487"/>
                  </a:lnTo>
                  <a:lnTo>
                    <a:pt x="2629" y="481"/>
                  </a:lnTo>
                  <a:lnTo>
                    <a:pt x="2636" y="475"/>
                  </a:lnTo>
                  <a:lnTo>
                    <a:pt x="2642" y="469"/>
                  </a:lnTo>
                  <a:lnTo>
                    <a:pt x="2648" y="463"/>
                  </a:lnTo>
                  <a:lnTo>
                    <a:pt x="2654" y="457"/>
                  </a:lnTo>
                  <a:lnTo>
                    <a:pt x="2660" y="451"/>
                  </a:lnTo>
                  <a:lnTo>
                    <a:pt x="2666" y="445"/>
                  </a:lnTo>
                  <a:lnTo>
                    <a:pt x="2670" y="440"/>
                  </a:lnTo>
                  <a:lnTo>
                    <a:pt x="2673" y="434"/>
                  </a:lnTo>
                  <a:lnTo>
                    <a:pt x="2677" y="428"/>
                  </a:lnTo>
                  <a:lnTo>
                    <a:pt x="2681" y="422"/>
                  </a:lnTo>
                  <a:lnTo>
                    <a:pt x="2685" y="416"/>
                  </a:lnTo>
                  <a:lnTo>
                    <a:pt x="2687" y="408"/>
                  </a:lnTo>
                  <a:lnTo>
                    <a:pt x="2689" y="402"/>
                  </a:lnTo>
                  <a:lnTo>
                    <a:pt x="2691" y="397"/>
                  </a:lnTo>
                  <a:lnTo>
                    <a:pt x="2693" y="391"/>
                  </a:lnTo>
                  <a:lnTo>
                    <a:pt x="2693" y="385"/>
                  </a:lnTo>
                  <a:lnTo>
                    <a:pt x="2695" y="379"/>
                  </a:lnTo>
                  <a:lnTo>
                    <a:pt x="2695" y="373"/>
                  </a:lnTo>
                  <a:lnTo>
                    <a:pt x="2695" y="0"/>
                  </a:lnTo>
                  <a:close/>
                </a:path>
              </a:pathLst>
            </a:custGeom>
            <a:solidFill>
              <a:schemeClr val="accent1"/>
            </a:solidFill>
            <a:ln w="5080">
              <a:noFill/>
              <a:round/>
              <a:headEnd/>
              <a:tailEnd/>
            </a:ln>
          </p:spPr>
          <p:txBody>
            <a:bodyPr/>
            <a:lstStyle/>
            <a:p>
              <a:endParaRPr lang="el-GR"/>
            </a:p>
          </p:txBody>
        </p:sp>
        <p:sp>
          <p:nvSpPr>
            <p:cNvPr id="39958" name="Freeform 10"/>
            <p:cNvSpPr>
              <a:spLocks/>
            </p:cNvSpPr>
            <p:nvPr/>
          </p:nvSpPr>
          <p:spPr bwMode="auto">
            <a:xfrm>
              <a:off x="965" y="2533"/>
              <a:ext cx="2695" cy="700"/>
            </a:xfrm>
            <a:custGeom>
              <a:avLst/>
              <a:gdLst>
                <a:gd name="T0" fmla="*/ 1465 w 2695"/>
                <a:gd name="T1" fmla="*/ 0 h 700"/>
                <a:gd name="T2" fmla="*/ 1605 w 2695"/>
                <a:gd name="T3" fmla="*/ 6 h 700"/>
                <a:gd name="T4" fmla="*/ 1718 w 2695"/>
                <a:gd name="T5" fmla="*/ 14 h 700"/>
                <a:gd name="T6" fmla="*/ 1853 w 2695"/>
                <a:gd name="T7" fmla="*/ 26 h 700"/>
                <a:gd name="T8" fmla="*/ 1958 w 2695"/>
                <a:gd name="T9" fmla="*/ 37 h 700"/>
                <a:gd name="T10" fmla="*/ 2081 w 2695"/>
                <a:gd name="T11" fmla="*/ 57 h 700"/>
                <a:gd name="T12" fmla="*/ 2196 w 2695"/>
                <a:gd name="T13" fmla="*/ 78 h 700"/>
                <a:gd name="T14" fmla="*/ 2284 w 2695"/>
                <a:gd name="T15" fmla="*/ 98 h 700"/>
                <a:gd name="T16" fmla="*/ 2379 w 2695"/>
                <a:gd name="T17" fmla="*/ 125 h 700"/>
                <a:gd name="T18" fmla="*/ 2451 w 2695"/>
                <a:gd name="T19" fmla="*/ 149 h 700"/>
                <a:gd name="T20" fmla="*/ 2525 w 2695"/>
                <a:gd name="T21" fmla="*/ 180 h 700"/>
                <a:gd name="T22" fmla="*/ 2588 w 2695"/>
                <a:gd name="T23" fmla="*/ 213 h 700"/>
                <a:gd name="T24" fmla="*/ 2629 w 2695"/>
                <a:gd name="T25" fmla="*/ 241 h 700"/>
                <a:gd name="T26" fmla="*/ 2666 w 2695"/>
                <a:gd name="T27" fmla="*/ 278 h 700"/>
                <a:gd name="T28" fmla="*/ 2685 w 2695"/>
                <a:gd name="T29" fmla="*/ 307 h 700"/>
                <a:gd name="T30" fmla="*/ 2695 w 2695"/>
                <a:gd name="T31" fmla="*/ 344 h 700"/>
                <a:gd name="T32" fmla="*/ 2689 w 2695"/>
                <a:gd name="T33" fmla="*/ 379 h 700"/>
                <a:gd name="T34" fmla="*/ 2673 w 2695"/>
                <a:gd name="T35" fmla="*/ 411 h 700"/>
                <a:gd name="T36" fmla="*/ 2642 w 2695"/>
                <a:gd name="T37" fmla="*/ 446 h 700"/>
                <a:gd name="T38" fmla="*/ 2605 w 2695"/>
                <a:gd name="T39" fmla="*/ 475 h 700"/>
                <a:gd name="T40" fmla="*/ 2547 w 2695"/>
                <a:gd name="T41" fmla="*/ 508 h 700"/>
                <a:gd name="T42" fmla="*/ 2477 w 2695"/>
                <a:gd name="T43" fmla="*/ 540 h 700"/>
                <a:gd name="T44" fmla="*/ 2408 w 2695"/>
                <a:gd name="T45" fmla="*/ 565 h 700"/>
                <a:gd name="T46" fmla="*/ 2317 w 2695"/>
                <a:gd name="T47" fmla="*/ 592 h 700"/>
                <a:gd name="T48" fmla="*/ 2231 w 2695"/>
                <a:gd name="T49" fmla="*/ 614 h 700"/>
                <a:gd name="T50" fmla="*/ 2120 w 2695"/>
                <a:gd name="T51" fmla="*/ 635 h 700"/>
                <a:gd name="T52" fmla="*/ 2001 w 2695"/>
                <a:gd name="T53" fmla="*/ 655 h 700"/>
                <a:gd name="T54" fmla="*/ 1895 w 2695"/>
                <a:gd name="T55" fmla="*/ 668 h 700"/>
                <a:gd name="T56" fmla="*/ 1763 w 2695"/>
                <a:gd name="T57" fmla="*/ 682 h 700"/>
                <a:gd name="T58" fmla="*/ 1650 w 2695"/>
                <a:gd name="T59" fmla="*/ 690 h 700"/>
                <a:gd name="T60" fmla="*/ 1511 w 2695"/>
                <a:gd name="T61" fmla="*/ 696 h 700"/>
                <a:gd name="T62" fmla="*/ 1371 w 2695"/>
                <a:gd name="T63" fmla="*/ 700 h 700"/>
                <a:gd name="T64" fmla="*/ 1254 w 2695"/>
                <a:gd name="T65" fmla="*/ 698 h 700"/>
                <a:gd name="T66" fmla="*/ 1114 w 2695"/>
                <a:gd name="T67" fmla="*/ 694 h 700"/>
                <a:gd name="T68" fmla="*/ 999 w 2695"/>
                <a:gd name="T69" fmla="*/ 688 h 700"/>
                <a:gd name="T70" fmla="*/ 864 w 2695"/>
                <a:gd name="T71" fmla="*/ 676 h 700"/>
                <a:gd name="T72" fmla="*/ 735 w 2695"/>
                <a:gd name="T73" fmla="*/ 661 h 700"/>
                <a:gd name="T74" fmla="*/ 634 w 2695"/>
                <a:gd name="T75" fmla="*/ 647 h 700"/>
                <a:gd name="T76" fmla="*/ 517 w 2695"/>
                <a:gd name="T77" fmla="*/ 626 h 700"/>
                <a:gd name="T78" fmla="*/ 427 w 2695"/>
                <a:gd name="T79" fmla="*/ 606 h 700"/>
                <a:gd name="T80" fmla="*/ 330 w 2695"/>
                <a:gd name="T81" fmla="*/ 579 h 700"/>
                <a:gd name="T82" fmla="*/ 244 w 2695"/>
                <a:gd name="T83" fmla="*/ 549 h 700"/>
                <a:gd name="T84" fmla="*/ 180 w 2695"/>
                <a:gd name="T85" fmla="*/ 524 h 700"/>
                <a:gd name="T86" fmla="*/ 115 w 2695"/>
                <a:gd name="T87" fmla="*/ 493 h 700"/>
                <a:gd name="T88" fmla="*/ 72 w 2695"/>
                <a:gd name="T89" fmla="*/ 463 h 700"/>
                <a:gd name="T90" fmla="*/ 33 w 2695"/>
                <a:gd name="T91" fmla="*/ 428 h 700"/>
                <a:gd name="T92" fmla="*/ 10 w 2695"/>
                <a:gd name="T93" fmla="*/ 393 h 700"/>
                <a:gd name="T94" fmla="*/ 0 w 2695"/>
                <a:gd name="T95" fmla="*/ 362 h 700"/>
                <a:gd name="T96" fmla="*/ 2 w 2695"/>
                <a:gd name="T97" fmla="*/ 325 h 700"/>
                <a:gd name="T98" fmla="*/ 16 w 2695"/>
                <a:gd name="T99" fmla="*/ 295 h 700"/>
                <a:gd name="T100" fmla="*/ 45 w 2695"/>
                <a:gd name="T101" fmla="*/ 258 h 700"/>
                <a:gd name="T102" fmla="*/ 90 w 2695"/>
                <a:gd name="T103" fmla="*/ 225 h 700"/>
                <a:gd name="T104" fmla="*/ 137 w 2695"/>
                <a:gd name="T105" fmla="*/ 196 h 700"/>
                <a:gd name="T106" fmla="*/ 205 w 2695"/>
                <a:gd name="T107" fmla="*/ 164 h 700"/>
                <a:gd name="T108" fmla="*/ 271 w 2695"/>
                <a:gd name="T109" fmla="*/ 139 h 700"/>
                <a:gd name="T110" fmla="*/ 361 w 2695"/>
                <a:gd name="T111" fmla="*/ 112 h 700"/>
                <a:gd name="T112" fmla="*/ 462 w 2695"/>
                <a:gd name="T113" fmla="*/ 86 h 700"/>
                <a:gd name="T114" fmla="*/ 556 w 2695"/>
                <a:gd name="T115" fmla="*/ 67 h 700"/>
                <a:gd name="T116" fmla="*/ 673 w 2695"/>
                <a:gd name="T117" fmla="*/ 47 h 700"/>
                <a:gd name="T118" fmla="*/ 778 w 2695"/>
                <a:gd name="T119" fmla="*/ 34 h 700"/>
                <a:gd name="T120" fmla="*/ 909 w 2695"/>
                <a:gd name="T121" fmla="*/ 20 h 700"/>
                <a:gd name="T122" fmla="*/ 1043 w 2695"/>
                <a:gd name="T123" fmla="*/ 8 h 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95"/>
                <a:gd name="T187" fmla="*/ 0 h 700"/>
                <a:gd name="T188" fmla="*/ 2695 w 2695"/>
                <a:gd name="T189" fmla="*/ 700 h 7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95" h="700">
                  <a:moveTo>
                    <a:pt x="1348" y="0"/>
                  </a:moveTo>
                  <a:lnTo>
                    <a:pt x="1371" y="0"/>
                  </a:lnTo>
                  <a:lnTo>
                    <a:pt x="1394" y="0"/>
                  </a:lnTo>
                  <a:lnTo>
                    <a:pt x="1418" y="0"/>
                  </a:lnTo>
                  <a:lnTo>
                    <a:pt x="1441" y="0"/>
                  </a:lnTo>
                  <a:lnTo>
                    <a:pt x="1465" y="0"/>
                  </a:lnTo>
                  <a:lnTo>
                    <a:pt x="1488" y="2"/>
                  </a:lnTo>
                  <a:lnTo>
                    <a:pt x="1511" y="2"/>
                  </a:lnTo>
                  <a:lnTo>
                    <a:pt x="1535" y="2"/>
                  </a:lnTo>
                  <a:lnTo>
                    <a:pt x="1558" y="4"/>
                  </a:lnTo>
                  <a:lnTo>
                    <a:pt x="1582" y="4"/>
                  </a:lnTo>
                  <a:lnTo>
                    <a:pt x="1605" y="6"/>
                  </a:lnTo>
                  <a:lnTo>
                    <a:pt x="1626" y="8"/>
                  </a:lnTo>
                  <a:lnTo>
                    <a:pt x="1650" y="8"/>
                  </a:lnTo>
                  <a:lnTo>
                    <a:pt x="1673" y="10"/>
                  </a:lnTo>
                  <a:lnTo>
                    <a:pt x="1697" y="12"/>
                  </a:lnTo>
                  <a:lnTo>
                    <a:pt x="1718" y="14"/>
                  </a:lnTo>
                  <a:lnTo>
                    <a:pt x="1741" y="16"/>
                  </a:lnTo>
                  <a:lnTo>
                    <a:pt x="1763" y="18"/>
                  </a:lnTo>
                  <a:lnTo>
                    <a:pt x="1786" y="20"/>
                  </a:lnTo>
                  <a:lnTo>
                    <a:pt x="1808" y="22"/>
                  </a:lnTo>
                  <a:lnTo>
                    <a:pt x="1829" y="24"/>
                  </a:lnTo>
                  <a:lnTo>
                    <a:pt x="1853" y="26"/>
                  </a:lnTo>
                  <a:lnTo>
                    <a:pt x="1874" y="28"/>
                  </a:lnTo>
                  <a:lnTo>
                    <a:pt x="1895" y="30"/>
                  </a:lnTo>
                  <a:lnTo>
                    <a:pt x="1917" y="34"/>
                  </a:lnTo>
                  <a:lnTo>
                    <a:pt x="1938" y="35"/>
                  </a:lnTo>
                  <a:lnTo>
                    <a:pt x="1958" y="37"/>
                  </a:lnTo>
                  <a:lnTo>
                    <a:pt x="1979" y="41"/>
                  </a:lnTo>
                  <a:lnTo>
                    <a:pt x="2001" y="43"/>
                  </a:lnTo>
                  <a:lnTo>
                    <a:pt x="2020" y="47"/>
                  </a:lnTo>
                  <a:lnTo>
                    <a:pt x="2042" y="49"/>
                  </a:lnTo>
                  <a:lnTo>
                    <a:pt x="2061" y="53"/>
                  </a:lnTo>
                  <a:lnTo>
                    <a:pt x="2081" y="57"/>
                  </a:lnTo>
                  <a:lnTo>
                    <a:pt x="2100" y="59"/>
                  </a:lnTo>
                  <a:lnTo>
                    <a:pt x="2120" y="63"/>
                  </a:lnTo>
                  <a:lnTo>
                    <a:pt x="2139" y="67"/>
                  </a:lnTo>
                  <a:lnTo>
                    <a:pt x="2159" y="71"/>
                  </a:lnTo>
                  <a:lnTo>
                    <a:pt x="2176" y="75"/>
                  </a:lnTo>
                  <a:lnTo>
                    <a:pt x="2196" y="78"/>
                  </a:lnTo>
                  <a:lnTo>
                    <a:pt x="2213" y="82"/>
                  </a:lnTo>
                  <a:lnTo>
                    <a:pt x="2231" y="86"/>
                  </a:lnTo>
                  <a:lnTo>
                    <a:pt x="2248" y="90"/>
                  </a:lnTo>
                  <a:lnTo>
                    <a:pt x="2266" y="94"/>
                  </a:lnTo>
                  <a:lnTo>
                    <a:pt x="2284" y="98"/>
                  </a:lnTo>
                  <a:lnTo>
                    <a:pt x="2299" y="102"/>
                  </a:lnTo>
                  <a:lnTo>
                    <a:pt x="2317" y="106"/>
                  </a:lnTo>
                  <a:lnTo>
                    <a:pt x="2332" y="112"/>
                  </a:lnTo>
                  <a:lnTo>
                    <a:pt x="2348" y="116"/>
                  </a:lnTo>
                  <a:lnTo>
                    <a:pt x="2363" y="120"/>
                  </a:lnTo>
                  <a:lnTo>
                    <a:pt x="2379" y="125"/>
                  </a:lnTo>
                  <a:lnTo>
                    <a:pt x="2395" y="129"/>
                  </a:lnTo>
                  <a:lnTo>
                    <a:pt x="2408" y="135"/>
                  </a:lnTo>
                  <a:lnTo>
                    <a:pt x="2424" y="139"/>
                  </a:lnTo>
                  <a:lnTo>
                    <a:pt x="2438" y="145"/>
                  </a:lnTo>
                  <a:lnTo>
                    <a:pt x="2451" y="149"/>
                  </a:lnTo>
                  <a:lnTo>
                    <a:pt x="2465" y="155"/>
                  </a:lnTo>
                  <a:lnTo>
                    <a:pt x="2477" y="159"/>
                  </a:lnTo>
                  <a:lnTo>
                    <a:pt x="2490" y="164"/>
                  </a:lnTo>
                  <a:lnTo>
                    <a:pt x="2502" y="170"/>
                  </a:lnTo>
                  <a:lnTo>
                    <a:pt x="2514" y="174"/>
                  </a:lnTo>
                  <a:lnTo>
                    <a:pt x="2525" y="180"/>
                  </a:lnTo>
                  <a:lnTo>
                    <a:pt x="2537" y="186"/>
                  </a:lnTo>
                  <a:lnTo>
                    <a:pt x="2547" y="190"/>
                  </a:lnTo>
                  <a:lnTo>
                    <a:pt x="2558" y="196"/>
                  </a:lnTo>
                  <a:lnTo>
                    <a:pt x="2568" y="202"/>
                  </a:lnTo>
                  <a:lnTo>
                    <a:pt x="2578" y="207"/>
                  </a:lnTo>
                  <a:lnTo>
                    <a:pt x="2588" y="213"/>
                  </a:lnTo>
                  <a:lnTo>
                    <a:pt x="2596" y="219"/>
                  </a:lnTo>
                  <a:lnTo>
                    <a:pt x="2605" y="225"/>
                  </a:lnTo>
                  <a:lnTo>
                    <a:pt x="2613" y="231"/>
                  </a:lnTo>
                  <a:lnTo>
                    <a:pt x="2621" y="235"/>
                  </a:lnTo>
                  <a:lnTo>
                    <a:pt x="2629" y="241"/>
                  </a:lnTo>
                  <a:lnTo>
                    <a:pt x="2636" y="246"/>
                  </a:lnTo>
                  <a:lnTo>
                    <a:pt x="2642" y="252"/>
                  </a:lnTo>
                  <a:lnTo>
                    <a:pt x="2648" y="258"/>
                  </a:lnTo>
                  <a:lnTo>
                    <a:pt x="2654" y="264"/>
                  </a:lnTo>
                  <a:lnTo>
                    <a:pt x="2660" y="270"/>
                  </a:lnTo>
                  <a:lnTo>
                    <a:pt x="2666" y="278"/>
                  </a:lnTo>
                  <a:lnTo>
                    <a:pt x="2670" y="284"/>
                  </a:lnTo>
                  <a:lnTo>
                    <a:pt x="2673" y="289"/>
                  </a:lnTo>
                  <a:lnTo>
                    <a:pt x="2677" y="295"/>
                  </a:lnTo>
                  <a:lnTo>
                    <a:pt x="2681" y="301"/>
                  </a:lnTo>
                  <a:lnTo>
                    <a:pt x="2685" y="307"/>
                  </a:lnTo>
                  <a:lnTo>
                    <a:pt x="2687" y="313"/>
                  </a:lnTo>
                  <a:lnTo>
                    <a:pt x="2689" y="319"/>
                  </a:lnTo>
                  <a:lnTo>
                    <a:pt x="2691" y="325"/>
                  </a:lnTo>
                  <a:lnTo>
                    <a:pt x="2693" y="330"/>
                  </a:lnTo>
                  <a:lnTo>
                    <a:pt x="2693" y="338"/>
                  </a:lnTo>
                  <a:lnTo>
                    <a:pt x="2695" y="344"/>
                  </a:lnTo>
                  <a:lnTo>
                    <a:pt x="2695" y="350"/>
                  </a:lnTo>
                  <a:lnTo>
                    <a:pt x="2695" y="356"/>
                  </a:lnTo>
                  <a:lnTo>
                    <a:pt x="2693" y="362"/>
                  </a:lnTo>
                  <a:lnTo>
                    <a:pt x="2693" y="368"/>
                  </a:lnTo>
                  <a:lnTo>
                    <a:pt x="2691" y="373"/>
                  </a:lnTo>
                  <a:lnTo>
                    <a:pt x="2689" y="379"/>
                  </a:lnTo>
                  <a:lnTo>
                    <a:pt x="2687" y="385"/>
                  </a:lnTo>
                  <a:lnTo>
                    <a:pt x="2685" y="393"/>
                  </a:lnTo>
                  <a:lnTo>
                    <a:pt x="2681" y="399"/>
                  </a:lnTo>
                  <a:lnTo>
                    <a:pt x="2677" y="405"/>
                  </a:lnTo>
                  <a:lnTo>
                    <a:pt x="2673" y="411"/>
                  </a:lnTo>
                  <a:lnTo>
                    <a:pt x="2670" y="416"/>
                  </a:lnTo>
                  <a:lnTo>
                    <a:pt x="2666" y="422"/>
                  </a:lnTo>
                  <a:lnTo>
                    <a:pt x="2660" y="428"/>
                  </a:lnTo>
                  <a:lnTo>
                    <a:pt x="2654" y="434"/>
                  </a:lnTo>
                  <a:lnTo>
                    <a:pt x="2648" y="440"/>
                  </a:lnTo>
                  <a:lnTo>
                    <a:pt x="2642" y="446"/>
                  </a:lnTo>
                  <a:lnTo>
                    <a:pt x="2636" y="452"/>
                  </a:lnTo>
                  <a:lnTo>
                    <a:pt x="2629" y="457"/>
                  </a:lnTo>
                  <a:lnTo>
                    <a:pt x="2621" y="463"/>
                  </a:lnTo>
                  <a:lnTo>
                    <a:pt x="2613" y="469"/>
                  </a:lnTo>
                  <a:lnTo>
                    <a:pt x="2605" y="475"/>
                  </a:lnTo>
                  <a:lnTo>
                    <a:pt x="2596" y="481"/>
                  </a:lnTo>
                  <a:lnTo>
                    <a:pt x="2588" y="487"/>
                  </a:lnTo>
                  <a:lnTo>
                    <a:pt x="2578" y="493"/>
                  </a:lnTo>
                  <a:lnTo>
                    <a:pt x="2568" y="497"/>
                  </a:lnTo>
                  <a:lnTo>
                    <a:pt x="2558" y="502"/>
                  </a:lnTo>
                  <a:lnTo>
                    <a:pt x="2547" y="508"/>
                  </a:lnTo>
                  <a:lnTo>
                    <a:pt x="2537" y="514"/>
                  </a:lnTo>
                  <a:lnTo>
                    <a:pt x="2525" y="520"/>
                  </a:lnTo>
                  <a:lnTo>
                    <a:pt x="2514" y="524"/>
                  </a:lnTo>
                  <a:lnTo>
                    <a:pt x="2502" y="530"/>
                  </a:lnTo>
                  <a:lnTo>
                    <a:pt x="2490" y="536"/>
                  </a:lnTo>
                  <a:lnTo>
                    <a:pt x="2477" y="540"/>
                  </a:lnTo>
                  <a:lnTo>
                    <a:pt x="2465" y="545"/>
                  </a:lnTo>
                  <a:lnTo>
                    <a:pt x="2451" y="549"/>
                  </a:lnTo>
                  <a:lnTo>
                    <a:pt x="2438" y="555"/>
                  </a:lnTo>
                  <a:lnTo>
                    <a:pt x="2424" y="559"/>
                  </a:lnTo>
                  <a:lnTo>
                    <a:pt x="2408" y="565"/>
                  </a:lnTo>
                  <a:lnTo>
                    <a:pt x="2395" y="569"/>
                  </a:lnTo>
                  <a:lnTo>
                    <a:pt x="2379" y="575"/>
                  </a:lnTo>
                  <a:lnTo>
                    <a:pt x="2363" y="579"/>
                  </a:lnTo>
                  <a:lnTo>
                    <a:pt x="2348" y="584"/>
                  </a:lnTo>
                  <a:lnTo>
                    <a:pt x="2332" y="588"/>
                  </a:lnTo>
                  <a:lnTo>
                    <a:pt x="2317" y="592"/>
                  </a:lnTo>
                  <a:lnTo>
                    <a:pt x="2299" y="596"/>
                  </a:lnTo>
                  <a:lnTo>
                    <a:pt x="2284" y="602"/>
                  </a:lnTo>
                  <a:lnTo>
                    <a:pt x="2266" y="606"/>
                  </a:lnTo>
                  <a:lnTo>
                    <a:pt x="2248" y="610"/>
                  </a:lnTo>
                  <a:lnTo>
                    <a:pt x="2231" y="614"/>
                  </a:lnTo>
                  <a:lnTo>
                    <a:pt x="2213" y="618"/>
                  </a:lnTo>
                  <a:lnTo>
                    <a:pt x="2196" y="622"/>
                  </a:lnTo>
                  <a:lnTo>
                    <a:pt x="2176" y="626"/>
                  </a:lnTo>
                  <a:lnTo>
                    <a:pt x="2159" y="629"/>
                  </a:lnTo>
                  <a:lnTo>
                    <a:pt x="2139" y="633"/>
                  </a:lnTo>
                  <a:lnTo>
                    <a:pt x="2120" y="635"/>
                  </a:lnTo>
                  <a:lnTo>
                    <a:pt x="2100" y="639"/>
                  </a:lnTo>
                  <a:lnTo>
                    <a:pt x="2081" y="643"/>
                  </a:lnTo>
                  <a:lnTo>
                    <a:pt x="2061" y="647"/>
                  </a:lnTo>
                  <a:lnTo>
                    <a:pt x="2042" y="649"/>
                  </a:lnTo>
                  <a:lnTo>
                    <a:pt x="2020" y="653"/>
                  </a:lnTo>
                  <a:lnTo>
                    <a:pt x="2001" y="655"/>
                  </a:lnTo>
                  <a:lnTo>
                    <a:pt x="1979" y="659"/>
                  </a:lnTo>
                  <a:lnTo>
                    <a:pt x="1958" y="661"/>
                  </a:lnTo>
                  <a:lnTo>
                    <a:pt x="1938" y="665"/>
                  </a:lnTo>
                  <a:lnTo>
                    <a:pt x="1917" y="667"/>
                  </a:lnTo>
                  <a:lnTo>
                    <a:pt x="1895" y="668"/>
                  </a:lnTo>
                  <a:lnTo>
                    <a:pt x="1874" y="672"/>
                  </a:lnTo>
                  <a:lnTo>
                    <a:pt x="1853" y="674"/>
                  </a:lnTo>
                  <a:lnTo>
                    <a:pt x="1829" y="676"/>
                  </a:lnTo>
                  <a:lnTo>
                    <a:pt x="1808" y="678"/>
                  </a:lnTo>
                  <a:lnTo>
                    <a:pt x="1786" y="680"/>
                  </a:lnTo>
                  <a:lnTo>
                    <a:pt x="1763" y="682"/>
                  </a:lnTo>
                  <a:lnTo>
                    <a:pt x="1741" y="684"/>
                  </a:lnTo>
                  <a:lnTo>
                    <a:pt x="1718" y="686"/>
                  </a:lnTo>
                  <a:lnTo>
                    <a:pt x="1697" y="688"/>
                  </a:lnTo>
                  <a:lnTo>
                    <a:pt x="1673" y="688"/>
                  </a:lnTo>
                  <a:lnTo>
                    <a:pt x="1650" y="690"/>
                  </a:lnTo>
                  <a:lnTo>
                    <a:pt x="1626" y="692"/>
                  </a:lnTo>
                  <a:lnTo>
                    <a:pt x="1605" y="692"/>
                  </a:lnTo>
                  <a:lnTo>
                    <a:pt x="1582" y="694"/>
                  </a:lnTo>
                  <a:lnTo>
                    <a:pt x="1558" y="696"/>
                  </a:lnTo>
                  <a:lnTo>
                    <a:pt x="1535" y="696"/>
                  </a:lnTo>
                  <a:lnTo>
                    <a:pt x="1511" y="696"/>
                  </a:lnTo>
                  <a:lnTo>
                    <a:pt x="1488" y="698"/>
                  </a:lnTo>
                  <a:lnTo>
                    <a:pt x="1465" y="698"/>
                  </a:lnTo>
                  <a:lnTo>
                    <a:pt x="1441" y="698"/>
                  </a:lnTo>
                  <a:lnTo>
                    <a:pt x="1418" y="700"/>
                  </a:lnTo>
                  <a:lnTo>
                    <a:pt x="1394" y="700"/>
                  </a:lnTo>
                  <a:lnTo>
                    <a:pt x="1371" y="700"/>
                  </a:lnTo>
                  <a:lnTo>
                    <a:pt x="1348" y="700"/>
                  </a:lnTo>
                  <a:lnTo>
                    <a:pt x="1324" y="700"/>
                  </a:lnTo>
                  <a:lnTo>
                    <a:pt x="1301" y="700"/>
                  </a:lnTo>
                  <a:lnTo>
                    <a:pt x="1277" y="700"/>
                  </a:lnTo>
                  <a:lnTo>
                    <a:pt x="1254" y="698"/>
                  </a:lnTo>
                  <a:lnTo>
                    <a:pt x="1231" y="698"/>
                  </a:lnTo>
                  <a:lnTo>
                    <a:pt x="1207" y="698"/>
                  </a:lnTo>
                  <a:lnTo>
                    <a:pt x="1184" y="696"/>
                  </a:lnTo>
                  <a:lnTo>
                    <a:pt x="1160" y="696"/>
                  </a:lnTo>
                  <a:lnTo>
                    <a:pt x="1137" y="696"/>
                  </a:lnTo>
                  <a:lnTo>
                    <a:pt x="1114" y="694"/>
                  </a:lnTo>
                  <a:lnTo>
                    <a:pt x="1090" y="692"/>
                  </a:lnTo>
                  <a:lnTo>
                    <a:pt x="1067" y="692"/>
                  </a:lnTo>
                  <a:lnTo>
                    <a:pt x="1043" y="690"/>
                  </a:lnTo>
                  <a:lnTo>
                    <a:pt x="1022" y="688"/>
                  </a:lnTo>
                  <a:lnTo>
                    <a:pt x="999" y="688"/>
                  </a:lnTo>
                  <a:lnTo>
                    <a:pt x="975" y="686"/>
                  </a:lnTo>
                  <a:lnTo>
                    <a:pt x="954" y="684"/>
                  </a:lnTo>
                  <a:lnTo>
                    <a:pt x="930" y="682"/>
                  </a:lnTo>
                  <a:lnTo>
                    <a:pt x="909" y="680"/>
                  </a:lnTo>
                  <a:lnTo>
                    <a:pt x="885" y="678"/>
                  </a:lnTo>
                  <a:lnTo>
                    <a:pt x="864" y="676"/>
                  </a:lnTo>
                  <a:lnTo>
                    <a:pt x="843" y="674"/>
                  </a:lnTo>
                  <a:lnTo>
                    <a:pt x="821" y="672"/>
                  </a:lnTo>
                  <a:lnTo>
                    <a:pt x="800" y="668"/>
                  </a:lnTo>
                  <a:lnTo>
                    <a:pt x="778" y="667"/>
                  </a:lnTo>
                  <a:lnTo>
                    <a:pt x="757" y="665"/>
                  </a:lnTo>
                  <a:lnTo>
                    <a:pt x="735" y="661"/>
                  </a:lnTo>
                  <a:lnTo>
                    <a:pt x="714" y="659"/>
                  </a:lnTo>
                  <a:lnTo>
                    <a:pt x="694" y="655"/>
                  </a:lnTo>
                  <a:lnTo>
                    <a:pt x="673" y="653"/>
                  </a:lnTo>
                  <a:lnTo>
                    <a:pt x="653" y="649"/>
                  </a:lnTo>
                  <a:lnTo>
                    <a:pt x="634" y="647"/>
                  </a:lnTo>
                  <a:lnTo>
                    <a:pt x="612" y="643"/>
                  </a:lnTo>
                  <a:lnTo>
                    <a:pt x="593" y="639"/>
                  </a:lnTo>
                  <a:lnTo>
                    <a:pt x="573" y="635"/>
                  </a:lnTo>
                  <a:lnTo>
                    <a:pt x="556" y="633"/>
                  </a:lnTo>
                  <a:lnTo>
                    <a:pt x="536" y="629"/>
                  </a:lnTo>
                  <a:lnTo>
                    <a:pt x="517" y="626"/>
                  </a:lnTo>
                  <a:lnTo>
                    <a:pt x="499" y="622"/>
                  </a:lnTo>
                  <a:lnTo>
                    <a:pt x="482" y="618"/>
                  </a:lnTo>
                  <a:lnTo>
                    <a:pt x="462" y="614"/>
                  </a:lnTo>
                  <a:lnTo>
                    <a:pt x="445" y="610"/>
                  </a:lnTo>
                  <a:lnTo>
                    <a:pt x="427" y="606"/>
                  </a:lnTo>
                  <a:lnTo>
                    <a:pt x="412" y="602"/>
                  </a:lnTo>
                  <a:lnTo>
                    <a:pt x="394" y="596"/>
                  </a:lnTo>
                  <a:lnTo>
                    <a:pt x="378" y="592"/>
                  </a:lnTo>
                  <a:lnTo>
                    <a:pt x="361" y="588"/>
                  </a:lnTo>
                  <a:lnTo>
                    <a:pt x="345" y="584"/>
                  </a:lnTo>
                  <a:lnTo>
                    <a:pt x="330" y="579"/>
                  </a:lnTo>
                  <a:lnTo>
                    <a:pt x="314" y="575"/>
                  </a:lnTo>
                  <a:lnTo>
                    <a:pt x="300" y="569"/>
                  </a:lnTo>
                  <a:lnTo>
                    <a:pt x="285" y="565"/>
                  </a:lnTo>
                  <a:lnTo>
                    <a:pt x="271" y="559"/>
                  </a:lnTo>
                  <a:lnTo>
                    <a:pt x="258" y="555"/>
                  </a:lnTo>
                  <a:lnTo>
                    <a:pt x="244" y="549"/>
                  </a:lnTo>
                  <a:lnTo>
                    <a:pt x="230" y="545"/>
                  </a:lnTo>
                  <a:lnTo>
                    <a:pt x="217" y="540"/>
                  </a:lnTo>
                  <a:lnTo>
                    <a:pt x="205" y="536"/>
                  </a:lnTo>
                  <a:lnTo>
                    <a:pt x="191" y="530"/>
                  </a:lnTo>
                  <a:lnTo>
                    <a:pt x="180" y="524"/>
                  </a:lnTo>
                  <a:lnTo>
                    <a:pt x="168" y="520"/>
                  </a:lnTo>
                  <a:lnTo>
                    <a:pt x="158" y="514"/>
                  </a:lnTo>
                  <a:lnTo>
                    <a:pt x="146" y="508"/>
                  </a:lnTo>
                  <a:lnTo>
                    <a:pt x="137" y="502"/>
                  </a:lnTo>
                  <a:lnTo>
                    <a:pt x="125" y="497"/>
                  </a:lnTo>
                  <a:lnTo>
                    <a:pt x="115" y="493"/>
                  </a:lnTo>
                  <a:lnTo>
                    <a:pt x="107" y="487"/>
                  </a:lnTo>
                  <a:lnTo>
                    <a:pt x="98" y="481"/>
                  </a:lnTo>
                  <a:lnTo>
                    <a:pt x="90" y="475"/>
                  </a:lnTo>
                  <a:lnTo>
                    <a:pt x="80" y="469"/>
                  </a:lnTo>
                  <a:lnTo>
                    <a:pt x="72" y="463"/>
                  </a:lnTo>
                  <a:lnTo>
                    <a:pt x="66" y="457"/>
                  </a:lnTo>
                  <a:lnTo>
                    <a:pt x="59" y="452"/>
                  </a:lnTo>
                  <a:lnTo>
                    <a:pt x="53" y="446"/>
                  </a:lnTo>
                  <a:lnTo>
                    <a:pt x="45" y="440"/>
                  </a:lnTo>
                  <a:lnTo>
                    <a:pt x="39" y="434"/>
                  </a:lnTo>
                  <a:lnTo>
                    <a:pt x="33" y="428"/>
                  </a:lnTo>
                  <a:lnTo>
                    <a:pt x="29" y="422"/>
                  </a:lnTo>
                  <a:lnTo>
                    <a:pt x="24" y="416"/>
                  </a:lnTo>
                  <a:lnTo>
                    <a:pt x="20" y="411"/>
                  </a:lnTo>
                  <a:lnTo>
                    <a:pt x="16" y="405"/>
                  </a:lnTo>
                  <a:lnTo>
                    <a:pt x="12" y="399"/>
                  </a:lnTo>
                  <a:lnTo>
                    <a:pt x="10" y="393"/>
                  </a:lnTo>
                  <a:lnTo>
                    <a:pt x="8" y="385"/>
                  </a:lnTo>
                  <a:lnTo>
                    <a:pt x="4" y="379"/>
                  </a:lnTo>
                  <a:lnTo>
                    <a:pt x="2" y="373"/>
                  </a:lnTo>
                  <a:lnTo>
                    <a:pt x="2" y="368"/>
                  </a:lnTo>
                  <a:lnTo>
                    <a:pt x="0" y="362"/>
                  </a:lnTo>
                  <a:lnTo>
                    <a:pt x="0" y="356"/>
                  </a:lnTo>
                  <a:lnTo>
                    <a:pt x="0" y="350"/>
                  </a:lnTo>
                  <a:lnTo>
                    <a:pt x="0" y="344"/>
                  </a:lnTo>
                  <a:lnTo>
                    <a:pt x="0" y="338"/>
                  </a:lnTo>
                  <a:lnTo>
                    <a:pt x="2" y="330"/>
                  </a:lnTo>
                  <a:lnTo>
                    <a:pt x="2" y="325"/>
                  </a:lnTo>
                  <a:lnTo>
                    <a:pt x="4" y="319"/>
                  </a:lnTo>
                  <a:lnTo>
                    <a:pt x="8" y="313"/>
                  </a:lnTo>
                  <a:lnTo>
                    <a:pt x="10" y="307"/>
                  </a:lnTo>
                  <a:lnTo>
                    <a:pt x="12" y="301"/>
                  </a:lnTo>
                  <a:lnTo>
                    <a:pt x="16" y="295"/>
                  </a:lnTo>
                  <a:lnTo>
                    <a:pt x="20" y="289"/>
                  </a:lnTo>
                  <a:lnTo>
                    <a:pt x="24" y="284"/>
                  </a:lnTo>
                  <a:lnTo>
                    <a:pt x="29" y="278"/>
                  </a:lnTo>
                  <a:lnTo>
                    <a:pt x="33" y="270"/>
                  </a:lnTo>
                  <a:lnTo>
                    <a:pt x="39" y="264"/>
                  </a:lnTo>
                  <a:lnTo>
                    <a:pt x="45" y="258"/>
                  </a:lnTo>
                  <a:lnTo>
                    <a:pt x="53" y="252"/>
                  </a:lnTo>
                  <a:lnTo>
                    <a:pt x="59" y="246"/>
                  </a:lnTo>
                  <a:lnTo>
                    <a:pt x="66" y="241"/>
                  </a:lnTo>
                  <a:lnTo>
                    <a:pt x="72" y="235"/>
                  </a:lnTo>
                  <a:lnTo>
                    <a:pt x="80" y="231"/>
                  </a:lnTo>
                  <a:lnTo>
                    <a:pt x="90" y="225"/>
                  </a:lnTo>
                  <a:lnTo>
                    <a:pt x="98" y="219"/>
                  </a:lnTo>
                  <a:lnTo>
                    <a:pt x="107" y="213"/>
                  </a:lnTo>
                  <a:lnTo>
                    <a:pt x="115" y="207"/>
                  </a:lnTo>
                  <a:lnTo>
                    <a:pt x="125" y="202"/>
                  </a:lnTo>
                  <a:lnTo>
                    <a:pt x="137" y="196"/>
                  </a:lnTo>
                  <a:lnTo>
                    <a:pt x="146" y="190"/>
                  </a:lnTo>
                  <a:lnTo>
                    <a:pt x="158" y="186"/>
                  </a:lnTo>
                  <a:lnTo>
                    <a:pt x="168" y="180"/>
                  </a:lnTo>
                  <a:lnTo>
                    <a:pt x="180" y="174"/>
                  </a:lnTo>
                  <a:lnTo>
                    <a:pt x="191" y="170"/>
                  </a:lnTo>
                  <a:lnTo>
                    <a:pt x="205" y="164"/>
                  </a:lnTo>
                  <a:lnTo>
                    <a:pt x="217" y="159"/>
                  </a:lnTo>
                  <a:lnTo>
                    <a:pt x="230" y="155"/>
                  </a:lnTo>
                  <a:lnTo>
                    <a:pt x="244" y="149"/>
                  </a:lnTo>
                  <a:lnTo>
                    <a:pt x="258" y="145"/>
                  </a:lnTo>
                  <a:lnTo>
                    <a:pt x="271" y="139"/>
                  </a:lnTo>
                  <a:lnTo>
                    <a:pt x="285" y="135"/>
                  </a:lnTo>
                  <a:lnTo>
                    <a:pt x="300" y="129"/>
                  </a:lnTo>
                  <a:lnTo>
                    <a:pt x="314" y="125"/>
                  </a:lnTo>
                  <a:lnTo>
                    <a:pt x="330" y="120"/>
                  </a:lnTo>
                  <a:lnTo>
                    <a:pt x="345" y="116"/>
                  </a:lnTo>
                  <a:lnTo>
                    <a:pt x="361" y="112"/>
                  </a:lnTo>
                  <a:lnTo>
                    <a:pt x="378" y="106"/>
                  </a:lnTo>
                  <a:lnTo>
                    <a:pt x="394" y="102"/>
                  </a:lnTo>
                  <a:lnTo>
                    <a:pt x="412" y="98"/>
                  </a:lnTo>
                  <a:lnTo>
                    <a:pt x="427" y="94"/>
                  </a:lnTo>
                  <a:lnTo>
                    <a:pt x="445" y="90"/>
                  </a:lnTo>
                  <a:lnTo>
                    <a:pt x="462" y="86"/>
                  </a:lnTo>
                  <a:lnTo>
                    <a:pt x="482" y="82"/>
                  </a:lnTo>
                  <a:lnTo>
                    <a:pt x="499" y="78"/>
                  </a:lnTo>
                  <a:lnTo>
                    <a:pt x="517" y="75"/>
                  </a:lnTo>
                  <a:lnTo>
                    <a:pt x="536" y="71"/>
                  </a:lnTo>
                  <a:lnTo>
                    <a:pt x="556" y="67"/>
                  </a:lnTo>
                  <a:lnTo>
                    <a:pt x="573" y="63"/>
                  </a:lnTo>
                  <a:lnTo>
                    <a:pt x="593" y="59"/>
                  </a:lnTo>
                  <a:lnTo>
                    <a:pt x="612" y="57"/>
                  </a:lnTo>
                  <a:lnTo>
                    <a:pt x="634" y="53"/>
                  </a:lnTo>
                  <a:lnTo>
                    <a:pt x="653" y="49"/>
                  </a:lnTo>
                  <a:lnTo>
                    <a:pt x="673" y="47"/>
                  </a:lnTo>
                  <a:lnTo>
                    <a:pt x="694" y="43"/>
                  </a:lnTo>
                  <a:lnTo>
                    <a:pt x="714" y="41"/>
                  </a:lnTo>
                  <a:lnTo>
                    <a:pt x="735" y="37"/>
                  </a:lnTo>
                  <a:lnTo>
                    <a:pt x="757" y="35"/>
                  </a:lnTo>
                  <a:lnTo>
                    <a:pt x="778" y="34"/>
                  </a:lnTo>
                  <a:lnTo>
                    <a:pt x="800" y="30"/>
                  </a:lnTo>
                  <a:lnTo>
                    <a:pt x="821" y="28"/>
                  </a:lnTo>
                  <a:lnTo>
                    <a:pt x="843" y="26"/>
                  </a:lnTo>
                  <a:lnTo>
                    <a:pt x="864" y="24"/>
                  </a:lnTo>
                  <a:lnTo>
                    <a:pt x="885" y="22"/>
                  </a:lnTo>
                  <a:lnTo>
                    <a:pt x="909" y="20"/>
                  </a:lnTo>
                  <a:lnTo>
                    <a:pt x="930" y="18"/>
                  </a:lnTo>
                  <a:lnTo>
                    <a:pt x="954" y="16"/>
                  </a:lnTo>
                  <a:lnTo>
                    <a:pt x="975" y="14"/>
                  </a:lnTo>
                  <a:lnTo>
                    <a:pt x="999" y="12"/>
                  </a:lnTo>
                  <a:lnTo>
                    <a:pt x="1022" y="10"/>
                  </a:lnTo>
                  <a:lnTo>
                    <a:pt x="1043" y="8"/>
                  </a:lnTo>
                  <a:lnTo>
                    <a:pt x="1067" y="8"/>
                  </a:lnTo>
                  <a:lnTo>
                    <a:pt x="1090" y="6"/>
                  </a:lnTo>
                  <a:lnTo>
                    <a:pt x="1114" y="4"/>
                  </a:lnTo>
                  <a:lnTo>
                    <a:pt x="1348" y="350"/>
                  </a:lnTo>
                  <a:lnTo>
                    <a:pt x="1348" y="0"/>
                  </a:lnTo>
                  <a:close/>
                </a:path>
              </a:pathLst>
            </a:custGeom>
            <a:solidFill>
              <a:schemeClr val="tx2">
                <a:lumMod val="60000"/>
                <a:lumOff val="40000"/>
              </a:schemeClr>
            </a:solidFill>
            <a:ln w="5080">
              <a:solidFill>
                <a:schemeClr val="accent1"/>
              </a:solidFill>
              <a:round/>
              <a:headEnd/>
              <a:tailEnd/>
            </a:ln>
          </p:spPr>
          <p:txBody>
            <a:bodyPr/>
            <a:lstStyle/>
            <a:p>
              <a:endParaRPr lang="el-GR"/>
            </a:p>
          </p:txBody>
        </p:sp>
        <p:sp>
          <p:nvSpPr>
            <p:cNvPr id="39959" name="Rectangle 11"/>
            <p:cNvSpPr>
              <a:spLocks noChangeArrowheads="1"/>
            </p:cNvSpPr>
            <p:nvPr/>
          </p:nvSpPr>
          <p:spPr bwMode="auto">
            <a:xfrm>
              <a:off x="1628" y="1407"/>
              <a:ext cx="1416" cy="393"/>
            </a:xfrm>
            <a:prstGeom prst="rect">
              <a:avLst/>
            </a:prstGeom>
            <a:noFill/>
            <a:ln w="9525">
              <a:noFill/>
              <a:miter lim="800000"/>
              <a:headEnd/>
              <a:tailEnd/>
            </a:ln>
          </p:spPr>
          <p:txBody>
            <a:bodyPr lIns="0" tIns="0" rIns="0" bIns="0">
              <a:spAutoFit/>
            </a:bodyPr>
            <a:lstStyle/>
            <a:p>
              <a:pPr algn="ctr"/>
              <a:r>
                <a:rPr lang="el-GR" b="1" dirty="0">
                  <a:solidFill>
                    <a:srgbClr val="000000"/>
                  </a:solidFill>
                </a:rPr>
                <a:t>ΤΥΠΟΣ</a:t>
              </a:r>
              <a:endParaRPr lang="el-GR" sz="3200" dirty="0"/>
            </a:p>
          </p:txBody>
        </p:sp>
        <p:sp>
          <p:nvSpPr>
            <p:cNvPr id="39960" name="Rectangle 12"/>
            <p:cNvSpPr>
              <a:spLocks noChangeArrowheads="1"/>
            </p:cNvSpPr>
            <p:nvPr/>
          </p:nvSpPr>
          <p:spPr bwMode="auto">
            <a:xfrm>
              <a:off x="2343" y="3657"/>
              <a:ext cx="252" cy="350"/>
            </a:xfrm>
            <a:prstGeom prst="rect">
              <a:avLst/>
            </a:prstGeom>
            <a:noFill/>
            <a:ln w="9525">
              <a:noFill/>
              <a:miter lim="800000"/>
              <a:headEnd/>
              <a:tailEnd/>
            </a:ln>
          </p:spPr>
          <p:txBody>
            <a:bodyPr wrap="none" lIns="0" tIns="0" rIns="0" bIns="0">
              <a:spAutoFit/>
            </a:bodyPr>
            <a:lstStyle/>
            <a:p>
              <a:r>
                <a:rPr lang="en-US" sz="1600" dirty="0">
                  <a:solidFill>
                    <a:srgbClr val="000000"/>
                  </a:solidFill>
                </a:rPr>
                <a:t>353</a:t>
              </a:r>
              <a:endParaRPr lang="el-GR" sz="4400" dirty="0"/>
            </a:p>
          </p:txBody>
        </p:sp>
        <p:sp>
          <p:nvSpPr>
            <p:cNvPr id="39961" name="Rectangle 13"/>
            <p:cNvSpPr>
              <a:spLocks noChangeArrowheads="1"/>
            </p:cNvSpPr>
            <p:nvPr/>
          </p:nvSpPr>
          <p:spPr bwMode="auto">
            <a:xfrm>
              <a:off x="2023" y="2007"/>
              <a:ext cx="168" cy="350"/>
            </a:xfrm>
            <a:prstGeom prst="rect">
              <a:avLst/>
            </a:prstGeom>
            <a:noFill/>
            <a:ln w="9525">
              <a:noFill/>
              <a:miter lim="800000"/>
              <a:headEnd/>
              <a:tailEnd/>
            </a:ln>
          </p:spPr>
          <p:txBody>
            <a:bodyPr wrap="none" lIns="0" tIns="0" rIns="0" bIns="0">
              <a:spAutoFit/>
            </a:bodyPr>
            <a:lstStyle/>
            <a:p>
              <a:r>
                <a:rPr lang="en-US" sz="1600" dirty="0">
                  <a:solidFill>
                    <a:srgbClr val="000000"/>
                  </a:solidFill>
                </a:rPr>
                <a:t>10</a:t>
              </a:r>
              <a:endParaRPr lang="el-GR" sz="4400" dirty="0"/>
            </a:p>
          </p:txBody>
        </p:sp>
        <p:sp>
          <p:nvSpPr>
            <p:cNvPr id="39963" name="Rectangle 15"/>
            <p:cNvSpPr>
              <a:spLocks noChangeArrowheads="1"/>
            </p:cNvSpPr>
            <p:nvPr/>
          </p:nvSpPr>
          <p:spPr bwMode="auto">
            <a:xfrm flipV="1">
              <a:off x="4313" y="1434"/>
              <a:ext cx="315" cy="525"/>
            </a:xfrm>
            <a:prstGeom prst="rect">
              <a:avLst/>
            </a:prstGeom>
            <a:solidFill>
              <a:schemeClr val="accent1"/>
            </a:solidFill>
            <a:ln w="5080">
              <a:noFill/>
              <a:miter lim="800000"/>
              <a:headEnd/>
              <a:tailEnd/>
            </a:ln>
          </p:spPr>
          <p:txBody>
            <a:bodyPr/>
            <a:lstStyle/>
            <a:p>
              <a:endParaRPr lang="el-GR"/>
            </a:p>
          </p:txBody>
        </p:sp>
        <p:sp>
          <p:nvSpPr>
            <p:cNvPr id="39964" name="Rectangle 16"/>
            <p:cNvSpPr>
              <a:spLocks noChangeArrowheads="1"/>
            </p:cNvSpPr>
            <p:nvPr/>
          </p:nvSpPr>
          <p:spPr bwMode="auto">
            <a:xfrm>
              <a:off x="4678" y="2167"/>
              <a:ext cx="469" cy="393"/>
            </a:xfrm>
            <a:prstGeom prst="rect">
              <a:avLst/>
            </a:prstGeom>
            <a:noFill/>
            <a:ln w="9525">
              <a:noFill/>
              <a:miter lim="800000"/>
              <a:headEnd/>
              <a:tailEnd/>
            </a:ln>
          </p:spPr>
          <p:txBody>
            <a:bodyPr wrap="none" lIns="0" tIns="0" rIns="0" bIns="0">
              <a:spAutoFit/>
            </a:bodyPr>
            <a:lstStyle/>
            <a:p>
              <a:r>
                <a:rPr lang="el-GR" dirty="0">
                  <a:solidFill>
                    <a:srgbClr val="000000"/>
                  </a:solidFill>
                </a:rPr>
                <a:t>απλός</a:t>
              </a:r>
              <a:endParaRPr lang="el-GR" sz="4800" dirty="0"/>
            </a:p>
          </p:txBody>
        </p:sp>
        <p:sp>
          <p:nvSpPr>
            <p:cNvPr id="39965" name="Rectangle 17"/>
            <p:cNvSpPr>
              <a:spLocks noChangeArrowheads="1"/>
            </p:cNvSpPr>
            <p:nvPr/>
          </p:nvSpPr>
          <p:spPr bwMode="auto">
            <a:xfrm>
              <a:off x="4313" y="2118"/>
              <a:ext cx="315" cy="490"/>
            </a:xfrm>
            <a:prstGeom prst="rect">
              <a:avLst/>
            </a:prstGeom>
            <a:solidFill>
              <a:srgbClr val="990033"/>
            </a:solidFill>
            <a:ln w="5080">
              <a:noFill/>
              <a:miter lim="800000"/>
              <a:headEnd/>
              <a:tailEnd/>
            </a:ln>
          </p:spPr>
          <p:txBody>
            <a:bodyPr/>
            <a:lstStyle/>
            <a:p>
              <a:endParaRPr lang="el-GR"/>
            </a:p>
          </p:txBody>
        </p:sp>
        <p:sp>
          <p:nvSpPr>
            <p:cNvPr id="39966" name="Rectangle 18"/>
            <p:cNvSpPr>
              <a:spLocks noChangeArrowheads="1"/>
            </p:cNvSpPr>
            <p:nvPr/>
          </p:nvSpPr>
          <p:spPr bwMode="auto">
            <a:xfrm>
              <a:off x="4653" y="1500"/>
              <a:ext cx="1107" cy="393"/>
            </a:xfrm>
            <a:prstGeom prst="rect">
              <a:avLst/>
            </a:prstGeom>
            <a:noFill/>
            <a:ln w="9525">
              <a:noFill/>
              <a:miter lim="800000"/>
              <a:headEnd/>
              <a:tailEnd/>
            </a:ln>
          </p:spPr>
          <p:txBody>
            <a:bodyPr wrap="none" lIns="0" tIns="0" rIns="0" bIns="0">
              <a:spAutoFit/>
            </a:bodyPr>
            <a:lstStyle/>
            <a:p>
              <a:r>
                <a:rPr lang="el-GR" dirty="0">
                  <a:solidFill>
                    <a:srgbClr val="000000"/>
                  </a:solidFill>
                </a:rPr>
                <a:t>διακοσμητικός</a:t>
              </a:r>
              <a:endParaRPr lang="el-GR" sz="4800" dirty="0"/>
            </a:p>
          </p:txBody>
        </p:sp>
      </p:grpSp>
      <p:sp>
        <p:nvSpPr>
          <p:cNvPr id="39941" name="AutoShape 20"/>
          <p:cNvSpPr>
            <a:spLocks noChangeAspect="1" noChangeArrowheads="1"/>
          </p:cNvSpPr>
          <p:nvPr/>
        </p:nvSpPr>
        <p:spPr bwMode="auto">
          <a:xfrm>
            <a:off x="3203576" y="2466975"/>
            <a:ext cx="5940425" cy="2676525"/>
          </a:xfrm>
          <a:prstGeom prst="rect">
            <a:avLst/>
          </a:prstGeom>
          <a:noFill/>
          <a:ln w="9525">
            <a:noFill/>
            <a:miter lim="800000"/>
            <a:headEnd/>
            <a:tailEnd/>
          </a:ln>
        </p:spPr>
        <p:txBody>
          <a:bodyPr/>
          <a:lstStyle/>
          <a:p>
            <a:endParaRPr lang="el-GR"/>
          </a:p>
        </p:txBody>
      </p:sp>
      <p:sp>
        <p:nvSpPr>
          <p:cNvPr id="39942" name="Freeform 21"/>
          <p:cNvSpPr>
            <a:spLocks/>
          </p:cNvSpPr>
          <p:nvPr/>
        </p:nvSpPr>
        <p:spPr bwMode="auto">
          <a:xfrm>
            <a:off x="4507169" y="3729570"/>
            <a:ext cx="359490" cy="602702"/>
          </a:xfrm>
          <a:custGeom>
            <a:avLst/>
            <a:gdLst>
              <a:gd name="T0" fmla="*/ 305 w 305"/>
              <a:gd name="T1" fmla="*/ 327 h 685"/>
              <a:gd name="T2" fmla="*/ 0 w 305"/>
              <a:gd name="T3" fmla="*/ 0 h 685"/>
              <a:gd name="T4" fmla="*/ 0 w 305"/>
              <a:gd name="T5" fmla="*/ 358 h 685"/>
              <a:gd name="T6" fmla="*/ 305 w 305"/>
              <a:gd name="T7" fmla="*/ 685 h 685"/>
              <a:gd name="T8" fmla="*/ 305 w 305"/>
              <a:gd name="T9" fmla="*/ 327 h 685"/>
              <a:gd name="T10" fmla="*/ 0 60000 65536"/>
              <a:gd name="T11" fmla="*/ 0 60000 65536"/>
              <a:gd name="T12" fmla="*/ 0 60000 65536"/>
              <a:gd name="T13" fmla="*/ 0 60000 65536"/>
              <a:gd name="T14" fmla="*/ 0 60000 65536"/>
              <a:gd name="T15" fmla="*/ 0 w 305"/>
              <a:gd name="T16" fmla="*/ 0 h 685"/>
              <a:gd name="T17" fmla="*/ 305 w 305"/>
              <a:gd name="T18" fmla="*/ 685 h 685"/>
            </a:gdLst>
            <a:ahLst/>
            <a:cxnLst>
              <a:cxn ang="T10">
                <a:pos x="T0" y="T1"/>
              </a:cxn>
              <a:cxn ang="T11">
                <a:pos x="T2" y="T3"/>
              </a:cxn>
              <a:cxn ang="T12">
                <a:pos x="T4" y="T5"/>
              </a:cxn>
              <a:cxn ang="T13">
                <a:pos x="T6" y="T7"/>
              </a:cxn>
              <a:cxn ang="T14">
                <a:pos x="T8" y="T9"/>
              </a:cxn>
            </a:cxnLst>
            <a:rect l="T15" t="T16" r="T17" b="T18"/>
            <a:pathLst>
              <a:path w="305" h="685">
                <a:moveTo>
                  <a:pt x="305" y="327"/>
                </a:moveTo>
                <a:lnTo>
                  <a:pt x="0" y="0"/>
                </a:lnTo>
                <a:lnTo>
                  <a:pt x="0" y="358"/>
                </a:lnTo>
                <a:lnTo>
                  <a:pt x="305" y="685"/>
                </a:lnTo>
                <a:lnTo>
                  <a:pt x="305" y="327"/>
                </a:lnTo>
                <a:close/>
              </a:path>
            </a:pathLst>
          </a:custGeom>
          <a:solidFill>
            <a:srgbClr val="4D1A33"/>
          </a:solidFill>
          <a:ln w="5080">
            <a:solidFill>
              <a:srgbClr val="000000"/>
            </a:solidFill>
            <a:round/>
            <a:headEnd/>
            <a:tailEnd/>
          </a:ln>
        </p:spPr>
        <p:txBody>
          <a:bodyPr/>
          <a:lstStyle/>
          <a:p>
            <a:endParaRPr lang="el-GR"/>
          </a:p>
        </p:txBody>
      </p:sp>
      <p:sp>
        <p:nvSpPr>
          <p:cNvPr id="39943" name="Freeform 22"/>
          <p:cNvSpPr>
            <a:spLocks/>
          </p:cNvSpPr>
          <p:nvPr/>
        </p:nvSpPr>
        <p:spPr bwMode="auto">
          <a:xfrm>
            <a:off x="4507169" y="3722531"/>
            <a:ext cx="359490" cy="294752"/>
          </a:xfrm>
          <a:custGeom>
            <a:avLst/>
            <a:gdLst>
              <a:gd name="T0" fmla="*/ 0 w 305"/>
              <a:gd name="T1" fmla="*/ 8 h 335"/>
              <a:gd name="T2" fmla="*/ 24 w 305"/>
              <a:gd name="T3" fmla="*/ 8 h 335"/>
              <a:gd name="T4" fmla="*/ 24 w 305"/>
              <a:gd name="T5" fmla="*/ 8 h 335"/>
              <a:gd name="T6" fmla="*/ 46 w 305"/>
              <a:gd name="T7" fmla="*/ 6 h 335"/>
              <a:gd name="T8" fmla="*/ 46 w 305"/>
              <a:gd name="T9" fmla="*/ 6 h 335"/>
              <a:gd name="T10" fmla="*/ 69 w 305"/>
              <a:gd name="T11" fmla="*/ 4 h 335"/>
              <a:gd name="T12" fmla="*/ 93 w 305"/>
              <a:gd name="T13" fmla="*/ 4 h 335"/>
              <a:gd name="T14" fmla="*/ 93 w 305"/>
              <a:gd name="T15" fmla="*/ 4 h 335"/>
              <a:gd name="T16" fmla="*/ 117 w 305"/>
              <a:gd name="T17" fmla="*/ 2 h 335"/>
              <a:gd name="T18" fmla="*/ 139 w 305"/>
              <a:gd name="T19" fmla="*/ 2 h 335"/>
              <a:gd name="T20" fmla="*/ 139 w 305"/>
              <a:gd name="T21" fmla="*/ 2 h 335"/>
              <a:gd name="T22" fmla="*/ 163 w 305"/>
              <a:gd name="T23" fmla="*/ 2 h 335"/>
              <a:gd name="T24" fmla="*/ 163 w 305"/>
              <a:gd name="T25" fmla="*/ 2 h 335"/>
              <a:gd name="T26" fmla="*/ 187 w 305"/>
              <a:gd name="T27" fmla="*/ 0 h 335"/>
              <a:gd name="T28" fmla="*/ 211 w 305"/>
              <a:gd name="T29" fmla="*/ 0 h 335"/>
              <a:gd name="T30" fmla="*/ 211 w 305"/>
              <a:gd name="T31" fmla="*/ 0 h 335"/>
              <a:gd name="T32" fmla="*/ 235 w 305"/>
              <a:gd name="T33" fmla="*/ 0 h 335"/>
              <a:gd name="T34" fmla="*/ 257 w 305"/>
              <a:gd name="T35" fmla="*/ 0 h 335"/>
              <a:gd name="T36" fmla="*/ 257 w 305"/>
              <a:gd name="T37" fmla="*/ 0 h 335"/>
              <a:gd name="T38" fmla="*/ 281 w 305"/>
              <a:gd name="T39" fmla="*/ 0 h 335"/>
              <a:gd name="T40" fmla="*/ 281 w 305"/>
              <a:gd name="T41" fmla="*/ 0 h 335"/>
              <a:gd name="T42" fmla="*/ 305 w 305"/>
              <a:gd name="T43" fmla="*/ 0 h 335"/>
              <a:gd name="T44" fmla="*/ 305 w 305"/>
              <a:gd name="T45" fmla="*/ 335 h 335"/>
              <a:gd name="T46" fmla="*/ 0 w 305"/>
              <a:gd name="T47" fmla="*/ 8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5"/>
              <a:gd name="T73" fmla="*/ 0 h 335"/>
              <a:gd name="T74" fmla="*/ 305 w 305"/>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5" h="335">
                <a:moveTo>
                  <a:pt x="0" y="8"/>
                </a:moveTo>
                <a:lnTo>
                  <a:pt x="24" y="8"/>
                </a:lnTo>
                <a:lnTo>
                  <a:pt x="46" y="6"/>
                </a:lnTo>
                <a:lnTo>
                  <a:pt x="69" y="4"/>
                </a:lnTo>
                <a:lnTo>
                  <a:pt x="93" y="4"/>
                </a:lnTo>
                <a:lnTo>
                  <a:pt x="117" y="2"/>
                </a:lnTo>
                <a:lnTo>
                  <a:pt x="139" y="2"/>
                </a:lnTo>
                <a:lnTo>
                  <a:pt x="163" y="2"/>
                </a:lnTo>
                <a:lnTo>
                  <a:pt x="187" y="0"/>
                </a:lnTo>
                <a:lnTo>
                  <a:pt x="211" y="0"/>
                </a:lnTo>
                <a:lnTo>
                  <a:pt x="235" y="0"/>
                </a:lnTo>
                <a:lnTo>
                  <a:pt x="257" y="0"/>
                </a:lnTo>
                <a:lnTo>
                  <a:pt x="281" y="0"/>
                </a:lnTo>
                <a:lnTo>
                  <a:pt x="305" y="0"/>
                </a:lnTo>
                <a:lnTo>
                  <a:pt x="305" y="335"/>
                </a:lnTo>
                <a:lnTo>
                  <a:pt x="0" y="8"/>
                </a:lnTo>
                <a:close/>
              </a:path>
            </a:pathLst>
          </a:custGeom>
          <a:solidFill>
            <a:srgbClr val="990033"/>
          </a:solidFill>
          <a:ln w="5080">
            <a:solidFill>
              <a:srgbClr val="C00000"/>
            </a:solidFill>
            <a:round/>
            <a:headEnd/>
            <a:tailEnd/>
          </a:ln>
        </p:spPr>
        <p:txBody>
          <a:bodyPr/>
          <a:lstStyle/>
          <a:p>
            <a:endParaRPr lang="el-GR"/>
          </a:p>
        </p:txBody>
      </p:sp>
      <p:sp>
        <p:nvSpPr>
          <p:cNvPr id="39944" name="Freeform 23"/>
          <p:cNvSpPr>
            <a:spLocks/>
          </p:cNvSpPr>
          <p:nvPr/>
        </p:nvSpPr>
        <p:spPr bwMode="auto">
          <a:xfrm>
            <a:off x="3366230" y="4165099"/>
            <a:ext cx="3200050" cy="610621"/>
          </a:xfrm>
          <a:custGeom>
            <a:avLst/>
            <a:gdLst>
              <a:gd name="T0" fmla="*/ 2709 w 2715"/>
              <a:gd name="T1" fmla="*/ 30 h 694"/>
              <a:gd name="T2" fmla="*/ 2689 w 2715"/>
              <a:gd name="T3" fmla="*/ 64 h 694"/>
              <a:gd name="T4" fmla="*/ 2655 w 2715"/>
              <a:gd name="T5" fmla="*/ 99 h 694"/>
              <a:gd name="T6" fmla="*/ 2615 w 2715"/>
              <a:gd name="T7" fmla="*/ 125 h 694"/>
              <a:gd name="T8" fmla="*/ 2555 w 2715"/>
              <a:gd name="T9" fmla="*/ 158 h 694"/>
              <a:gd name="T10" fmla="*/ 2481 w 2715"/>
              <a:gd name="T11" fmla="*/ 188 h 694"/>
              <a:gd name="T12" fmla="*/ 2397 w 2715"/>
              <a:gd name="T13" fmla="*/ 217 h 694"/>
              <a:gd name="T14" fmla="*/ 2316 w 2715"/>
              <a:gd name="T15" fmla="*/ 238 h 694"/>
              <a:gd name="T16" fmla="*/ 2212 w 2715"/>
              <a:gd name="T17" fmla="*/ 260 h 694"/>
              <a:gd name="T18" fmla="*/ 2096 w 2715"/>
              <a:gd name="T19" fmla="*/ 281 h 694"/>
              <a:gd name="T20" fmla="*/ 1973 w 2715"/>
              <a:gd name="T21" fmla="*/ 300 h 694"/>
              <a:gd name="T22" fmla="*/ 1865 w 2715"/>
              <a:gd name="T23" fmla="*/ 312 h 694"/>
              <a:gd name="T24" fmla="*/ 1731 w 2715"/>
              <a:gd name="T25" fmla="*/ 323 h 694"/>
              <a:gd name="T26" fmla="*/ 1592 w 2715"/>
              <a:gd name="T27" fmla="*/ 331 h 694"/>
              <a:gd name="T28" fmla="*/ 1452 w 2715"/>
              <a:gd name="T29" fmla="*/ 335 h 694"/>
              <a:gd name="T30" fmla="*/ 1333 w 2715"/>
              <a:gd name="T31" fmla="*/ 337 h 694"/>
              <a:gd name="T32" fmla="*/ 1191 w 2715"/>
              <a:gd name="T33" fmla="*/ 333 h 694"/>
              <a:gd name="T34" fmla="*/ 1051 w 2715"/>
              <a:gd name="T35" fmla="*/ 327 h 694"/>
              <a:gd name="T36" fmla="*/ 916 w 2715"/>
              <a:gd name="T37" fmla="*/ 317 h 694"/>
              <a:gd name="T38" fmla="*/ 804 w 2715"/>
              <a:gd name="T39" fmla="*/ 306 h 694"/>
              <a:gd name="T40" fmla="*/ 679 w 2715"/>
              <a:gd name="T41" fmla="*/ 291 h 694"/>
              <a:gd name="T42" fmla="*/ 559 w 2715"/>
              <a:gd name="T43" fmla="*/ 272 h 694"/>
              <a:gd name="T44" fmla="*/ 449 w 2715"/>
              <a:gd name="T45" fmla="*/ 249 h 694"/>
              <a:gd name="T46" fmla="*/ 349 w 2715"/>
              <a:gd name="T47" fmla="*/ 224 h 694"/>
              <a:gd name="T48" fmla="*/ 274 w 2715"/>
              <a:gd name="T49" fmla="*/ 201 h 694"/>
              <a:gd name="T50" fmla="*/ 194 w 2715"/>
              <a:gd name="T51" fmla="*/ 173 h 694"/>
              <a:gd name="T52" fmla="*/ 128 w 2715"/>
              <a:gd name="T53" fmla="*/ 142 h 694"/>
              <a:gd name="T54" fmla="*/ 74 w 2715"/>
              <a:gd name="T55" fmla="*/ 110 h 694"/>
              <a:gd name="T56" fmla="*/ 40 w 2715"/>
              <a:gd name="T57" fmla="*/ 82 h 694"/>
              <a:gd name="T58" fmla="*/ 12 w 2715"/>
              <a:gd name="T59" fmla="*/ 47 h 694"/>
              <a:gd name="T60" fmla="*/ 0 w 2715"/>
              <a:gd name="T61" fmla="*/ 11 h 694"/>
              <a:gd name="T62" fmla="*/ 2 w 2715"/>
              <a:gd name="T63" fmla="*/ 375 h 694"/>
              <a:gd name="T64" fmla="*/ 16 w 2715"/>
              <a:gd name="T65" fmla="*/ 411 h 694"/>
              <a:gd name="T66" fmla="*/ 40 w 2715"/>
              <a:gd name="T67" fmla="*/ 439 h 694"/>
              <a:gd name="T68" fmla="*/ 82 w 2715"/>
              <a:gd name="T69" fmla="*/ 474 h 694"/>
              <a:gd name="T70" fmla="*/ 138 w 2715"/>
              <a:gd name="T71" fmla="*/ 506 h 694"/>
              <a:gd name="T72" fmla="*/ 206 w 2715"/>
              <a:gd name="T73" fmla="*/ 536 h 694"/>
              <a:gd name="T74" fmla="*/ 274 w 2715"/>
              <a:gd name="T75" fmla="*/ 559 h 694"/>
              <a:gd name="T76" fmla="*/ 365 w 2715"/>
              <a:gd name="T77" fmla="*/ 588 h 694"/>
              <a:gd name="T78" fmla="*/ 467 w 2715"/>
              <a:gd name="T79" fmla="*/ 611 h 694"/>
              <a:gd name="T80" fmla="*/ 579 w 2715"/>
              <a:gd name="T81" fmla="*/ 633 h 694"/>
              <a:gd name="T82" fmla="*/ 679 w 2715"/>
              <a:gd name="T83" fmla="*/ 649 h 694"/>
              <a:gd name="T84" fmla="*/ 804 w 2715"/>
              <a:gd name="T85" fmla="*/ 664 h 694"/>
              <a:gd name="T86" fmla="*/ 938 w 2715"/>
              <a:gd name="T87" fmla="*/ 677 h 694"/>
              <a:gd name="T88" fmla="*/ 1075 w 2715"/>
              <a:gd name="T89" fmla="*/ 687 h 694"/>
              <a:gd name="T90" fmla="*/ 1215 w 2715"/>
              <a:gd name="T91" fmla="*/ 692 h 694"/>
              <a:gd name="T92" fmla="*/ 1333 w 2715"/>
              <a:gd name="T93" fmla="*/ 694 h 694"/>
              <a:gd name="T94" fmla="*/ 1476 w 2715"/>
              <a:gd name="T95" fmla="*/ 692 h 694"/>
              <a:gd name="T96" fmla="*/ 1616 w 2715"/>
              <a:gd name="T97" fmla="*/ 689 h 694"/>
              <a:gd name="T98" fmla="*/ 1753 w 2715"/>
              <a:gd name="T99" fmla="*/ 679 h 694"/>
              <a:gd name="T100" fmla="*/ 1865 w 2715"/>
              <a:gd name="T101" fmla="*/ 670 h 694"/>
              <a:gd name="T102" fmla="*/ 1995 w 2715"/>
              <a:gd name="T103" fmla="*/ 654 h 694"/>
              <a:gd name="T104" fmla="*/ 2116 w 2715"/>
              <a:gd name="T105" fmla="*/ 637 h 694"/>
              <a:gd name="T106" fmla="*/ 2230 w 2715"/>
              <a:gd name="T107" fmla="*/ 614 h 694"/>
              <a:gd name="T108" fmla="*/ 2316 w 2715"/>
              <a:gd name="T109" fmla="*/ 595 h 694"/>
              <a:gd name="T110" fmla="*/ 2411 w 2715"/>
              <a:gd name="T111" fmla="*/ 569 h 694"/>
              <a:gd name="T112" fmla="*/ 2495 w 2715"/>
              <a:gd name="T113" fmla="*/ 540 h 694"/>
              <a:gd name="T114" fmla="*/ 2567 w 2715"/>
              <a:gd name="T115" fmla="*/ 510 h 694"/>
              <a:gd name="T116" fmla="*/ 2615 w 2715"/>
              <a:gd name="T117" fmla="*/ 483 h 694"/>
              <a:gd name="T118" fmla="*/ 2661 w 2715"/>
              <a:gd name="T119" fmla="*/ 451 h 694"/>
              <a:gd name="T120" fmla="*/ 2693 w 2715"/>
              <a:gd name="T121" fmla="*/ 416 h 694"/>
              <a:gd name="T122" fmla="*/ 2711 w 2715"/>
              <a:gd name="T123" fmla="*/ 382 h 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15"/>
              <a:gd name="T187" fmla="*/ 0 h 694"/>
              <a:gd name="T188" fmla="*/ 2715 w 2715"/>
              <a:gd name="T189" fmla="*/ 694 h 6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15" h="694">
                <a:moveTo>
                  <a:pt x="2715" y="0"/>
                </a:moveTo>
                <a:lnTo>
                  <a:pt x="2715" y="5"/>
                </a:lnTo>
                <a:lnTo>
                  <a:pt x="2713" y="11"/>
                </a:lnTo>
                <a:lnTo>
                  <a:pt x="2713" y="17"/>
                </a:lnTo>
                <a:lnTo>
                  <a:pt x="2711" y="24"/>
                </a:lnTo>
                <a:lnTo>
                  <a:pt x="2709" y="30"/>
                </a:lnTo>
                <a:lnTo>
                  <a:pt x="2707" y="36"/>
                </a:lnTo>
                <a:lnTo>
                  <a:pt x="2705" y="42"/>
                </a:lnTo>
                <a:lnTo>
                  <a:pt x="2701" y="47"/>
                </a:lnTo>
                <a:lnTo>
                  <a:pt x="2697" y="53"/>
                </a:lnTo>
                <a:lnTo>
                  <a:pt x="2693" y="59"/>
                </a:lnTo>
                <a:lnTo>
                  <a:pt x="2689" y="64"/>
                </a:lnTo>
                <a:lnTo>
                  <a:pt x="2685" y="70"/>
                </a:lnTo>
                <a:lnTo>
                  <a:pt x="2679" y="76"/>
                </a:lnTo>
                <a:lnTo>
                  <a:pt x="2675" y="82"/>
                </a:lnTo>
                <a:lnTo>
                  <a:pt x="2669" y="87"/>
                </a:lnTo>
                <a:lnTo>
                  <a:pt x="2661" y="93"/>
                </a:lnTo>
                <a:lnTo>
                  <a:pt x="2655" y="99"/>
                </a:lnTo>
                <a:lnTo>
                  <a:pt x="2647" y="104"/>
                </a:lnTo>
                <a:lnTo>
                  <a:pt x="2641" y="110"/>
                </a:lnTo>
                <a:lnTo>
                  <a:pt x="2633" y="116"/>
                </a:lnTo>
                <a:lnTo>
                  <a:pt x="2625" y="121"/>
                </a:lnTo>
                <a:lnTo>
                  <a:pt x="2615" y="125"/>
                </a:lnTo>
                <a:lnTo>
                  <a:pt x="2607" y="131"/>
                </a:lnTo>
                <a:lnTo>
                  <a:pt x="2597" y="137"/>
                </a:lnTo>
                <a:lnTo>
                  <a:pt x="2587" y="142"/>
                </a:lnTo>
                <a:lnTo>
                  <a:pt x="2577" y="148"/>
                </a:lnTo>
                <a:lnTo>
                  <a:pt x="2567" y="152"/>
                </a:lnTo>
                <a:lnTo>
                  <a:pt x="2555" y="158"/>
                </a:lnTo>
                <a:lnTo>
                  <a:pt x="2543" y="163"/>
                </a:lnTo>
                <a:lnTo>
                  <a:pt x="2533" y="169"/>
                </a:lnTo>
                <a:lnTo>
                  <a:pt x="2521" y="173"/>
                </a:lnTo>
                <a:lnTo>
                  <a:pt x="2507" y="179"/>
                </a:lnTo>
                <a:lnTo>
                  <a:pt x="2495" y="182"/>
                </a:lnTo>
                <a:lnTo>
                  <a:pt x="2481" y="188"/>
                </a:lnTo>
                <a:lnTo>
                  <a:pt x="2469" y="192"/>
                </a:lnTo>
                <a:lnTo>
                  <a:pt x="2455" y="198"/>
                </a:lnTo>
                <a:lnTo>
                  <a:pt x="2441" y="201"/>
                </a:lnTo>
                <a:lnTo>
                  <a:pt x="2425" y="207"/>
                </a:lnTo>
                <a:lnTo>
                  <a:pt x="2411" y="211"/>
                </a:lnTo>
                <a:lnTo>
                  <a:pt x="2397" y="217"/>
                </a:lnTo>
                <a:lnTo>
                  <a:pt x="2381" y="220"/>
                </a:lnTo>
                <a:lnTo>
                  <a:pt x="2366" y="224"/>
                </a:lnTo>
                <a:lnTo>
                  <a:pt x="2350" y="230"/>
                </a:lnTo>
                <a:lnTo>
                  <a:pt x="2334" y="234"/>
                </a:lnTo>
                <a:lnTo>
                  <a:pt x="2316" y="238"/>
                </a:lnTo>
                <a:lnTo>
                  <a:pt x="2300" y="241"/>
                </a:lnTo>
                <a:lnTo>
                  <a:pt x="2282" y="245"/>
                </a:lnTo>
                <a:lnTo>
                  <a:pt x="2266" y="249"/>
                </a:lnTo>
                <a:lnTo>
                  <a:pt x="2248" y="253"/>
                </a:lnTo>
                <a:lnTo>
                  <a:pt x="2230" y="257"/>
                </a:lnTo>
                <a:lnTo>
                  <a:pt x="2212" y="260"/>
                </a:lnTo>
                <a:lnTo>
                  <a:pt x="2192" y="264"/>
                </a:lnTo>
                <a:lnTo>
                  <a:pt x="2174" y="268"/>
                </a:lnTo>
                <a:lnTo>
                  <a:pt x="2154" y="272"/>
                </a:lnTo>
                <a:lnTo>
                  <a:pt x="2136" y="276"/>
                </a:lnTo>
                <a:lnTo>
                  <a:pt x="2116" y="279"/>
                </a:lnTo>
                <a:lnTo>
                  <a:pt x="2096" y="281"/>
                </a:lnTo>
                <a:lnTo>
                  <a:pt x="2076" y="285"/>
                </a:lnTo>
                <a:lnTo>
                  <a:pt x="2056" y="289"/>
                </a:lnTo>
                <a:lnTo>
                  <a:pt x="2037" y="291"/>
                </a:lnTo>
                <a:lnTo>
                  <a:pt x="2015" y="295"/>
                </a:lnTo>
                <a:lnTo>
                  <a:pt x="1995" y="297"/>
                </a:lnTo>
                <a:lnTo>
                  <a:pt x="1973" y="300"/>
                </a:lnTo>
                <a:lnTo>
                  <a:pt x="1953" y="302"/>
                </a:lnTo>
                <a:lnTo>
                  <a:pt x="1931" y="304"/>
                </a:lnTo>
                <a:lnTo>
                  <a:pt x="1909" y="306"/>
                </a:lnTo>
                <a:lnTo>
                  <a:pt x="1887" y="310"/>
                </a:lnTo>
                <a:lnTo>
                  <a:pt x="1865" y="312"/>
                </a:lnTo>
                <a:lnTo>
                  <a:pt x="1843" y="314"/>
                </a:lnTo>
                <a:lnTo>
                  <a:pt x="1821" y="316"/>
                </a:lnTo>
                <a:lnTo>
                  <a:pt x="1799" y="317"/>
                </a:lnTo>
                <a:lnTo>
                  <a:pt x="1777" y="319"/>
                </a:lnTo>
                <a:lnTo>
                  <a:pt x="1753" y="321"/>
                </a:lnTo>
                <a:lnTo>
                  <a:pt x="1731" y="323"/>
                </a:lnTo>
                <a:lnTo>
                  <a:pt x="1707" y="325"/>
                </a:lnTo>
                <a:lnTo>
                  <a:pt x="1686" y="327"/>
                </a:lnTo>
                <a:lnTo>
                  <a:pt x="1662" y="327"/>
                </a:lnTo>
                <a:lnTo>
                  <a:pt x="1640" y="329"/>
                </a:lnTo>
                <a:lnTo>
                  <a:pt x="1616" y="331"/>
                </a:lnTo>
                <a:lnTo>
                  <a:pt x="1592" y="331"/>
                </a:lnTo>
                <a:lnTo>
                  <a:pt x="1570" y="333"/>
                </a:lnTo>
                <a:lnTo>
                  <a:pt x="1546" y="333"/>
                </a:lnTo>
                <a:lnTo>
                  <a:pt x="1522" y="333"/>
                </a:lnTo>
                <a:lnTo>
                  <a:pt x="1498" y="335"/>
                </a:lnTo>
                <a:lnTo>
                  <a:pt x="1476" y="335"/>
                </a:lnTo>
                <a:lnTo>
                  <a:pt x="1452" y="335"/>
                </a:lnTo>
                <a:lnTo>
                  <a:pt x="1428" y="337"/>
                </a:lnTo>
                <a:lnTo>
                  <a:pt x="1404" y="337"/>
                </a:lnTo>
                <a:lnTo>
                  <a:pt x="1380" y="337"/>
                </a:lnTo>
                <a:lnTo>
                  <a:pt x="1357" y="337"/>
                </a:lnTo>
                <a:lnTo>
                  <a:pt x="1333" y="337"/>
                </a:lnTo>
                <a:lnTo>
                  <a:pt x="1309" y="337"/>
                </a:lnTo>
                <a:lnTo>
                  <a:pt x="1287" y="337"/>
                </a:lnTo>
                <a:lnTo>
                  <a:pt x="1263" y="335"/>
                </a:lnTo>
                <a:lnTo>
                  <a:pt x="1239" y="335"/>
                </a:lnTo>
                <a:lnTo>
                  <a:pt x="1215" y="335"/>
                </a:lnTo>
                <a:lnTo>
                  <a:pt x="1191" y="333"/>
                </a:lnTo>
                <a:lnTo>
                  <a:pt x="1169" y="333"/>
                </a:lnTo>
                <a:lnTo>
                  <a:pt x="1145" y="333"/>
                </a:lnTo>
                <a:lnTo>
                  <a:pt x="1121" y="331"/>
                </a:lnTo>
                <a:lnTo>
                  <a:pt x="1097" y="331"/>
                </a:lnTo>
                <a:lnTo>
                  <a:pt x="1075" y="329"/>
                </a:lnTo>
                <a:lnTo>
                  <a:pt x="1051" y="327"/>
                </a:lnTo>
                <a:lnTo>
                  <a:pt x="1029" y="327"/>
                </a:lnTo>
                <a:lnTo>
                  <a:pt x="1006" y="325"/>
                </a:lnTo>
                <a:lnTo>
                  <a:pt x="984" y="323"/>
                </a:lnTo>
                <a:lnTo>
                  <a:pt x="960" y="321"/>
                </a:lnTo>
                <a:lnTo>
                  <a:pt x="938" y="319"/>
                </a:lnTo>
                <a:lnTo>
                  <a:pt x="916" y="317"/>
                </a:lnTo>
                <a:lnTo>
                  <a:pt x="894" y="316"/>
                </a:lnTo>
                <a:lnTo>
                  <a:pt x="870" y="314"/>
                </a:lnTo>
                <a:lnTo>
                  <a:pt x="848" y="312"/>
                </a:lnTo>
                <a:lnTo>
                  <a:pt x="826" y="310"/>
                </a:lnTo>
                <a:lnTo>
                  <a:pt x="804" y="306"/>
                </a:lnTo>
                <a:lnTo>
                  <a:pt x="784" y="304"/>
                </a:lnTo>
                <a:lnTo>
                  <a:pt x="762" y="302"/>
                </a:lnTo>
                <a:lnTo>
                  <a:pt x="740" y="300"/>
                </a:lnTo>
                <a:lnTo>
                  <a:pt x="720" y="297"/>
                </a:lnTo>
                <a:lnTo>
                  <a:pt x="698" y="295"/>
                </a:lnTo>
                <a:lnTo>
                  <a:pt x="679" y="291"/>
                </a:lnTo>
                <a:lnTo>
                  <a:pt x="659" y="289"/>
                </a:lnTo>
                <a:lnTo>
                  <a:pt x="639" y="285"/>
                </a:lnTo>
                <a:lnTo>
                  <a:pt x="619" y="281"/>
                </a:lnTo>
                <a:lnTo>
                  <a:pt x="599" y="279"/>
                </a:lnTo>
                <a:lnTo>
                  <a:pt x="579" y="276"/>
                </a:lnTo>
                <a:lnTo>
                  <a:pt x="559" y="272"/>
                </a:lnTo>
                <a:lnTo>
                  <a:pt x="541" y="268"/>
                </a:lnTo>
                <a:lnTo>
                  <a:pt x="521" y="264"/>
                </a:lnTo>
                <a:lnTo>
                  <a:pt x="503" y="260"/>
                </a:lnTo>
                <a:lnTo>
                  <a:pt x="485" y="257"/>
                </a:lnTo>
                <a:lnTo>
                  <a:pt x="467" y="253"/>
                </a:lnTo>
                <a:lnTo>
                  <a:pt x="449" y="249"/>
                </a:lnTo>
                <a:lnTo>
                  <a:pt x="431" y="245"/>
                </a:lnTo>
                <a:lnTo>
                  <a:pt x="415" y="241"/>
                </a:lnTo>
                <a:lnTo>
                  <a:pt x="397" y="238"/>
                </a:lnTo>
                <a:lnTo>
                  <a:pt x="381" y="234"/>
                </a:lnTo>
                <a:lnTo>
                  <a:pt x="365" y="230"/>
                </a:lnTo>
                <a:lnTo>
                  <a:pt x="349" y="224"/>
                </a:lnTo>
                <a:lnTo>
                  <a:pt x="334" y="220"/>
                </a:lnTo>
                <a:lnTo>
                  <a:pt x="318" y="217"/>
                </a:lnTo>
                <a:lnTo>
                  <a:pt x="302" y="211"/>
                </a:lnTo>
                <a:lnTo>
                  <a:pt x="288" y="207"/>
                </a:lnTo>
                <a:lnTo>
                  <a:pt x="274" y="201"/>
                </a:lnTo>
                <a:lnTo>
                  <a:pt x="260" y="198"/>
                </a:lnTo>
                <a:lnTo>
                  <a:pt x="246" y="192"/>
                </a:lnTo>
                <a:lnTo>
                  <a:pt x="232" y="188"/>
                </a:lnTo>
                <a:lnTo>
                  <a:pt x="220" y="182"/>
                </a:lnTo>
                <a:lnTo>
                  <a:pt x="206" y="179"/>
                </a:lnTo>
                <a:lnTo>
                  <a:pt x="194" y="173"/>
                </a:lnTo>
                <a:lnTo>
                  <a:pt x="182" y="169"/>
                </a:lnTo>
                <a:lnTo>
                  <a:pt x="170" y="163"/>
                </a:lnTo>
                <a:lnTo>
                  <a:pt x="158" y="158"/>
                </a:lnTo>
                <a:lnTo>
                  <a:pt x="148" y="152"/>
                </a:lnTo>
                <a:lnTo>
                  <a:pt x="138" y="148"/>
                </a:lnTo>
                <a:lnTo>
                  <a:pt x="128" y="142"/>
                </a:lnTo>
                <a:lnTo>
                  <a:pt x="118" y="137"/>
                </a:lnTo>
                <a:lnTo>
                  <a:pt x="108" y="131"/>
                </a:lnTo>
                <a:lnTo>
                  <a:pt x="98" y="125"/>
                </a:lnTo>
                <a:lnTo>
                  <a:pt x="90" y="121"/>
                </a:lnTo>
                <a:lnTo>
                  <a:pt x="82" y="116"/>
                </a:lnTo>
                <a:lnTo>
                  <a:pt x="74" y="110"/>
                </a:lnTo>
                <a:lnTo>
                  <a:pt x="66" y="104"/>
                </a:lnTo>
                <a:lnTo>
                  <a:pt x="58" y="99"/>
                </a:lnTo>
                <a:lnTo>
                  <a:pt x="52" y="93"/>
                </a:lnTo>
                <a:lnTo>
                  <a:pt x="46" y="87"/>
                </a:lnTo>
                <a:lnTo>
                  <a:pt x="40" y="82"/>
                </a:lnTo>
                <a:lnTo>
                  <a:pt x="34" y="76"/>
                </a:lnTo>
                <a:lnTo>
                  <a:pt x="30" y="70"/>
                </a:lnTo>
                <a:lnTo>
                  <a:pt x="24" y="64"/>
                </a:lnTo>
                <a:lnTo>
                  <a:pt x="20" y="59"/>
                </a:lnTo>
                <a:lnTo>
                  <a:pt x="16" y="53"/>
                </a:lnTo>
                <a:lnTo>
                  <a:pt x="12" y="47"/>
                </a:lnTo>
                <a:lnTo>
                  <a:pt x="10" y="42"/>
                </a:lnTo>
                <a:lnTo>
                  <a:pt x="6" y="36"/>
                </a:lnTo>
                <a:lnTo>
                  <a:pt x="4" y="30"/>
                </a:lnTo>
                <a:lnTo>
                  <a:pt x="2" y="24"/>
                </a:lnTo>
                <a:lnTo>
                  <a:pt x="2" y="17"/>
                </a:lnTo>
                <a:lnTo>
                  <a:pt x="0" y="11"/>
                </a:lnTo>
                <a:lnTo>
                  <a:pt x="0" y="5"/>
                </a:lnTo>
                <a:lnTo>
                  <a:pt x="0" y="0"/>
                </a:lnTo>
                <a:lnTo>
                  <a:pt x="0" y="357"/>
                </a:lnTo>
                <a:lnTo>
                  <a:pt x="0" y="363"/>
                </a:lnTo>
                <a:lnTo>
                  <a:pt x="0" y="369"/>
                </a:lnTo>
                <a:lnTo>
                  <a:pt x="2" y="375"/>
                </a:lnTo>
                <a:lnTo>
                  <a:pt x="2" y="382"/>
                </a:lnTo>
                <a:lnTo>
                  <a:pt x="4" y="388"/>
                </a:lnTo>
                <a:lnTo>
                  <a:pt x="6" y="394"/>
                </a:lnTo>
                <a:lnTo>
                  <a:pt x="10" y="399"/>
                </a:lnTo>
                <a:lnTo>
                  <a:pt x="12" y="405"/>
                </a:lnTo>
                <a:lnTo>
                  <a:pt x="16" y="411"/>
                </a:lnTo>
                <a:lnTo>
                  <a:pt x="20" y="416"/>
                </a:lnTo>
                <a:lnTo>
                  <a:pt x="24" y="422"/>
                </a:lnTo>
                <a:lnTo>
                  <a:pt x="30" y="428"/>
                </a:lnTo>
                <a:lnTo>
                  <a:pt x="34" y="434"/>
                </a:lnTo>
                <a:lnTo>
                  <a:pt x="40" y="439"/>
                </a:lnTo>
                <a:lnTo>
                  <a:pt x="46" y="445"/>
                </a:lnTo>
                <a:lnTo>
                  <a:pt x="52" y="451"/>
                </a:lnTo>
                <a:lnTo>
                  <a:pt x="58" y="456"/>
                </a:lnTo>
                <a:lnTo>
                  <a:pt x="66" y="462"/>
                </a:lnTo>
                <a:lnTo>
                  <a:pt x="74" y="468"/>
                </a:lnTo>
                <a:lnTo>
                  <a:pt x="82" y="474"/>
                </a:lnTo>
                <a:lnTo>
                  <a:pt x="90" y="479"/>
                </a:lnTo>
                <a:lnTo>
                  <a:pt x="98" y="483"/>
                </a:lnTo>
                <a:lnTo>
                  <a:pt x="108" y="489"/>
                </a:lnTo>
                <a:lnTo>
                  <a:pt x="118" y="494"/>
                </a:lnTo>
                <a:lnTo>
                  <a:pt x="128" y="500"/>
                </a:lnTo>
                <a:lnTo>
                  <a:pt x="138" y="506"/>
                </a:lnTo>
                <a:lnTo>
                  <a:pt x="148" y="510"/>
                </a:lnTo>
                <a:lnTo>
                  <a:pt x="158" y="515"/>
                </a:lnTo>
                <a:lnTo>
                  <a:pt x="170" y="521"/>
                </a:lnTo>
                <a:lnTo>
                  <a:pt x="182" y="527"/>
                </a:lnTo>
                <a:lnTo>
                  <a:pt x="194" y="531"/>
                </a:lnTo>
                <a:lnTo>
                  <a:pt x="206" y="536"/>
                </a:lnTo>
                <a:lnTo>
                  <a:pt x="220" y="540"/>
                </a:lnTo>
                <a:lnTo>
                  <a:pt x="232" y="546"/>
                </a:lnTo>
                <a:lnTo>
                  <a:pt x="246" y="550"/>
                </a:lnTo>
                <a:lnTo>
                  <a:pt x="260" y="555"/>
                </a:lnTo>
                <a:lnTo>
                  <a:pt x="274" y="559"/>
                </a:lnTo>
                <a:lnTo>
                  <a:pt x="288" y="565"/>
                </a:lnTo>
                <a:lnTo>
                  <a:pt x="302" y="569"/>
                </a:lnTo>
                <a:lnTo>
                  <a:pt x="318" y="574"/>
                </a:lnTo>
                <a:lnTo>
                  <a:pt x="334" y="578"/>
                </a:lnTo>
                <a:lnTo>
                  <a:pt x="349" y="582"/>
                </a:lnTo>
                <a:lnTo>
                  <a:pt x="365" y="588"/>
                </a:lnTo>
                <a:lnTo>
                  <a:pt x="381" y="592"/>
                </a:lnTo>
                <a:lnTo>
                  <a:pt x="397" y="595"/>
                </a:lnTo>
                <a:lnTo>
                  <a:pt x="415" y="599"/>
                </a:lnTo>
                <a:lnTo>
                  <a:pt x="431" y="603"/>
                </a:lnTo>
                <a:lnTo>
                  <a:pt x="449" y="607"/>
                </a:lnTo>
                <a:lnTo>
                  <a:pt x="467" y="611"/>
                </a:lnTo>
                <a:lnTo>
                  <a:pt x="485" y="614"/>
                </a:lnTo>
                <a:lnTo>
                  <a:pt x="503" y="618"/>
                </a:lnTo>
                <a:lnTo>
                  <a:pt x="521" y="622"/>
                </a:lnTo>
                <a:lnTo>
                  <a:pt x="541" y="626"/>
                </a:lnTo>
                <a:lnTo>
                  <a:pt x="559" y="630"/>
                </a:lnTo>
                <a:lnTo>
                  <a:pt x="579" y="633"/>
                </a:lnTo>
                <a:lnTo>
                  <a:pt x="599" y="637"/>
                </a:lnTo>
                <a:lnTo>
                  <a:pt x="619" y="639"/>
                </a:lnTo>
                <a:lnTo>
                  <a:pt x="639" y="643"/>
                </a:lnTo>
                <a:lnTo>
                  <a:pt x="659" y="647"/>
                </a:lnTo>
                <a:lnTo>
                  <a:pt x="679" y="649"/>
                </a:lnTo>
                <a:lnTo>
                  <a:pt x="698" y="652"/>
                </a:lnTo>
                <a:lnTo>
                  <a:pt x="720" y="654"/>
                </a:lnTo>
                <a:lnTo>
                  <a:pt x="740" y="658"/>
                </a:lnTo>
                <a:lnTo>
                  <a:pt x="762" y="660"/>
                </a:lnTo>
                <a:lnTo>
                  <a:pt x="784" y="662"/>
                </a:lnTo>
                <a:lnTo>
                  <a:pt x="804" y="664"/>
                </a:lnTo>
                <a:lnTo>
                  <a:pt x="826" y="668"/>
                </a:lnTo>
                <a:lnTo>
                  <a:pt x="848" y="670"/>
                </a:lnTo>
                <a:lnTo>
                  <a:pt x="870" y="671"/>
                </a:lnTo>
                <a:lnTo>
                  <a:pt x="894" y="673"/>
                </a:lnTo>
                <a:lnTo>
                  <a:pt x="916" y="675"/>
                </a:lnTo>
                <a:lnTo>
                  <a:pt x="938" y="677"/>
                </a:lnTo>
                <a:lnTo>
                  <a:pt x="960" y="679"/>
                </a:lnTo>
                <a:lnTo>
                  <a:pt x="984" y="681"/>
                </a:lnTo>
                <a:lnTo>
                  <a:pt x="1006" y="683"/>
                </a:lnTo>
                <a:lnTo>
                  <a:pt x="1029" y="685"/>
                </a:lnTo>
                <a:lnTo>
                  <a:pt x="1051" y="685"/>
                </a:lnTo>
                <a:lnTo>
                  <a:pt x="1075" y="687"/>
                </a:lnTo>
                <a:lnTo>
                  <a:pt x="1097" y="689"/>
                </a:lnTo>
                <a:lnTo>
                  <a:pt x="1121" y="689"/>
                </a:lnTo>
                <a:lnTo>
                  <a:pt x="1145" y="690"/>
                </a:lnTo>
                <a:lnTo>
                  <a:pt x="1169" y="690"/>
                </a:lnTo>
                <a:lnTo>
                  <a:pt x="1191" y="690"/>
                </a:lnTo>
                <a:lnTo>
                  <a:pt x="1215" y="692"/>
                </a:lnTo>
                <a:lnTo>
                  <a:pt x="1239" y="692"/>
                </a:lnTo>
                <a:lnTo>
                  <a:pt x="1263" y="692"/>
                </a:lnTo>
                <a:lnTo>
                  <a:pt x="1287" y="694"/>
                </a:lnTo>
                <a:lnTo>
                  <a:pt x="1309" y="694"/>
                </a:lnTo>
                <a:lnTo>
                  <a:pt x="1333" y="694"/>
                </a:lnTo>
                <a:lnTo>
                  <a:pt x="1357" y="694"/>
                </a:lnTo>
                <a:lnTo>
                  <a:pt x="1380" y="694"/>
                </a:lnTo>
                <a:lnTo>
                  <a:pt x="1404" y="694"/>
                </a:lnTo>
                <a:lnTo>
                  <a:pt x="1428" y="694"/>
                </a:lnTo>
                <a:lnTo>
                  <a:pt x="1452" y="692"/>
                </a:lnTo>
                <a:lnTo>
                  <a:pt x="1476" y="692"/>
                </a:lnTo>
                <a:lnTo>
                  <a:pt x="1498" y="692"/>
                </a:lnTo>
                <a:lnTo>
                  <a:pt x="1522" y="690"/>
                </a:lnTo>
                <a:lnTo>
                  <a:pt x="1546" y="690"/>
                </a:lnTo>
                <a:lnTo>
                  <a:pt x="1570" y="690"/>
                </a:lnTo>
                <a:lnTo>
                  <a:pt x="1592" y="689"/>
                </a:lnTo>
                <a:lnTo>
                  <a:pt x="1616" y="689"/>
                </a:lnTo>
                <a:lnTo>
                  <a:pt x="1640" y="687"/>
                </a:lnTo>
                <a:lnTo>
                  <a:pt x="1662" y="685"/>
                </a:lnTo>
                <a:lnTo>
                  <a:pt x="1686" y="685"/>
                </a:lnTo>
                <a:lnTo>
                  <a:pt x="1707" y="683"/>
                </a:lnTo>
                <a:lnTo>
                  <a:pt x="1731" y="681"/>
                </a:lnTo>
                <a:lnTo>
                  <a:pt x="1753" y="679"/>
                </a:lnTo>
                <a:lnTo>
                  <a:pt x="1777" y="677"/>
                </a:lnTo>
                <a:lnTo>
                  <a:pt x="1799" y="675"/>
                </a:lnTo>
                <a:lnTo>
                  <a:pt x="1821" y="673"/>
                </a:lnTo>
                <a:lnTo>
                  <a:pt x="1843" y="671"/>
                </a:lnTo>
                <a:lnTo>
                  <a:pt x="1865" y="670"/>
                </a:lnTo>
                <a:lnTo>
                  <a:pt x="1887" y="668"/>
                </a:lnTo>
                <a:lnTo>
                  <a:pt x="1909" y="664"/>
                </a:lnTo>
                <a:lnTo>
                  <a:pt x="1931" y="662"/>
                </a:lnTo>
                <a:lnTo>
                  <a:pt x="1953" y="660"/>
                </a:lnTo>
                <a:lnTo>
                  <a:pt x="1973" y="658"/>
                </a:lnTo>
                <a:lnTo>
                  <a:pt x="1995" y="654"/>
                </a:lnTo>
                <a:lnTo>
                  <a:pt x="2015" y="652"/>
                </a:lnTo>
                <a:lnTo>
                  <a:pt x="2037" y="649"/>
                </a:lnTo>
                <a:lnTo>
                  <a:pt x="2056" y="647"/>
                </a:lnTo>
                <a:lnTo>
                  <a:pt x="2076" y="643"/>
                </a:lnTo>
                <a:lnTo>
                  <a:pt x="2096" y="639"/>
                </a:lnTo>
                <a:lnTo>
                  <a:pt x="2116" y="637"/>
                </a:lnTo>
                <a:lnTo>
                  <a:pt x="2136" y="633"/>
                </a:lnTo>
                <a:lnTo>
                  <a:pt x="2154" y="630"/>
                </a:lnTo>
                <a:lnTo>
                  <a:pt x="2174" y="626"/>
                </a:lnTo>
                <a:lnTo>
                  <a:pt x="2192" y="622"/>
                </a:lnTo>
                <a:lnTo>
                  <a:pt x="2212" y="618"/>
                </a:lnTo>
                <a:lnTo>
                  <a:pt x="2230" y="614"/>
                </a:lnTo>
                <a:lnTo>
                  <a:pt x="2248" y="611"/>
                </a:lnTo>
                <a:lnTo>
                  <a:pt x="2266" y="607"/>
                </a:lnTo>
                <a:lnTo>
                  <a:pt x="2282" y="603"/>
                </a:lnTo>
                <a:lnTo>
                  <a:pt x="2300" y="599"/>
                </a:lnTo>
                <a:lnTo>
                  <a:pt x="2316" y="595"/>
                </a:lnTo>
                <a:lnTo>
                  <a:pt x="2334" y="592"/>
                </a:lnTo>
                <a:lnTo>
                  <a:pt x="2350" y="588"/>
                </a:lnTo>
                <a:lnTo>
                  <a:pt x="2366" y="582"/>
                </a:lnTo>
                <a:lnTo>
                  <a:pt x="2381" y="578"/>
                </a:lnTo>
                <a:lnTo>
                  <a:pt x="2397" y="574"/>
                </a:lnTo>
                <a:lnTo>
                  <a:pt x="2411" y="569"/>
                </a:lnTo>
                <a:lnTo>
                  <a:pt x="2425" y="565"/>
                </a:lnTo>
                <a:lnTo>
                  <a:pt x="2441" y="559"/>
                </a:lnTo>
                <a:lnTo>
                  <a:pt x="2455" y="555"/>
                </a:lnTo>
                <a:lnTo>
                  <a:pt x="2469" y="550"/>
                </a:lnTo>
                <a:lnTo>
                  <a:pt x="2481" y="546"/>
                </a:lnTo>
                <a:lnTo>
                  <a:pt x="2495" y="540"/>
                </a:lnTo>
                <a:lnTo>
                  <a:pt x="2507" y="536"/>
                </a:lnTo>
                <a:lnTo>
                  <a:pt x="2521" y="531"/>
                </a:lnTo>
                <a:lnTo>
                  <a:pt x="2533" y="527"/>
                </a:lnTo>
                <a:lnTo>
                  <a:pt x="2543" y="521"/>
                </a:lnTo>
                <a:lnTo>
                  <a:pt x="2555" y="515"/>
                </a:lnTo>
                <a:lnTo>
                  <a:pt x="2567" y="510"/>
                </a:lnTo>
                <a:lnTo>
                  <a:pt x="2577" y="506"/>
                </a:lnTo>
                <a:lnTo>
                  <a:pt x="2587" y="500"/>
                </a:lnTo>
                <a:lnTo>
                  <a:pt x="2597" y="494"/>
                </a:lnTo>
                <a:lnTo>
                  <a:pt x="2607" y="489"/>
                </a:lnTo>
                <a:lnTo>
                  <a:pt x="2615" y="483"/>
                </a:lnTo>
                <a:lnTo>
                  <a:pt x="2625" y="479"/>
                </a:lnTo>
                <a:lnTo>
                  <a:pt x="2633" y="474"/>
                </a:lnTo>
                <a:lnTo>
                  <a:pt x="2641" y="468"/>
                </a:lnTo>
                <a:lnTo>
                  <a:pt x="2647" y="462"/>
                </a:lnTo>
                <a:lnTo>
                  <a:pt x="2655" y="456"/>
                </a:lnTo>
                <a:lnTo>
                  <a:pt x="2661" y="451"/>
                </a:lnTo>
                <a:lnTo>
                  <a:pt x="2669" y="445"/>
                </a:lnTo>
                <a:lnTo>
                  <a:pt x="2675" y="439"/>
                </a:lnTo>
                <a:lnTo>
                  <a:pt x="2679" y="434"/>
                </a:lnTo>
                <a:lnTo>
                  <a:pt x="2685" y="428"/>
                </a:lnTo>
                <a:lnTo>
                  <a:pt x="2689" y="422"/>
                </a:lnTo>
                <a:lnTo>
                  <a:pt x="2693" y="416"/>
                </a:lnTo>
                <a:lnTo>
                  <a:pt x="2697" y="411"/>
                </a:lnTo>
                <a:lnTo>
                  <a:pt x="2701" y="405"/>
                </a:lnTo>
                <a:lnTo>
                  <a:pt x="2705" y="399"/>
                </a:lnTo>
                <a:lnTo>
                  <a:pt x="2707" y="394"/>
                </a:lnTo>
                <a:lnTo>
                  <a:pt x="2709" y="388"/>
                </a:lnTo>
                <a:lnTo>
                  <a:pt x="2711" y="382"/>
                </a:lnTo>
                <a:lnTo>
                  <a:pt x="2713" y="375"/>
                </a:lnTo>
                <a:lnTo>
                  <a:pt x="2713" y="369"/>
                </a:lnTo>
                <a:lnTo>
                  <a:pt x="2715" y="363"/>
                </a:lnTo>
                <a:lnTo>
                  <a:pt x="2715" y="357"/>
                </a:lnTo>
                <a:lnTo>
                  <a:pt x="2715" y="0"/>
                </a:lnTo>
                <a:close/>
              </a:path>
            </a:pathLst>
          </a:custGeom>
          <a:solidFill>
            <a:schemeClr val="accent1"/>
          </a:solidFill>
          <a:ln w="5080">
            <a:solidFill>
              <a:schemeClr val="accent1"/>
            </a:solidFill>
            <a:round/>
            <a:headEnd/>
            <a:tailEnd/>
          </a:ln>
        </p:spPr>
        <p:txBody>
          <a:bodyPr/>
          <a:lstStyle/>
          <a:p>
            <a:endParaRPr lang="el-GR"/>
          </a:p>
        </p:txBody>
      </p:sp>
      <p:sp>
        <p:nvSpPr>
          <p:cNvPr id="39945" name="Freeform 24"/>
          <p:cNvSpPr>
            <a:spLocks/>
          </p:cNvSpPr>
          <p:nvPr/>
        </p:nvSpPr>
        <p:spPr bwMode="auto">
          <a:xfrm>
            <a:off x="3366230" y="3870347"/>
            <a:ext cx="3200050" cy="591264"/>
          </a:xfrm>
          <a:custGeom>
            <a:avLst/>
            <a:gdLst>
              <a:gd name="T0" fmla="*/ 1476 w 2715"/>
              <a:gd name="T1" fmla="*/ 0 h 672"/>
              <a:gd name="T2" fmla="*/ 1592 w 2715"/>
              <a:gd name="T3" fmla="*/ 4 h 672"/>
              <a:gd name="T4" fmla="*/ 1731 w 2715"/>
              <a:gd name="T5" fmla="*/ 13 h 672"/>
              <a:gd name="T6" fmla="*/ 1865 w 2715"/>
              <a:gd name="T7" fmla="*/ 24 h 672"/>
              <a:gd name="T8" fmla="*/ 1973 w 2715"/>
              <a:gd name="T9" fmla="*/ 36 h 672"/>
              <a:gd name="T10" fmla="*/ 2096 w 2715"/>
              <a:gd name="T11" fmla="*/ 53 h 672"/>
              <a:gd name="T12" fmla="*/ 2192 w 2715"/>
              <a:gd name="T13" fmla="*/ 70 h 672"/>
              <a:gd name="T14" fmla="*/ 2300 w 2715"/>
              <a:gd name="T15" fmla="*/ 93 h 672"/>
              <a:gd name="T16" fmla="*/ 2381 w 2715"/>
              <a:gd name="T17" fmla="*/ 114 h 672"/>
              <a:gd name="T18" fmla="*/ 2469 w 2715"/>
              <a:gd name="T19" fmla="*/ 142 h 672"/>
              <a:gd name="T20" fmla="*/ 2533 w 2715"/>
              <a:gd name="T21" fmla="*/ 167 h 672"/>
              <a:gd name="T22" fmla="*/ 2597 w 2715"/>
              <a:gd name="T23" fmla="*/ 198 h 672"/>
              <a:gd name="T24" fmla="*/ 2641 w 2715"/>
              <a:gd name="T25" fmla="*/ 226 h 672"/>
              <a:gd name="T26" fmla="*/ 2679 w 2715"/>
              <a:gd name="T27" fmla="*/ 260 h 672"/>
              <a:gd name="T28" fmla="*/ 2705 w 2715"/>
              <a:gd name="T29" fmla="*/ 295 h 672"/>
              <a:gd name="T30" fmla="*/ 2713 w 2715"/>
              <a:gd name="T31" fmla="*/ 323 h 672"/>
              <a:gd name="T32" fmla="*/ 2711 w 2715"/>
              <a:gd name="T33" fmla="*/ 359 h 672"/>
              <a:gd name="T34" fmla="*/ 2697 w 2715"/>
              <a:gd name="T35" fmla="*/ 388 h 672"/>
              <a:gd name="T36" fmla="*/ 2669 w 2715"/>
              <a:gd name="T37" fmla="*/ 422 h 672"/>
              <a:gd name="T38" fmla="*/ 2633 w 2715"/>
              <a:gd name="T39" fmla="*/ 451 h 672"/>
              <a:gd name="T40" fmla="*/ 2577 w 2715"/>
              <a:gd name="T41" fmla="*/ 483 h 672"/>
              <a:gd name="T42" fmla="*/ 2521 w 2715"/>
              <a:gd name="T43" fmla="*/ 508 h 672"/>
              <a:gd name="T44" fmla="*/ 2441 w 2715"/>
              <a:gd name="T45" fmla="*/ 536 h 672"/>
              <a:gd name="T46" fmla="*/ 2350 w 2715"/>
              <a:gd name="T47" fmla="*/ 565 h 672"/>
              <a:gd name="T48" fmla="*/ 2266 w 2715"/>
              <a:gd name="T49" fmla="*/ 584 h 672"/>
              <a:gd name="T50" fmla="*/ 2154 w 2715"/>
              <a:gd name="T51" fmla="*/ 607 h 672"/>
              <a:gd name="T52" fmla="*/ 2056 w 2715"/>
              <a:gd name="T53" fmla="*/ 624 h 672"/>
              <a:gd name="T54" fmla="*/ 1931 w 2715"/>
              <a:gd name="T55" fmla="*/ 639 h 672"/>
              <a:gd name="T56" fmla="*/ 1821 w 2715"/>
              <a:gd name="T57" fmla="*/ 651 h 672"/>
              <a:gd name="T58" fmla="*/ 1686 w 2715"/>
              <a:gd name="T59" fmla="*/ 662 h 672"/>
              <a:gd name="T60" fmla="*/ 1570 w 2715"/>
              <a:gd name="T61" fmla="*/ 668 h 672"/>
              <a:gd name="T62" fmla="*/ 1428 w 2715"/>
              <a:gd name="T63" fmla="*/ 672 h 672"/>
              <a:gd name="T64" fmla="*/ 1287 w 2715"/>
              <a:gd name="T65" fmla="*/ 672 h 672"/>
              <a:gd name="T66" fmla="*/ 1169 w 2715"/>
              <a:gd name="T67" fmla="*/ 668 h 672"/>
              <a:gd name="T68" fmla="*/ 1029 w 2715"/>
              <a:gd name="T69" fmla="*/ 662 h 672"/>
              <a:gd name="T70" fmla="*/ 916 w 2715"/>
              <a:gd name="T71" fmla="*/ 652 h 672"/>
              <a:gd name="T72" fmla="*/ 784 w 2715"/>
              <a:gd name="T73" fmla="*/ 639 h 672"/>
              <a:gd name="T74" fmla="*/ 679 w 2715"/>
              <a:gd name="T75" fmla="*/ 626 h 672"/>
              <a:gd name="T76" fmla="*/ 559 w 2715"/>
              <a:gd name="T77" fmla="*/ 607 h 672"/>
              <a:gd name="T78" fmla="*/ 467 w 2715"/>
              <a:gd name="T79" fmla="*/ 588 h 672"/>
              <a:gd name="T80" fmla="*/ 365 w 2715"/>
              <a:gd name="T81" fmla="*/ 565 h 672"/>
              <a:gd name="T82" fmla="*/ 288 w 2715"/>
              <a:gd name="T83" fmla="*/ 542 h 672"/>
              <a:gd name="T84" fmla="*/ 206 w 2715"/>
              <a:gd name="T85" fmla="*/ 514 h 672"/>
              <a:gd name="T86" fmla="*/ 138 w 2715"/>
              <a:gd name="T87" fmla="*/ 483 h 672"/>
              <a:gd name="T88" fmla="*/ 90 w 2715"/>
              <a:gd name="T89" fmla="*/ 456 h 672"/>
              <a:gd name="T90" fmla="*/ 46 w 2715"/>
              <a:gd name="T91" fmla="*/ 422 h 672"/>
              <a:gd name="T92" fmla="*/ 20 w 2715"/>
              <a:gd name="T93" fmla="*/ 394 h 672"/>
              <a:gd name="T94" fmla="*/ 2 w 2715"/>
              <a:gd name="T95" fmla="*/ 359 h 672"/>
              <a:gd name="T96" fmla="*/ 0 w 2715"/>
              <a:gd name="T97" fmla="*/ 329 h 672"/>
              <a:gd name="T98" fmla="*/ 10 w 2715"/>
              <a:gd name="T99" fmla="*/ 295 h 672"/>
              <a:gd name="T100" fmla="*/ 30 w 2715"/>
              <a:gd name="T101" fmla="*/ 266 h 672"/>
              <a:gd name="T102" fmla="*/ 66 w 2715"/>
              <a:gd name="T103" fmla="*/ 232 h 672"/>
              <a:gd name="T104" fmla="*/ 118 w 2715"/>
              <a:gd name="T105" fmla="*/ 198 h 672"/>
              <a:gd name="T106" fmla="*/ 170 w 2715"/>
              <a:gd name="T107" fmla="*/ 173 h 672"/>
              <a:gd name="T108" fmla="*/ 246 w 2715"/>
              <a:gd name="T109" fmla="*/ 142 h 672"/>
              <a:gd name="T110" fmla="*/ 318 w 2715"/>
              <a:gd name="T111" fmla="*/ 120 h 672"/>
              <a:gd name="T112" fmla="*/ 415 w 2715"/>
              <a:gd name="T113" fmla="*/ 93 h 672"/>
              <a:gd name="T114" fmla="*/ 503 w 2715"/>
              <a:gd name="T115" fmla="*/ 74 h 672"/>
              <a:gd name="T116" fmla="*/ 619 w 2715"/>
              <a:gd name="T117" fmla="*/ 53 h 672"/>
              <a:gd name="T118" fmla="*/ 720 w 2715"/>
              <a:gd name="T119" fmla="*/ 38 h 672"/>
              <a:gd name="T120" fmla="*/ 848 w 2715"/>
              <a:gd name="T121" fmla="*/ 24 h 672"/>
              <a:gd name="T122" fmla="*/ 984 w 2715"/>
              <a:gd name="T123" fmla="*/ 13 h 6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15"/>
              <a:gd name="T187" fmla="*/ 0 h 672"/>
              <a:gd name="T188" fmla="*/ 2715 w 2715"/>
              <a:gd name="T189" fmla="*/ 672 h 6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15" h="672">
                <a:moveTo>
                  <a:pt x="1357" y="0"/>
                </a:moveTo>
                <a:lnTo>
                  <a:pt x="1380" y="0"/>
                </a:lnTo>
                <a:lnTo>
                  <a:pt x="1404" y="0"/>
                </a:lnTo>
                <a:lnTo>
                  <a:pt x="1428" y="0"/>
                </a:lnTo>
                <a:lnTo>
                  <a:pt x="1452" y="0"/>
                </a:lnTo>
                <a:lnTo>
                  <a:pt x="1476" y="0"/>
                </a:lnTo>
                <a:lnTo>
                  <a:pt x="1498" y="2"/>
                </a:lnTo>
                <a:lnTo>
                  <a:pt x="1522" y="2"/>
                </a:lnTo>
                <a:lnTo>
                  <a:pt x="1546" y="2"/>
                </a:lnTo>
                <a:lnTo>
                  <a:pt x="1570" y="4"/>
                </a:lnTo>
                <a:lnTo>
                  <a:pt x="1592" y="4"/>
                </a:lnTo>
                <a:lnTo>
                  <a:pt x="1616" y="5"/>
                </a:lnTo>
                <a:lnTo>
                  <a:pt x="1640" y="7"/>
                </a:lnTo>
                <a:lnTo>
                  <a:pt x="1662" y="7"/>
                </a:lnTo>
                <a:lnTo>
                  <a:pt x="1686" y="9"/>
                </a:lnTo>
                <a:lnTo>
                  <a:pt x="1707" y="11"/>
                </a:lnTo>
                <a:lnTo>
                  <a:pt x="1731" y="13"/>
                </a:lnTo>
                <a:lnTo>
                  <a:pt x="1753" y="13"/>
                </a:lnTo>
                <a:lnTo>
                  <a:pt x="1777" y="15"/>
                </a:lnTo>
                <a:lnTo>
                  <a:pt x="1799" y="17"/>
                </a:lnTo>
                <a:lnTo>
                  <a:pt x="1821" y="19"/>
                </a:lnTo>
                <a:lnTo>
                  <a:pt x="1843" y="21"/>
                </a:lnTo>
                <a:lnTo>
                  <a:pt x="1865" y="24"/>
                </a:lnTo>
                <a:lnTo>
                  <a:pt x="1887" y="26"/>
                </a:lnTo>
                <a:lnTo>
                  <a:pt x="1909" y="28"/>
                </a:lnTo>
                <a:lnTo>
                  <a:pt x="1931" y="30"/>
                </a:lnTo>
                <a:lnTo>
                  <a:pt x="1953" y="34"/>
                </a:lnTo>
                <a:lnTo>
                  <a:pt x="1973" y="36"/>
                </a:lnTo>
                <a:lnTo>
                  <a:pt x="1995" y="38"/>
                </a:lnTo>
                <a:lnTo>
                  <a:pt x="2015" y="42"/>
                </a:lnTo>
                <a:lnTo>
                  <a:pt x="2037" y="44"/>
                </a:lnTo>
                <a:lnTo>
                  <a:pt x="2056" y="47"/>
                </a:lnTo>
                <a:lnTo>
                  <a:pt x="2076" y="51"/>
                </a:lnTo>
                <a:lnTo>
                  <a:pt x="2096" y="53"/>
                </a:lnTo>
                <a:lnTo>
                  <a:pt x="2116" y="57"/>
                </a:lnTo>
                <a:lnTo>
                  <a:pt x="2136" y="61"/>
                </a:lnTo>
                <a:lnTo>
                  <a:pt x="2154" y="63"/>
                </a:lnTo>
                <a:lnTo>
                  <a:pt x="2174" y="66"/>
                </a:lnTo>
                <a:lnTo>
                  <a:pt x="2192" y="70"/>
                </a:lnTo>
                <a:lnTo>
                  <a:pt x="2212" y="74"/>
                </a:lnTo>
                <a:lnTo>
                  <a:pt x="2230" y="78"/>
                </a:lnTo>
                <a:lnTo>
                  <a:pt x="2248" y="82"/>
                </a:lnTo>
                <a:lnTo>
                  <a:pt x="2266" y="85"/>
                </a:lnTo>
                <a:lnTo>
                  <a:pt x="2282" y="89"/>
                </a:lnTo>
                <a:lnTo>
                  <a:pt x="2300" y="93"/>
                </a:lnTo>
                <a:lnTo>
                  <a:pt x="2316" y="97"/>
                </a:lnTo>
                <a:lnTo>
                  <a:pt x="2334" y="103"/>
                </a:lnTo>
                <a:lnTo>
                  <a:pt x="2350" y="106"/>
                </a:lnTo>
                <a:lnTo>
                  <a:pt x="2366" y="110"/>
                </a:lnTo>
                <a:lnTo>
                  <a:pt x="2381" y="114"/>
                </a:lnTo>
                <a:lnTo>
                  <a:pt x="2397" y="120"/>
                </a:lnTo>
                <a:lnTo>
                  <a:pt x="2411" y="123"/>
                </a:lnTo>
                <a:lnTo>
                  <a:pt x="2425" y="129"/>
                </a:lnTo>
                <a:lnTo>
                  <a:pt x="2441" y="133"/>
                </a:lnTo>
                <a:lnTo>
                  <a:pt x="2455" y="139"/>
                </a:lnTo>
                <a:lnTo>
                  <a:pt x="2469" y="142"/>
                </a:lnTo>
                <a:lnTo>
                  <a:pt x="2481" y="148"/>
                </a:lnTo>
                <a:lnTo>
                  <a:pt x="2495" y="152"/>
                </a:lnTo>
                <a:lnTo>
                  <a:pt x="2507" y="158"/>
                </a:lnTo>
                <a:lnTo>
                  <a:pt x="2521" y="162"/>
                </a:lnTo>
                <a:lnTo>
                  <a:pt x="2533" y="167"/>
                </a:lnTo>
                <a:lnTo>
                  <a:pt x="2543" y="173"/>
                </a:lnTo>
                <a:lnTo>
                  <a:pt x="2555" y="177"/>
                </a:lnTo>
                <a:lnTo>
                  <a:pt x="2567" y="182"/>
                </a:lnTo>
                <a:lnTo>
                  <a:pt x="2577" y="188"/>
                </a:lnTo>
                <a:lnTo>
                  <a:pt x="2587" y="194"/>
                </a:lnTo>
                <a:lnTo>
                  <a:pt x="2597" y="198"/>
                </a:lnTo>
                <a:lnTo>
                  <a:pt x="2607" y="203"/>
                </a:lnTo>
                <a:lnTo>
                  <a:pt x="2615" y="209"/>
                </a:lnTo>
                <a:lnTo>
                  <a:pt x="2625" y="215"/>
                </a:lnTo>
                <a:lnTo>
                  <a:pt x="2633" y="221"/>
                </a:lnTo>
                <a:lnTo>
                  <a:pt x="2641" y="226"/>
                </a:lnTo>
                <a:lnTo>
                  <a:pt x="2647" y="232"/>
                </a:lnTo>
                <a:lnTo>
                  <a:pt x="2655" y="238"/>
                </a:lnTo>
                <a:lnTo>
                  <a:pt x="2661" y="243"/>
                </a:lnTo>
                <a:lnTo>
                  <a:pt x="2669" y="249"/>
                </a:lnTo>
                <a:lnTo>
                  <a:pt x="2675" y="255"/>
                </a:lnTo>
                <a:lnTo>
                  <a:pt x="2679" y="260"/>
                </a:lnTo>
                <a:lnTo>
                  <a:pt x="2685" y="266"/>
                </a:lnTo>
                <a:lnTo>
                  <a:pt x="2689" y="272"/>
                </a:lnTo>
                <a:lnTo>
                  <a:pt x="2693" y="278"/>
                </a:lnTo>
                <a:lnTo>
                  <a:pt x="2697" y="283"/>
                </a:lnTo>
                <a:lnTo>
                  <a:pt x="2701" y="289"/>
                </a:lnTo>
                <a:lnTo>
                  <a:pt x="2705" y="295"/>
                </a:lnTo>
                <a:lnTo>
                  <a:pt x="2707" y="300"/>
                </a:lnTo>
                <a:lnTo>
                  <a:pt x="2709" y="306"/>
                </a:lnTo>
                <a:lnTo>
                  <a:pt x="2711" y="312"/>
                </a:lnTo>
                <a:lnTo>
                  <a:pt x="2713" y="318"/>
                </a:lnTo>
                <a:lnTo>
                  <a:pt x="2713" y="323"/>
                </a:lnTo>
                <a:lnTo>
                  <a:pt x="2715" y="329"/>
                </a:lnTo>
                <a:lnTo>
                  <a:pt x="2715" y="335"/>
                </a:lnTo>
                <a:lnTo>
                  <a:pt x="2715" y="340"/>
                </a:lnTo>
                <a:lnTo>
                  <a:pt x="2713" y="346"/>
                </a:lnTo>
                <a:lnTo>
                  <a:pt x="2713" y="352"/>
                </a:lnTo>
                <a:lnTo>
                  <a:pt x="2711" y="359"/>
                </a:lnTo>
                <a:lnTo>
                  <a:pt x="2709" y="365"/>
                </a:lnTo>
                <a:lnTo>
                  <a:pt x="2707" y="371"/>
                </a:lnTo>
                <a:lnTo>
                  <a:pt x="2705" y="377"/>
                </a:lnTo>
                <a:lnTo>
                  <a:pt x="2701" y="382"/>
                </a:lnTo>
                <a:lnTo>
                  <a:pt x="2697" y="388"/>
                </a:lnTo>
                <a:lnTo>
                  <a:pt x="2693" y="394"/>
                </a:lnTo>
                <a:lnTo>
                  <a:pt x="2689" y="399"/>
                </a:lnTo>
                <a:lnTo>
                  <a:pt x="2685" y="405"/>
                </a:lnTo>
                <a:lnTo>
                  <a:pt x="2679" y="411"/>
                </a:lnTo>
                <a:lnTo>
                  <a:pt x="2675" y="417"/>
                </a:lnTo>
                <a:lnTo>
                  <a:pt x="2669" y="422"/>
                </a:lnTo>
                <a:lnTo>
                  <a:pt x="2661" y="428"/>
                </a:lnTo>
                <a:lnTo>
                  <a:pt x="2655" y="434"/>
                </a:lnTo>
                <a:lnTo>
                  <a:pt x="2647" y="439"/>
                </a:lnTo>
                <a:lnTo>
                  <a:pt x="2641" y="445"/>
                </a:lnTo>
                <a:lnTo>
                  <a:pt x="2633" y="451"/>
                </a:lnTo>
                <a:lnTo>
                  <a:pt x="2625" y="456"/>
                </a:lnTo>
                <a:lnTo>
                  <a:pt x="2615" y="460"/>
                </a:lnTo>
                <a:lnTo>
                  <a:pt x="2607" y="466"/>
                </a:lnTo>
                <a:lnTo>
                  <a:pt x="2597" y="472"/>
                </a:lnTo>
                <a:lnTo>
                  <a:pt x="2587" y="477"/>
                </a:lnTo>
                <a:lnTo>
                  <a:pt x="2577" y="483"/>
                </a:lnTo>
                <a:lnTo>
                  <a:pt x="2567" y="487"/>
                </a:lnTo>
                <a:lnTo>
                  <a:pt x="2555" y="493"/>
                </a:lnTo>
                <a:lnTo>
                  <a:pt x="2543" y="498"/>
                </a:lnTo>
                <a:lnTo>
                  <a:pt x="2533" y="504"/>
                </a:lnTo>
                <a:lnTo>
                  <a:pt x="2521" y="508"/>
                </a:lnTo>
                <a:lnTo>
                  <a:pt x="2507" y="514"/>
                </a:lnTo>
                <a:lnTo>
                  <a:pt x="2495" y="517"/>
                </a:lnTo>
                <a:lnTo>
                  <a:pt x="2481" y="523"/>
                </a:lnTo>
                <a:lnTo>
                  <a:pt x="2469" y="527"/>
                </a:lnTo>
                <a:lnTo>
                  <a:pt x="2455" y="533"/>
                </a:lnTo>
                <a:lnTo>
                  <a:pt x="2441" y="536"/>
                </a:lnTo>
                <a:lnTo>
                  <a:pt x="2425" y="542"/>
                </a:lnTo>
                <a:lnTo>
                  <a:pt x="2411" y="546"/>
                </a:lnTo>
                <a:lnTo>
                  <a:pt x="2397" y="552"/>
                </a:lnTo>
                <a:lnTo>
                  <a:pt x="2381" y="555"/>
                </a:lnTo>
                <a:lnTo>
                  <a:pt x="2366" y="559"/>
                </a:lnTo>
                <a:lnTo>
                  <a:pt x="2350" y="565"/>
                </a:lnTo>
                <a:lnTo>
                  <a:pt x="2334" y="569"/>
                </a:lnTo>
                <a:lnTo>
                  <a:pt x="2316" y="573"/>
                </a:lnTo>
                <a:lnTo>
                  <a:pt x="2300" y="576"/>
                </a:lnTo>
                <a:lnTo>
                  <a:pt x="2282" y="580"/>
                </a:lnTo>
                <a:lnTo>
                  <a:pt x="2266" y="584"/>
                </a:lnTo>
                <a:lnTo>
                  <a:pt x="2248" y="588"/>
                </a:lnTo>
                <a:lnTo>
                  <a:pt x="2230" y="592"/>
                </a:lnTo>
                <a:lnTo>
                  <a:pt x="2212" y="595"/>
                </a:lnTo>
                <a:lnTo>
                  <a:pt x="2192" y="599"/>
                </a:lnTo>
                <a:lnTo>
                  <a:pt x="2174" y="603"/>
                </a:lnTo>
                <a:lnTo>
                  <a:pt x="2154" y="607"/>
                </a:lnTo>
                <a:lnTo>
                  <a:pt x="2136" y="611"/>
                </a:lnTo>
                <a:lnTo>
                  <a:pt x="2116" y="614"/>
                </a:lnTo>
                <a:lnTo>
                  <a:pt x="2096" y="616"/>
                </a:lnTo>
                <a:lnTo>
                  <a:pt x="2076" y="620"/>
                </a:lnTo>
                <a:lnTo>
                  <a:pt x="2056" y="624"/>
                </a:lnTo>
                <a:lnTo>
                  <a:pt x="2037" y="626"/>
                </a:lnTo>
                <a:lnTo>
                  <a:pt x="2015" y="630"/>
                </a:lnTo>
                <a:lnTo>
                  <a:pt x="1995" y="632"/>
                </a:lnTo>
                <a:lnTo>
                  <a:pt x="1973" y="635"/>
                </a:lnTo>
                <a:lnTo>
                  <a:pt x="1953" y="637"/>
                </a:lnTo>
                <a:lnTo>
                  <a:pt x="1931" y="639"/>
                </a:lnTo>
                <a:lnTo>
                  <a:pt x="1909" y="641"/>
                </a:lnTo>
                <a:lnTo>
                  <a:pt x="1887" y="645"/>
                </a:lnTo>
                <a:lnTo>
                  <a:pt x="1865" y="647"/>
                </a:lnTo>
                <a:lnTo>
                  <a:pt x="1843" y="649"/>
                </a:lnTo>
                <a:lnTo>
                  <a:pt x="1821" y="651"/>
                </a:lnTo>
                <a:lnTo>
                  <a:pt x="1799" y="652"/>
                </a:lnTo>
                <a:lnTo>
                  <a:pt x="1777" y="654"/>
                </a:lnTo>
                <a:lnTo>
                  <a:pt x="1753" y="656"/>
                </a:lnTo>
                <a:lnTo>
                  <a:pt x="1731" y="658"/>
                </a:lnTo>
                <a:lnTo>
                  <a:pt x="1707" y="660"/>
                </a:lnTo>
                <a:lnTo>
                  <a:pt x="1686" y="662"/>
                </a:lnTo>
                <a:lnTo>
                  <a:pt x="1662" y="662"/>
                </a:lnTo>
                <a:lnTo>
                  <a:pt x="1640" y="664"/>
                </a:lnTo>
                <a:lnTo>
                  <a:pt x="1616" y="666"/>
                </a:lnTo>
                <a:lnTo>
                  <a:pt x="1592" y="666"/>
                </a:lnTo>
                <a:lnTo>
                  <a:pt x="1570" y="668"/>
                </a:lnTo>
                <a:lnTo>
                  <a:pt x="1546" y="668"/>
                </a:lnTo>
                <a:lnTo>
                  <a:pt x="1522" y="668"/>
                </a:lnTo>
                <a:lnTo>
                  <a:pt x="1498" y="670"/>
                </a:lnTo>
                <a:lnTo>
                  <a:pt x="1476" y="670"/>
                </a:lnTo>
                <a:lnTo>
                  <a:pt x="1452" y="670"/>
                </a:lnTo>
                <a:lnTo>
                  <a:pt x="1428" y="672"/>
                </a:lnTo>
                <a:lnTo>
                  <a:pt x="1404" y="672"/>
                </a:lnTo>
                <a:lnTo>
                  <a:pt x="1380" y="672"/>
                </a:lnTo>
                <a:lnTo>
                  <a:pt x="1357" y="672"/>
                </a:lnTo>
                <a:lnTo>
                  <a:pt x="1333" y="672"/>
                </a:lnTo>
                <a:lnTo>
                  <a:pt x="1309" y="672"/>
                </a:lnTo>
                <a:lnTo>
                  <a:pt x="1287" y="672"/>
                </a:lnTo>
                <a:lnTo>
                  <a:pt x="1263" y="670"/>
                </a:lnTo>
                <a:lnTo>
                  <a:pt x="1239" y="670"/>
                </a:lnTo>
                <a:lnTo>
                  <a:pt x="1215" y="670"/>
                </a:lnTo>
                <a:lnTo>
                  <a:pt x="1191" y="668"/>
                </a:lnTo>
                <a:lnTo>
                  <a:pt x="1169" y="668"/>
                </a:lnTo>
                <a:lnTo>
                  <a:pt x="1145" y="668"/>
                </a:lnTo>
                <a:lnTo>
                  <a:pt x="1121" y="666"/>
                </a:lnTo>
                <a:lnTo>
                  <a:pt x="1097" y="666"/>
                </a:lnTo>
                <a:lnTo>
                  <a:pt x="1075" y="664"/>
                </a:lnTo>
                <a:lnTo>
                  <a:pt x="1051" y="662"/>
                </a:lnTo>
                <a:lnTo>
                  <a:pt x="1029" y="662"/>
                </a:lnTo>
                <a:lnTo>
                  <a:pt x="1006" y="660"/>
                </a:lnTo>
                <a:lnTo>
                  <a:pt x="984" y="658"/>
                </a:lnTo>
                <a:lnTo>
                  <a:pt x="960" y="656"/>
                </a:lnTo>
                <a:lnTo>
                  <a:pt x="938" y="654"/>
                </a:lnTo>
                <a:lnTo>
                  <a:pt x="916" y="652"/>
                </a:lnTo>
                <a:lnTo>
                  <a:pt x="894" y="651"/>
                </a:lnTo>
                <a:lnTo>
                  <a:pt x="870" y="649"/>
                </a:lnTo>
                <a:lnTo>
                  <a:pt x="848" y="647"/>
                </a:lnTo>
                <a:lnTo>
                  <a:pt x="826" y="645"/>
                </a:lnTo>
                <a:lnTo>
                  <a:pt x="804" y="641"/>
                </a:lnTo>
                <a:lnTo>
                  <a:pt x="784" y="639"/>
                </a:lnTo>
                <a:lnTo>
                  <a:pt x="762" y="637"/>
                </a:lnTo>
                <a:lnTo>
                  <a:pt x="740" y="635"/>
                </a:lnTo>
                <a:lnTo>
                  <a:pt x="720" y="632"/>
                </a:lnTo>
                <a:lnTo>
                  <a:pt x="698" y="630"/>
                </a:lnTo>
                <a:lnTo>
                  <a:pt x="679" y="626"/>
                </a:lnTo>
                <a:lnTo>
                  <a:pt x="659" y="624"/>
                </a:lnTo>
                <a:lnTo>
                  <a:pt x="639" y="620"/>
                </a:lnTo>
                <a:lnTo>
                  <a:pt x="619" y="616"/>
                </a:lnTo>
                <a:lnTo>
                  <a:pt x="599" y="614"/>
                </a:lnTo>
                <a:lnTo>
                  <a:pt x="579" y="611"/>
                </a:lnTo>
                <a:lnTo>
                  <a:pt x="559" y="607"/>
                </a:lnTo>
                <a:lnTo>
                  <a:pt x="541" y="603"/>
                </a:lnTo>
                <a:lnTo>
                  <a:pt x="521" y="599"/>
                </a:lnTo>
                <a:lnTo>
                  <a:pt x="503" y="595"/>
                </a:lnTo>
                <a:lnTo>
                  <a:pt x="485" y="592"/>
                </a:lnTo>
                <a:lnTo>
                  <a:pt x="467" y="588"/>
                </a:lnTo>
                <a:lnTo>
                  <a:pt x="449" y="584"/>
                </a:lnTo>
                <a:lnTo>
                  <a:pt x="431" y="580"/>
                </a:lnTo>
                <a:lnTo>
                  <a:pt x="415" y="576"/>
                </a:lnTo>
                <a:lnTo>
                  <a:pt x="397" y="573"/>
                </a:lnTo>
                <a:lnTo>
                  <a:pt x="381" y="569"/>
                </a:lnTo>
                <a:lnTo>
                  <a:pt x="365" y="565"/>
                </a:lnTo>
                <a:lnTo>
                  <a:pt x="349" y="559"/>
                </a:lnTo>
                <a:lnTo>
                  <a:pt x="334" y="555"/>
                </a:lnTo>
                <a:lnTo>
                  <a:pt x="318" y="552"/>
                </a:lnTo>
                <a:lnTo>
                  <a:pt x="302" y="546"/>
                </a:lnTo>
                <a:lnTo>
                  <a:pt x="288" y="542"/>
                </a:lnTo>
                <a:lnTo>
                  <a:pt x="274" y="536"/>
                </a:lnTo>
                <a:lnTo>
                  <a:pt x="260" y="533"/>
                </a:lnTo>
                <a:lnTo>
                  <a:pt x="246" y="527"/>
                </a:lnTo>
                <a:lnTo>
                  <a:pt x="232" y="523"/>
                </a:lnTo>
                <a:lnTo>
                  <a:pt x="220" y="517"/>
                </a:lnTo>
                <a:lnTo>
                  <a:pt x="206" y="514"/>
                </a:lnTo>
                <a:lnTo>
                  <a:pt x="194" y="508"/>
                </a:lnTo>
                <a:lnTo>
                  <a:pt x="182" y="504"/>
                </a:lnTo>
                <a:lnTo>
                  <a:pt x="170" y="498"/>
                </a:lnTo>
                <a:lnTo>
                  <a:pt x="158" y="493"/>
                </a:lnTo>
                <a:lnTo>
                  <a:pt x="148" y="487"/>
                </a:lnTo>
                <a:lnTo>
                  <a:pt x="138" y="483"/>
                </a:lnTo>
                <a:lnTo>
                  <a:pt x="128" y="477"/>
                </a:lnTo>
                <a:lnTo>
                  <a:pt x="118" y="472"/>
                </a:lnTo>
                <a:lnTo>
                  <a:pt x="108" y="466"/>
                </a:lnTo>
                <a:lnTo>
                  <a:pt x="98" y="460"/>
                </a:lnTo>
                <a:lnTo>
                  <a:pt x="90" y="456"/>
                </a:lnTo>
                <a:lnTo>
                  <a:pt x="82" y="451"/>
                </a:lnTo>
                <a:lnTo>
                  <a:pt x="74" y="445"/>
                </a:lnTo>
                <a:lnTo>
                  <a:pt x="66" y="439"/>
                </a:lnTo>
                <a:lnTo>
                  <a:pt x="58" y="434"/>
                </a:lnTo>
                <a:lnTo>
                  <a:pt x="52" y="428"/>
                </a:lnTo>
                <a:lnTo>
                  <a:pt x="46" y="422"/>
                </a:lnTo>
                <a:lnTo>
                  <a:pt x="40" y="417"/>
                </a:lnTo>
                <a:lnTo>
                  <a:pt x="34" y="411"/>
                </a:lnTo>
                <a:lnTo>
                  <a:pt x="30" y="405"/>
                </a:lnTo>
                <a:lnTo>
                  <a:pt x="24" y="399"/>
                </a:lnTo>
                <a:lnTo>
                  <a:pt x="20" y="394"/>
                </a:lnTo>
                <a:lnTo>
                  <a:pt x="16" y="388"/>
                </a:lnTo>
                <a:lnTo>
                  <a:pt x="12" y="382"/>
                </a:lnTo>
                <a:lnTo>
                  <a:pt x="10" y="377"/>
                </a:lnTo>
                <a:lnTo>
                  <a:pt x="6" y="371"/>
                </a:lnTo>
                <a:lnTo>
                  <a:pt x="4" y="365"/>
                </a:lnTo>
                <a:lnTo>
                  <a:pt x="2" y="359"/>
                </a:lnTo>
                <a:lnTo>
                  <a:pt x="2" y="352"/>
                </a:lnTo>
                <a:lnTo>
                  <a:pt x="0" y="346"/>
                </a:lnTo>
                <a:lnTo>
                  <a:pt x="0" y="340"/>
                </a:lnTo>
                <a:lnTo>
                  <a:pt x="0" y="335"/>
                </a:lnTo>
                <a:lnTo>
                  <a:pt x="0" y="329"/>
                </a:lnTo>
                <a:lnTo>
                  <a:pt x="0" y="323"/>
                </a:lnTo>
                <a:lnTo>
                  <a:pt x="2" y="318"/>
                </a:lnTo>
                <a:lnTo>
                  <a:pt x="2" y="312"/>
                </a:lnTo>
                <a:lnTo>
                  <a:pt x="4" y="306"/>
                </a:lnTo>
                <a:lnTo>
                  <a:pt x="6" y="300"/>
                </a:lnTo>
                <a:lnTo>
                  <a:pt x="10" y="295"/>
                </a:lnTo>
                <a:lnTo>
                  <a:pt x="12" y="289"/>
                </a:lnTo>
                <a:lnTo>
                  <a:pt x="16" y="283"/>
                </a:lnTo>
                <a:lnTo>
                  <a:pt x="20" y="278"/>
                </a:lnTo>
                <a:lnTo>
                  <a:pt x="24" y="272"/>
                </a:lnTo>
                <a:lnTo>
                  <a:pt x="30" y="266"/>
                </a:lnTo>
                <a:lnTo>
                  <a:pt x="34" y="260"/>
                </a:lnTo>
                <a:lnTo>
                  <a:pt x="40" y="255"/>
                </a:lnTo>
                <a:lnTo>
                  <a:pt x="46" y="249"/>
                </a:lnTo>
                <a:lnTo>
                  <a:pt x="52" y="243"/>
                </a:lnTo>
                <a:lnTo>
                  <a:pt x="58" y="238"/>
                </a:lnTo>
                <a:lnTo>
                  <a:pt x="66" y="232"/>
                </a:lnTo>
                <a:lnTo>
                  <a:pt x="74" y="226"/>
                </a:lnTo>
                <a:lnTo>
                  <a:pt x="82" y="221"/>
                </a:lnTo>
                <a:lnTo>
                  <a:pt x="90" y="215"/>
                </a:lnTo>
                <a:lnTo>
                  <a:pt x="98" y="209"/>
                </a:lnTo>
                <a:lnTo>
                  <a:pt x="108" y="203"/>
                </a:lnTo>
                <a:lnTo>
                  <a:pt x="118" y="198"/>
                </a:lnTo>
                <a:lnTo>
                  <a:pt x="128" y="194"/>
                </a:lnTo>
                <a:lnTo>
                  <a:pt x="138" y="188"/>
                </a:lnTo>
                <a:lnTo>
                  <a:pt x="148" y="182"/>
                </a:lnTo>
                <a:lnTo>
                  <a:pt x="158" y="177"/>
                </a:lnTo>
                <a:lnTo>
                  <a:pt x="170" y="173"/>
                </a:lnTo>
                <a:lnTo>
                  <a:pt x="182" y="167"/>
                </a:lnTo>
                <a:lnTo>
                  <a:pt x="194" y="162"/>
                </a:lnTo>
                <a:lnTo>
                  <a:pt x="206" y="158"/>
                </a:lnTo>
                <a:lnTo>
                  <a:pt x="220" y="152"/>
                </a:lnTo>
                <a:lnTo>
                  <a:pt x="232" y="148"/>
                </a:lnTo>
                <a:lnTo>
                  <a:pt x="246" y="142"/>
                </a:lnTo>
                <a:lnTo>
                  <a:pt x="260" y="139"/>
                </a:lnTo>
                <a:lnTo>
                  <a:pt x="274" y="133"/>
                </a:lnTo>
                <a:lnTo>
                  <a:pt x="288" y="129"/>
                </a:lnTo>
                <a:lnTo>
                  <a:pt x="302" y="123"/>
                </a:lnTo>
                <a:lnTo>
                  <a:pt x="318" y="120"/>
                </a:lnTo>
                <a:lnTo>
                  <a:pt x="334" y="114"/>
                </a:lnTo>
                <a:lnTo>
                  <a:pt x="349" y="110"/>
                </a:lnTo>
                <a:lnTo>
                  <a:pt x="365" y="106"/>
                </a:lnTo>
                <a:lnTo>
                  <a:pt x="381" y="103"/>
                </a:lnTo>
                <a:lnTo>
                  <a:pt x="397" y="97"/>
                </a:lnTo>
                <a:lnTo>
                  <a:pt x="415" y="93"/>
                </a:lnTo>
                <a:lnTo>
                  <a:pt x="431" y="89"/>
                </a:lnTo>
                <a:lnTo>
                  <a:pt x="449" y="85"/>
                </a:lnTo>
                <a:lnTo>
                  <a:pt x="467" y="82"/>
                </a:lnTo>
                <a:lnTo>
                  <a:pt x="485" y="78"/>
                </a:lnTo>
                <a:lnTo>
                  <a:pt x="503" y="74"/>
                </a:lnTo>
                <a:lnTo>
                  <a:pt x="521" y="70"/>
                </a:lnTo>
                <a:lnTo>
                  <a:pt x="541" y="66"/>
                </a:lnTo>
                <a:lnTo>
                  <a:pt x="559" y="63"/>
                </a:lnTo>
                <a:lnTo>
                  <a:pt x="579" y="61"/>
                </a:lnTo>
                <a:lnTo>
                  <a:pt x="599" y="57"/>
                </a:lnTo>
                <a:lnTo>
                  <a:pt x="619" y="53"/>
                </a:lnTo>
                <a:lnTo>
                  <a:pt x="639" y="51"/>
                </a:lnTo>
                <a:lnTo>
                  <a:pt x="659" y="47"/>
                </a:lnTo>
                <a:lnTo>
                  <a:pt x="679" y="44"/>
                </a:lnTo>
                <a:lnTo>
                  <a:pt x="698" y="42"/>
                </a:lnTo>
                <a:lnTo>
                  <a:pt x="720" y="38"/>
                </a:lnTo>
                <a:lnTo>
                  <a:pt x="740" y="36"/>
                </a:lnTo>
                <a:lnTo>
                  <a:pt x="762" y="34"/>
                </a:lnTo>
                <a:lnTo>
                  <a:pt x="784" y="30"/>
                </a:lnTo>
                <a:lnTo>
                  <a:pt x="804" y="28"/>
                </a:lnTo>
                <a:lnTo>
                  <a:pt x="826" y="26"/>
                </a:lnTo>
                <a:lnTo>
                  <a:pt x="848" y="24"/>
                </a:lnTo>
                <a:lnTo>
                  <a:pt x="870" y="21"/>
                </a:lnTo>
                <a:lnTo>
                  <a:pt x="894" y="19"/>
                </a:lnTo>
                <a:lnTo>
                  <a:pt x="916" y="17"/>
                </a:lnTo>
                <a:lnTo>
                  <a:pt x="938" y="15"/>
                </a:lnTo>
                <a:lnTo>
                  <a:pt x="960" y="13"/>
                </a:lnTo>
                <a:lnTo>
                  <a:pt x="984" y="13"/>
                </a:lnTo>
                <a:lnTo>
                  <a:pt x="1006" y="11"/>
                </a:lnTo>
                <a:lnTo>
                  <a:pt x="1029" y="9"/>
                </a:lnTo>
                <a:lnTo>
                  <a:pt x="1051" y="7"/>
                </a:lnTo>
                <a:lnTo>
                  <a:pt x="1357" y="335"/>
                </a:lnTo>
                <a:lnTo>
                  <a:pt x="1357" y="0"/>
                </a:lnTo>
                <a:close/>
              </a:path>
            </a:pathLst>
          </a:custGeom>
          <a:solidFill>
            <a:schemeClr val="tx2">
              <a:lumMod val="60000"/>
              <a:lumOff val="40000"/>
            </a:schemeClr>
          </a:solidFill>
          <a:ln w="5080">
            <a:solidFill>
              <a:schemeClr val="accent1"/>
            </a:solidFill>
            <a:round/>
            <a:headEnd/>
            <a:tailEnd/>
          </a:ln>
        </p:spPr>
        <p:txBody>
          <a:bodyPr/>
          <a:lstStyle/>
          <a:p>
            <a:endParaRPr lang="el-GR"/>
          </a:p>
        </p:txBody>
      </p:sp>
      <p:sp>
        <p:nvSpPr>
          <p:cNvPr id="150553" name="Rectangle 25"/>
          <p:cNvSpPr>
            <a:spLocks noChangeArrowheads="1"/>
          </p:cNvSpPr>
          <p:nvPr/>
        </p:nvSpPr>
        <p:spPr bwMode="auto">
          <a:xfrm>
            <a:off x="4042779" y="3131267"/>
            <a:ext cx="1845775" cy="277155"/>
          </a:xfrm>
          <a:prstGeom prst="rect">
            <a:avLst/>
          </a:prstGeom>
          <a:noFill/>
          <a:ln w="9525">
            <a:noFill/>
            <a:miter lim="800000"/>
            <a:headEnd/>
            <a:tailEnd/>
          </a:ln>
        </p:spPr>
        <p:txBody>
          <a:bodyPr wrap="none" lIns="0" tIns="0" rIns="0" bIns="0">
            <a:spAutoFit/>
          </a:bodyPr>
          <a:lstStyle/>
          <a:p>
            <a:pPr>
              <a:defRPr/>
            </a:pPr>
            <a:r>
              <a:rPr lang="el-GR" b="1" dirty="0">
                <a:solidFill>
                  <a:srgbClr val="000000"/>
                </a:solidFill>
                <a:effectLst>
                  <a:outerShdw blurRad="38100" dist="38100" dir="2700000" algn="tl">
                    <a:srgbClr val="FFFFFF"/>
                  </a:outerShdw>
                </a:effectLst>
              </a:rPr>
              <a:t>ΔΙΑΤΟΜΗ</a:t>
            </a:r>
            <a:r>
              <a:rPr lang="el-GR" b="1" dirty="0">
                <a:solidFill>
                  <a:srgbClr val="000000"/>
                </a:solidFill>
              </a:rPr>
              <a:t> ΚΟΡΜΟΥ</a:t>
            </a:r>
            <a:endParaRPr lang="el-GR" b="1" dirty="0"/>
          </a:p>
        </p:txBody>
      </p:sp>
      <p:sp>
        <p:nvSpPr>
          <p:cNvPr id="39947" name="Rectangle 26"/>
          <p:cNvSpPr>
            <a:spLocks noChangeArrowheads="1"/>
          </p:cNvSpPr>
          <p:nvPr/>
        </p:nvSpPr>
        <p:spPr bwMode="auto">
          <a:xfrm>
            <a:off x="5075281" y="4820592"/>
            <a:ext cx="312344" cy="246360"/>
          </a:xfrm>
          <a:prstGeom prst="rect">
            <a:avLst/>
          </a:prstGeom>
          <a:noFill/>
          <a:ln w="9525">
            <a:noFill/>
            <a:miter lim="800000"/>
            <a:headEnd/>
            <a:tailEnd/>
          </a:ln>
        </p:spPr>
        <p:txBody>
          <a:bodyPr wrap="none" lIns="0" tIns="0" rIns="0" bIns="0">
            <a:spAutoFit/>
          </a:bodyPr>
          <a:lstStyle/>
          <a:p>
            <a:r>
              <a:rPr lang="en-US" sz="1600">
                <a:solidFill>
                  <a:srgbClr val="000000"/>
                </a:solidFill>
              </a:rPr>
              <a:t>350</a:t>
            </a:r>
            <a:endParaRPr lang="el-GR" sz="1600"/>
          </a:p>
        </p:txBody>
      </p:sp>
      <p:sp>
        <p:nvSpPr>
          <p:cNvPr id="39948" name="Rectangle 27"/>
          <p:cNvSpPr>
            <a:spLocks noChangeArrowheads="1"/>
          </p:cNvSpPr>
          <p:nvPr/>
        </p:nvSpPr>
        <p:spPr bwMode="auto">
          <a:xfrm>
            <a:off x="4582603" y="3476171"/>
            <a:ext cx="208622" cy="246360"/>
          </a:xfrm>
          <a:prstGeom prst="rect">
            <a:avLst/>
          </a:prstGeom>
          <a:noFill/>
          <a:ln w="9525">
            <a:noFill/>
            <a:miter lim="800000"/>
            <a:headEnd/>
            <a:tailEnd/>
          </a:ln>
        </p:spPr>
        <p:txBody>
          <a:bodyPr wrap="none" lIns="0" tIns="0" rIns="0" bIns="0">
            <a:spAutoFit/>
          </a:bodyPr>
          <a:lstStyle/>
          <a:p>
            <a:r>
              <a:rPr lang="en-US" sz="1600" dirty="0">
                <a:solidFill>
                  <a:srgbClr val="000000"/>
                </a:solidFill>
              </a:rPr>
              <a:t>13</a:t>
            </a:r>
            <a:endParaRPr lang="el-GR" sz="1600" dirty="0"/>
          </a:p>
        </p:txBody>
      </p:sp>
      <p:sp>
        <p:nvSpPr>
          <p:cNvPr id="31" name="Rectangle 15"/>
          <p:cNvSpPr>
            <a:spLocks noChangeArrowheads="1"/>
          </p:cNvSpPr>
          <p:nvPr/>
        </p:nvSpPr>
        <p:spPr bwMode="auto">
          <a:xfrm flipV="1">
            <a:off x="6876256" y="3850604"/>
            <a:ext cx="390219" cy="369701"/>
          </a:xfrm>
          <a:prstGeom prst="rect">
            <a:avLst/>
          </a:prstGeom>
          <a:solidFill>
            <a:schemeClr val="accent1"/>
          </a:solidFill>
          <a:ln w="5080">
            <a:noFill/>
            <a:miter lim="800000"/>
            <a:headEnd/>
            <a:tailEnd/>
          </a:ln>
        </p:spPr>
        <p:txBody>
          <a:bodyPr/>
          <a:lstStyle/>
          <a:p>
            <a:endParaRPr lang="el-GR"/>
          </a:p>
        </p:txBody>
      </p:sp>
      <p:sp>
        <p:nvSpPr>
          <p:cNvPr id="32" name="Rectangle 16"/>
          <p:cNvSpPr>
            <a:spLocks noChangeArrowheads="1"/>
          </p:cNvSpPr>
          <p:nvPr/>
        </p:nvSpPr>
        <p:spPr bwMode="auto">
          <a:xfrm>
            <a:off x="7328414" y="4366777"/>
            <a:ext cx="725583" cy="276999"/>
          </a:xfrm>
          <a:prstGeom prst="rect">
            <a:avLst/>
          </a:prstGeom>
          <a:noFill/>
          <a:ln w="9525">
            <a:noFill/>
            <a:miter lim="800000"/>
            <a:headEnd/>
            <a:tailEnd/>
          </a:ln>
        </p:spPr>
        <p:txBody>
          <a:bodyPr wrap="none" lIns="0" tIns="0" rIns="0" bIns="0">
            <a:spAutoFit/>
          </a:bodyPr>
          <a:lstStyle/>
          <a:p>
            <a:r>
              <a:rPr lang="el-GR" dirty="0" smtClean="0">
                <a:solidFill>
                  <a:srgbClr val="000000"/>
                </a:solidFill>
              </a:rPr>
              <a:t>κυκλική</a:t>
            </a:r>
            <a:endParaRPr lang="el-GR" sz="4800" dirty="0"/>
          </a:p>
        </p:txBody>
      </p:sp>
      <p:sp>
        <p:nvSpPr>
          <p:cNvPr id="33" name="Rectangle 17"/>
          <p:cNvSpPr>
            <a:spLocks noChangeArrowheads="1"/>
          </p:cNvSpPr>
          <p:nvPr/>
        </p:nvSpPr>
        <p:spPr bwMode="auto">
          <a:xfrm>
            <a:off x="6876256" y="4332272"/>
            <a:ext cx="390219" cy="345055"/>
          </a:xfrm>
          <a:prstGeom prst="rect">
            <a:avLst/>
          </a:prstGeom>
          <a:solidFill>
            <a:srgbClr val="990033"/>
          </a:solidFill>
          <a:ln w="5080">
            <a:noFill/>
            <a:miter lim="800000"/>
            <a:headEnd/>
            <a:tailEnd/>
          </a:ln>
        </p:spPr>
        <p:txBody>
          <a:bodyPr/>
          <a:lstStyle/>
          <a:p>
            <a:endParaRPr lang="el-GR"/>
          </a:p>
        </p:txBody>
      </p:sp>
      <p:sp>
        <p:nvSpPr>
          <p:cNvPr id="34" name="Rectangle 18"/>
          <p:cNvSpPr>
            <a:spLocks noChangeArrowheads="1"/>
          </p:cNvSpPr>
          <p:nvPr/>
        </p:nvSpPr>
        <p:spPr bwMode="auto">
          <a:xfrm>
            <a:off x="7297445" y="3897080"/>
            <a:ext cx="1045286" cy="276999"/>
          </a:xfrm>
          <a:prstGeom prst="rect">
            <a:avLst/>
          </a:prstGeom>
          <a:noFill/>
          <a:ln w="9525">
            <a:noFill/>
            <a:miter lim="800000"/>
            <a:headEnd/>
            <a:tailEnd/>
          </a:ln>
        </p:spPr>
        <p:txBody>
          <a:bodyPr wrap="none" lIns="0" tIns="0" rIns="0" bIns="0">
            <a:spAutoFit/>
          </a:bodyPr>
          <a:lstStyle/>
          <a:p>
            <a:r>
              <a:rPr lang="el-GR" dirty="0" smtClean="0">
                <a:solidFill>
                  <a:srgbClr val="000000"/>
                </a:solidFill>
              </a:rPr>
              <a:t>ορθογώνια</a:t>
            </a:r>
            <a:endParaRPr lang="el-GR" sz="4800" dirty="0"/>
          </a:p>
        </p:txBody>
      </p:sp>
      <p:sp>
        <p:nvSpPr>
          <p:cNvPr id="29" name="TextBox 28"/>
          <p:cNvSpPr txBox="1"/>
          <p:nvPr/>
        </p:nvSpPr>
        <p:spPr>
          <a:xfrm>
            <a:off x="107504" y="4601163"/>
            <a:ext cx="223224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0432202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l-GR" sz="3600" dirty="0" smtClean="0">
                <a:latin typeface="+mn-lt"/>
              </a:rPr>
              <a:t>Εφαρμογή</a:t>
            </a:r>
            <a:endParaRPr lang="el-GR" sz="3600" dirty="0">
              <a:latin typeface="+mn-lt"/>
            </a:endParaRPr>
          </a:p>
        </p:txBody>
      </p:sp>
      <p:sp>
        <p:nvSpPr>
          <p:cNvPr id="3" name="Content Placeholder 2"/>
          <p:cNvSpPr>
            <a:spLocks noGrp="1"/>
          </p:cNvSpPr>
          <p:nvPr>
            <p:ph idx="1"/>
          </p:nvPr>
        </p:nvSpPr>
        <p:spPr>
          <a:xfrm>
            <a:off x="457200" y="1200151"/>
            <a:ext cx="8229600" cy="1803648"/>
          </a:xfrm>
        </p:spPr>
        <p:txBody>
          <a:bodyPr>
            <a:normAutofit/>
          </a:bodyPr>
          <a:lstStyle/>
          <a:p>
            <a:pPr marL="0" indent="0" eaLnBrk="1" hangingPunct="1">
              <a:buFont typeface="Arial" charset="0"/>
              <a:buNone/>
              <a:defRPr/>
            </a:pPr>
            <a:r>
              <a:rPr lang="el-GR" sz="2000" dirty="0" smtClean="0"/>
              <a:t>Οι μελέτες συντήρησης/κατάστασης χρησιμοποιούνται για τον έλεγχο/ παρακολούθηση (</a:t>
            </a:r>
            <a:r>
              <a:rPr lang="en-GB" sz="2000" dirty="0" smtClean="0"/>
              <a:t>audit/monitoring)</a:t>
            </a:r>
            <a:r>
              <a:rPr lang="el-GR" sz="2000" dirty="0" smtClean="0"/>
              <a:t> των συλλογών και για θέματα διαχείρισης</a:t>
            </a:r>
            <a:r>
              <a:rPr lang="en-GB" sz="2000" dirty="0" smtClean="0"/>
              <a:t> (collection management)</a:t>
            </a:r>
            <a:r>
              <a:rPr lang="el-GR" sz="2000" dirty="0" smtClean="0"/>
              <a:t>. Επίσης, συνεισφέρουν σε επιστημονικές μελέτες, για παράδειγμα για την επίδραση των επεμβάσεων συντήρησης ή του αποθηκευτικού περιβάλλοντος</a:t>
            </a:r>
            <a:r>
              <a:rPr lang="en-GB" sz="2000" dirty="0" smtClean="0"/>
              <a:t>.</a:t>
            </a:r>
          </a:p>
        </p:txBody>
      </p:sp>
      <p:sp>
        <p:nvSpPr>
          <p:cNvPr id="4" name="Rectangle 3"/>
          <p:cNvSpPr/>
          <p:nvPr/>
        </p:nvSpPr>
        <p:spPr>
          <a:xfrm>
            <a:off x="1691680" y="3363022"/>
            <a:ext cx="4464496" cy="954107"/>
          </a:xfrm>
          <a:prstGeom prst="rect">
            <a:avLst/>
          </a:prstGeom>
        </p:spPr>
        <p:txBody>
          <a:bodyPr wrap="square">
            <a:spAutoFit/>
          </a:bodyPr>
          <a:lstStyle/>
          <a:p>
            <a:r>
              <a:rPr lang="en-US" sz="1400" dirty="0" smtClean="0"/>
              <a:t>“Conservation </a:t>
            </a:r>
            <a:r>
              <a:rPr lang="en-US" sz="1400" dirty="0"/>
              <a:t>condition surveys at the British </a:t>
            </a:r>
            <a:r>
              <a:rPr lang="en-US" sz="1400" dirty="0" smtClean="0"/>
              <a:t>Museum” </a:t>
            </a:r>
            <a:r>
              <a:rPr lang="en-US" sz="1400" dirty="0"/>
              <a:t>M. N. </a:t>
            </a:r>
            <a:r>
              <a:rPr lang="en-US" sz="1400" dirty="0" err="1" smtClean="0"/>
              <a:t>Leese</a:t>
            </a:r>
            <a:r>
              <a:rPr lang="en-US" sz="1400" dirty="0" smtClean="0"/>
              <a:t> </a:t>
            </a:r>
            <a:r>
              <a:rPr lang="en-US" sz="1400" dirty="0"/>
              <a:t>and S. M. </a:t>
            </a:r>
            <a:r>
              <a:rPr lang="en-US" sz="1400" dirty="0" smtClean="0"/>
              <a:t>Bradley   Dept</a:t>
            </a:r>
            <a:r>
              <a:rPr lang="en-US" sz="1400" dirty="0"/>
              <a:t>. </a:t>
            </a:r>
            <a:r>
              <a:rPr lang="en-US" sz="1400" dirty="0" err="1"/>
              <a:t>ofScientific</a:t>
            </a:r>
            <a:r>
              <a:rPr lang="en-US" sz="1400" dirty="0"/>
              <a:t> Research, </a:t>
            </a:r>
            <a:r>
              <a:rPr lang="en-US" sz="1400" dirty="0" smtClean="0"/>
              <a:t> Dept</a:t>
            </a:r>
            <a:r>
              <a:rPr lang="en-US" sz="1400" dirty="0"/>
              <a:t>. </a:t>
            </a:r>
            <a:r>
              <a:rPr lang="en-US" sz="1400" dirty="0" err="1"/>
              <a:t>ofConservation</a:t>
            </a:r>
            <a:r>
              <a:rPr lang="en-US" sz="1400" dirty="0"/>
              <a:t>, British Museum, Great Russell Street, London, WCIB 3DG, U.K. </a:t>
            </a:r>
            <a:endParaRPr lang="el-GR" sz="1400" dirty="0"/>
          </a:p>
        </p:txBody>
      </p:sp>
      <p:pic>
        <p:nvPicPr>
          <p:cNvPr id="5" name="Picture 2" descr="http://icons.iconarchive.com/icons/graphicloads/filetype/256/pdf-icon.png">
            <a:hlinkClick r:id="rId2"/>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0678" y="3402751"/>
            <a:ext cx="874648" cy="8746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22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Σιδερένια καρφιά - Διαγράμματα κατανομής</a:t>
            </a:r>
          </a:p>
        </p:txBody>
      </p:sp>
      <p:sp>
        <p:nvSpPr>
          <p:cNvPr id="40964" name="AutoShape 5"/>
          <p:cNvSpPr>
            <a:spLocks noChangeAspect="1" noChangeArrowheads="1"/>
          </p:cNvSpPr>
          <p:nvPr/>
        </p:nvSpPr>
        <p:spPr bwMode="auto">
          <a:xfrm>
            <a:off x="755650" y="1485901"/>
            <a:ext cx="8007350" cy="3374231"/>
          </a:xfrm>
          <a:prstGeom prst="rect">
            <a:avLst/>
          </a:prstGeom>
          <a:noFill/>
          <a:ln w="9525">
            <a:noFill/>
            <a:miter lim="800000"/>
            <a:headEnd/>
            <a:tailEnd/>
          </a:ln>
        </p:spPr>
        <p:txBody>
          <a:bodyPr/>
          <a:lstStyle/>
          <a:p>
            <a:endParaRPr lang="el-GR"/>
          </a:p>
        </p:txBody>
      </p:sp>
      <p:sp>
        <p:nvSpPr>
          <p:cNvPr id="40965" name="Freeform 6"/>
          <p:cNvSpPr>
            <a:spLocks/>
          </p:cNvSpPr>
          <p:nvPr/>
        </p:nvSpPr>
        <p:spPr bwMode="auto">
          <a:xfrm>
            <a:off x="2334095" y="2524244"/>
            <a:ext cx="731659" cy="877641"/>
          </a:xfrm>
          <a:custGeom>
            <a:avLst/>
            <a:gdLst>
              <a:gd name="T0" fmla="*/ 966 w 966"/>
              <a:gd name="T1" fmla="*/ 726 h 1545"/>
              <a:gd name="T2" fmla="*/ 0 w 966"/>
              <a:gd name="T3" fmla="*/ 0 h 1545"/>
              <a:gd name="T4" fmla="*/ 0 w 966"/>
              <a:gd name="T5" fmla="*/ 820 h 1545"/>
              <a:gd name="T6" fmla="*/ 966 w 966"/>
              <a:gd name="T7" fmla="*/ 1545 h 1545"/>
              <a:gd name="T8" fmla="*/ 966 w 966"/>
              <a:gd name="T9" fmla="*/ 726 h 1545"/>
              <a:gd name="T10" fmla="*/ 0 60000 65536"/>
              <a:gd name="T11" fmla="*/ 0 60000 65536"/>
              <a:gd name="T12" fmla="*/ 0 60000 65536"/>
              <a:gd name="T13" fmla="*/ 0 60000 65536"/>
              <a:gd name="T14" fmla="*/ 0 60000 65536"/>
              <a:gd name="T15" fmla="*/ 0 w 966"/>
              <a:gd name="T16" fmla="*/ 0 h 1545"/>
              <a:gd name="T17" fmla="*/ 966 w 966"/>
              <a:gd name="T18" fmla="*/ 1545 h 1545"/>
            </a:gdLst>
            <a:ahLst/>
            <a:cxnLst>
              <a:cxn ang="T10">
                <a:pos x="T0" y="T1"/>
              </a:cxn>
              <a:cxn ang="T11">
                <a:pos x="T2" y="T3"/>
              </a:cxn>
              <a:cxn ang="T12">
                <a:pos x="T4" y="T5"/>
              </a:cxn>
              <a:cxn ang="T13">
                <a:pos x="T6" y="T7"/>
              </a:cxn>
              <a:cxn ang="T14">
                <a:pos x="T8" y="T9"/>
              </a:cxn>
            </a:cxnLst>
            <a:rect l="T15" t="T16" r="T17" b="T18"/>
            <a:pathLst>
              <a:path w="966" h="1545">
                <a:moveTo>
                  <a:pt x="966" y="726"/>
                </a:moveTo>
                <a:lnTo>
                  <a:pt x="0" y="0"/>
                </a:lnTo>
                <a:lnTo>
                  <a:pt x="0" y="820"/>
                </a:lnTo>
                <a:lnTo>
                  <a:pt x="966" y="1545"/>
                </a:lnTo>
                <a:lnTo>
                  <a:pt x="966" y="726"/>
                </a:lnTo>
                <a:close/>
              </a:path>
            </a:pathLst>
          </a:custGeom>
          <a:solidFill>
            <a:srgbClr val="666680"/>
          </a:solidFill>
          <a:ln w="8255">
            <a:noFill/>
            <a:round/>
            <a:headEnd/>
            <a:tailEnd/>
          </a:ln>
        </p:spPr>
        <p:txBody>
          <a:bodyPr/>
          <a:lstStyle/>
          <a:p>
            <a:endParaRPr lang="el-GR" sz="1400"/>
          </a:p>
        </p:txBody>
      </p:sp>
      <p:sp>
        <p:nvSpPr>
          <p:cNvPr id="40966" name="Freeform 7"/>
          <p:cNvSpPr>
            <a:spLocks/>
          </p:cNvSpPr>
          <p:nvPr/>
        </p:nvSpPr>
        <p:spPr bwMode="auto">
          <a:xfrm>
            <a:off x="2334095" y="2500386"/>
            <a:ext cx="731659" cy="436264"/>
          </a:xfrm>
          <a:custGeom>
            <a:avLst/>
            <a:gdLst>
              <a:gd name="T0" fmla="*/ 0 w 966"/>
              <a:gd name="T1" fmla="*/ 42 h 768"/>
              <a:gd name="T2" fmla="*/ 0 w 966"/>
              <a:gd name="T3" fmla="*/ 42 h 768"/>
              <a:gd name="T4" fmla="*/ 49 w 966"/>
              <a:gd name="T5" fmla="*/ 36 h 768"/>
              <a:gd name="T6" fmla="*/ 49 w 966"/>
              <a:gd name="T7" fmla="*/ 36 h 768"/>
              <a:gd name="T8" fmla="*/ 49 w 966"/>
              <a:gd name="T9" fmla="*/ 36 h 768"/>
              <a:gd name="T10" fmla="*/ 97 w 966"/>
              <a:gd name="T11" fmla="*/ 33 h 768"/>
              <a:gd name="T12" fmla="*/ 97 w 966"/>
              <a:gd name="T13" fmla="*/ 33 h 768"/>
              <a:gd name="T14" fmla="*/ 97 w 966"/>
              <a:gd name="T15" fmla="*/ 33 h 768"/>
              <a:gd name="T16" fmla="*/ 149 w 966"/>
              <a:gd name="T17" fmla="*/ 29 h 768"/>
              <a:gd name="T18" fmla="*/ 149 w 966"/>
              <a:gd name="T19" fmla="*/ 29 h 768"/>
              <a:gd name="T20" fmla="*/ 149 w 966"/>
              <a:gd name="T21" fmla="*/ 29 h 768"/>
              <a:gd name="T22" fmla="*/ 198 w 966"/>
              <a:gd name="T23" fmla="*/ 26 h 768"/>
              <a:gd name="T24" fmla="*/ 198 w 966"/>
              <a:gd name="T25" fmla="*/ 26 h 768"/>
              <a:gd name="T26" fmla="*/ 198 w 966"/>
              <a:gd name="T27" fmla="*/ 26 h 768"/>
              <a:gd name="T28" fmla="*/ 250 w 966"/>
              <a:gd name="T29" fmla="*/ 23 h 768"/>
              <a:gd name="T30" fmla="*/ 250 w 966"/>
              <a:gd name="T31" fmla="*/ 23 h 768"/>
              <a:gd name="T32" fmla="*/ 250 w 966"/>
              <a:gd name="T33" fmla="*/ 23 h 768"/>
              <a:gd name="T34" fmla="*/ 298 w 966"/>
              <a:gd name="T35" fmla="*/ 20 h 768"/>
              <a:gd name="T36" fmla="*/ 298 w 966"/>
              <a:gd name="T37" fmla="*/ 20 h 768"/>
              <a:gd name="T38" fmla="*/ 298 w 966"/>
              <a:gd name="T39" fmla="*/ 20 h 768"/>
              <a:gd name="T40" fmla="*/ 350 w 966"/>
              <a:gd name="T41" fmla="*/ 16 h 768"/>
              <a:gd name="T42" fmla="*/ 350 w 966"/>
              <a:gd name="T43" fmla="*/ 16 h 768"/>
              <a:gd name="T44" fmla="*/ 350 w 966"/>
              <a:gd name="T45" fmla="*/ 16 h 768"/>
              <a:gd name="T46" fmla="*/ 399 w 966"/>
              <a:gd name="T47" fmla="*/ 13 h 768"/>
              <a:gd name="T48" fmla="*/ 399 w 966"/>
              <a:gd name="T49" fmla="*/ 13 h 768"/>
              <a:gd name="T50" fmla="*/ 399 w 966"/>
              <a:gd name="T51" fmla="*/ 13 h 768"/>
              <a:gd name="T52" fmla="*/ 451 w 966"/>
              <a:gd name="T53" fmla="*/ 10 h 768"/>
              <a:gd name="T54" fmla="*/ 451 w 966"/>
              <a:gd name="T55" fmla="*/ 10 h 768"/>
              <a:gd name="T56" fmla="*/ 451 w 966"/>
              <a:gd name="T57" fmla="*/ 10 h 768"/>
              <a:gd name="T58" fmla="*/ 503 w 966"/>
              <a:gd name="T59" fmla="*/ 10 h 768"/>
              <a:gd name="T60" fmla="*/ 503 w 966"/>
              <a:gd name="T61" fmla="*/ 10 h 768"/>
              <a:gd name="T62" fmla="*/ 503 w 966"/>
              <a:gd name="T63" fmla="*/ 10 h 768"/>
              <a:gd name="T64" fmla="*/ 554 w 966"/>
              <a:gd name="T65" fmla="*/ 7 h 768"/>
              <a:gd name="T66" fmla="*/ 554 w 966"/>
              <a:gd name="T67" fmla="*/ 7 h 768"/>
              <a:gd name="T68" fmla="*/ 554 w 966"/>
              <a:gd name="T69" fmla="*/ 7 h 768"/>
              <a:gd name="T70" fmla="*/ 606 w 966"/>
              <a:gd name="T71" fmla="*/ 7 h 768"/>
              <a:gd name="T72" fmla="*/ 606 w 966"/>
              <a:gd name="T73" fmla="*/ 7 h 768"/>
              <a:gd name="T74" fmla="*/ 606 w 966"/>
              <a:gd name="T75" fmla="*/ 7 h 768"/>
              <a:gd name="T76" fmla="*/ 655 w 966"/>
              <a:gd name="T77" fmla="*/ 3 h 768"/>
              <a:gd name="T78" fmla="*/ 655 w 966"/>
              <a:gd name="T79" fmla="*/ 3 h 768"/>
              <a:gd name="T80" fmla="*/ 655 w 966"/>
              <a:gd name="T81" fmla="*/ 3 h 768"/>
              <a:gd name="T82" fmla="*/ 707 w 966"/>
              <a:gd name="T83" fmla="*/ 3 h 768"/>
              <a:gd name="T84" fmla="*/ 707 w 966"/>
              <a:gd name="T85" fmla="*/ 3 h 768"/>
              <a:gd name="T86" fmla="*/ 707 w 966"/>
              <a:gd name="T87" fmla="*/ 3 h 768"/>
              <a:gd name="T88" fmla="*/ 759 w 966"/>
              <a:gd name="T89" fmla="*/ 0 h 768"/>
              <a:gd name="T90" fmla="*/ 759 w 966"/>
              <a:gd name="T91" fmla="*/ 0 h 768"/>
              <a:gd name="T92" fmla="*/ 759 w 966"/>
              <a:gd name="T93" fmla="*/ 0 h 768"/>
              <a:gd name="T94" fmla="*/ 811 w 966"/>
              <a:gd name="T95" fmla="*/ 0 h 768"/>
              <a:gd name="T96" fmla="*/ 811 w 966"/>
              <a:gd name="T97" fmla="*/ 0 h 768"/>
              <a:gd name="T98" fmla="*/ 811 w 966"/>
              <a:gd name="T99" fmla="*/ 0 h 768"/>
              <a:gd name="T100" fmla="*/ 862 w 966"/>
              <a:gd name="T101" fmla="*/ 0 h 768"/>
              <a:gd name="T102" fmla="*/ 862 w 966"/>
              <a:gd name="T103" fmla="*/ 0 h 768"/>
              <a:gd name="T104" fmla="*/ 862 w 966"/>
              <a:gd name="T105" fmla="*/ 0 h 768"/>
              <a:gd name="T106" fmla="*/ 914 w 966"/>
              <a:gd name="T107" fmla="*/ 0 h 768"/>
              <a:gd name="T108" fmla="*/ 914 w 966"/>
              <a:gd name="T109" fmla="*/ 0 h 768"/>
              <a:gd name="T110" fmla="*/ 914 w 966"/>
              <a:gd name="T111" fmla="*/ 0 h 768"/>
              <a:gd name="T112" fmla="*/ 966 w 966"/>
              <a:gd name="T113" fmla="*/ 0 h 768"/>
              <a:gd name="T114" fmla="*/ 966 w 966"/>
              <a:gd name="T115" fmla="*/ 0 h 768"/>
              <a:gd name="T116" fmla="*/ 966 w 966"/>
              <a:gd name="T117" fmla="*/ 768 h 768"/>
              <a:gd name="T118" fmla="*/ 0 w 966"/>
              <a:gd name="T119" fmla="*/ 42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6"/>
              <a:gd name="T181" fmla="*/ 0 h 768"/>
              <a:gd name="T182" fmla="*/ 966 w 966"/>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6" h="768">
                <a:moveTo>
                  <a:pt x="0" y="42"/>
                </a:moveTo>
                <a:lnTo>
                  <a:pt x="0" y="42"/>
                </a:lnTo>
                <a:lnTo>
                  <a:pt x="49" y="36"/>
                </a:lnTo>
                <a:lnTo>
                  <a:pt x="97" y="33"/>
                </a:lnTo>
                <a:lnTo>
                  <a:pt x="149" y="29"/>
                </a:lnTo>
                <a:lnTo>
                  <a:pt x="198" y="26"/>
                </a:lnTo>
                <a:lnTo>
                  <a:pt x="250" y="23"/>
                </a:lnTo>
                <a:lnTo>
                  <a:pt x="298" y="20"/>
                </a:lnTo>
                <a:lnTo>
                  <a:pt x="350" y="16"/>
                </a:lnTo>
                <a:lnTo>
                  <a:pt x="399" y="13"/>
                </a:lnTo>
                <a:lnTo>
                  <a:pt x="451" y="10"/>
                </a:lnTo>
                <a:lnTo>
                  <a:pt x="503" y="10"/>
                </a:lnTo>
                <a:lnTo>
                  <a:pt x="554" y="7"/>
                </a:lnTo>
                <a:lnTo>
                  <a:pt x="606" y="7"/>
                </a:lnTo>
                <a:lnTo>
                  <a:pt x="655" y="3"/>
                </a:lnTo>
                <a:lnTo>
                  <a:pt x="707" y="3"/>
                </a:lnTo>
                <a:lnTo>
                  <a:pt x="759" y="0"/>
                </a:lnTo>
                <a:lnTo>
                  <a:pt x="811" y="0"/>
                </a:lnTo>
                <a:lnTo>
                  <a:pt x="862" y="0"/>
                </a:lnTo>
                <a:lnTo>
                  <a:pt x="914" y="0"/>
                </a:lnTo>
                <a:lnTo>
                  <a:pt x="966" y="0"/>
                </a:lnTo>
                <a:lnTo>
                  <a:pt x="966" y="768"/>
                </a:lnTo>
                <a:lnTo>
                  <a:pt x="0" y="42"/>
                </a:lnTo>
                <a:close/>
              </a:path>
            </a:pathLst>
          </a:custGeom>
          <a:solidFill>
            <a:srgbClr val="CCCCFF"/>
          </a:solidFill>
          <a:ln w="8255">
            <a:noFill/>
            <a:round/>
            <a:headEnd/>
            <a:tailEnd/>
          </a:ln>
        </p:spPr>
        <p:txBody>
          <a:bodyPr/>
          <a:lstStyle/>
          <a:p>
            <a:endParaRPr lang="el-GR" sz="1400"/>
          </a:p>
        </p:txBody>
      </p:sp>
      <p:sp>
        <p:nvSpPr>
          <p:cNvPr id="40967" name="Freeform 8"/>
          <p:cNvSpPr>
            <a:spLocks/>
          </p:cNvSpPr>
          <p:nvPr/>
        </p:nvSpPr>
        <p:spPr bwMode="auto">
          <a:xfrm>
            <a:off x="2120505" y="2537309"/>
            <a:ext cx="842241" cy="870256"/>
          </a:xfrm>
          <a:custGeom>
            <a:avLst/>
            <a:gdLst>
              <a:gd name="T0" fmla="*/ 1112 w 1112"/>
              <a:gd name="T1" fmla="*/ 712 h 1532"/>
              <a:gd name="T2" fmla="*/ 0 w 1112"/>
              <a:gd name="T3" fmla="*/ 0 h 1532"/>
              <a:gd name="T4" fmla="*/ 0 w 1112"/>
              <a:gd name="T5" fmla="*/ 819 h 1532"/>
              <a:gd name="T6" fmla="*/ 1112 w 1112"/>
              <a:gd name="T7" fmla="*/ 1532 h 1532"/>
              <a:gd name="T8" fmla="*/ 1112 w 1112"/>
              <a:gd name="T9" fmla="*/ 712 h 1532"/>
              <a:gd name="T10" fmla="*/ 0 60000 65536"/>
              <a:gd name="T11" fmla="*/ 0 60000 65536"/>
              <a:gd name="T12" fmla="*/ 0 60000 65536"/>
              <a:gd name="T13" fmla="*/ 0 60000 65536"/>
              <a:gd name="T14" fmla="*/ 0 60000 65536"/>
              <a:gd name="T15" fmla="*/ 0 w 1112"/>
              <a:gd name="T16" fmla="*/ 0 h 1532"/>
              <a:gd name="T17" fmla="*/ 1112 w 1112"/>
              <a:gd name="T18" fmla="*/ 1532 h 1532"/>
            </a:gdLst>
            <a:ahLst/>
            <a:cxnLst>
              <a:cxn ang="T10">
                <a:pos x="T0" y="T1"/>
              </a:cxn>
              <a:cxn ang="T11">
                <a:pos x="T2" y="T3"/>
              </a:cxn>
              <a:cxn ang="T12">
                <a:pos x="T4" y="T5"/>
              </a:cxn>
              <a:cxn ang="T13">
                <a:pos x="T6" y="T7"/>
              </a:cxn>
              <a:cxn ang="T14">
                <a:pos x="T8" y="T9"/>
              </a:cxn>
            </a:cxnLst>
            <a:rect l="T15" t="T16" r="T17" b="T18"/>
            <a:pathLst>
              <a:path w="1112" h="1532">
                <a:moveTo>
                  <a:pt x="1112" y="712"/>
                </a:moveTo>
                <a:lnTo>
                  <a:pt x="0" y="0"/>
                </a:lnTo>
                <a:lnTo>
                  <a:pt x="0" y="819"/>
                </a:lnTo>
                <a:lnTo>
                  <a:pt x="1112" y="1532"/>
                </a:lnTo>
                <a:lnTo>
                  <a:pt x="1112" y="712"/>
                </a:lnTo>
                <a:close/>
              </a:path>
            </a:pathLst>
          </a:custGeom>
          <a:solidFill>
            <a:srgbClr val="003366"/>
          </a:solidFill>
          <a:ln w="8255">
            <a:noFill/>
            <a:round/>
            <a:headEnd/>
            <a:tailEnd/>
          </a:ln>
        </p:spPr>
        <p:txBody>
          <a:bodyPr/>
          <a:lstStyle/>
          <a:p>
            <a:endParaRPr lang="el-GR" sz="1400"/>
          </a:p>
        </p:txBody>
      </p:sp>
      <p:sp>
        <p:nvSpPr>
          <p:cNvPr id="40968" name="Freeform 9"/>
          <p:cNvSpPr>
            <a:spLocks/>
          </p:cNvSpPr>
          <p:nvPr/>
        </p:nvSpPr>
        <p:spPr bwMode="auto">
          <a:xfrm>
            <a:off x="2120505" y="2529924"/>
            <a:ext cx="842241" cy="411838"/>
          </a:xfrm>
          <a:custGeom>
            <a:avLst/>
            <a:gdLst>
              <a:gd name="T0" fmla="*/ 0 w 1112"/>
              <a:gd name="T1" fmla="*/ 13 h 725"/>
              <a:gd name="T2" fmla="*/ 0 w 1112"/>
              <a:gd name="T3" fmla="*/ 13 h 725"/>
              <a:gd name="T4" fmla="*/ 49 w 1112"/>
              <a:gd name="T5" fmla="*/ 10 h 725"/>
              <a:gd name="T6" fmla="*/ 49 w 1112"/>
              <a:gd name="T7" fmla="*/ 10 h 725"/>
              <a:gd name="T8" fmla="*/ 49 w 1112"/>
              <a:gd name="T9" fmla="*/ 10 h 725"/>
              <a:gd name="T10" fmla="*/ 97 w 1112"/>
              <a:gd name="T11" fmla="*/ 3 h 725"/>
              <a:gd name="T12" fmla="*/ 97 w 1112"/>
              <a:gd name="T13" fmla="*/ 3 h 725"/>
              <a:gd name="T14" fmla="*/ 97 w 1112"/>
              <a:gd name="T15" fmla="*/ 3 h 725"/>
              <a:gd name="T16" fmla="*/ 146 w 1112"/>
              <a:gd name="T17" fmla="*/ 0 h 725"/>
              <a:gd name="T18" fmla="*/ 146 w 1112"/>
              <a:gd name="T19" fmla="*/ 0 h 725"/>
              <a:gd name="T20" fmla="*/ 1112 w 1112"/>
              <a:gd name="T21" fmla="*/ 725 h 725"/>
              <a:gd name="T22" fmla="*/ 0 w 1112"/>
              <a:gd name="T23" fmla="*/ 13 h 7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2"/>
              <a:gd name="T37" fmla="*/ 0 h 725"/>
              <a:gd name="T38" fmla="*/ 1112 w 1112"/>
              <a:gd name="T39" fmla="*/ 725 h 7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2" h="725">
                <a:moveTo>
                  <a:pt x="0" y="13"/>
                </a:moveTo>
                <a:lnTo>
                  <a:pt x="0" y="13"/>
                </a:lnTo>
                <a:lnTo>
                  <a:pt x="49" y="10"/>
                </a:lnTo>
                <a:lnTo>
                  <a:pt x="97" y="3"/>
                </a:lnTo>
                <a:lnTo>
                  <a:pt x="146" y="0"/>
                </a:lnTo>
                <a:lnTo>
                  <a:pt x="1112" y="725"/>
                </a:lnTo>
                <a:lnTo>
                  <a:pt x="0" y="13"/>
                </a:lnTo>
                <a:close/>
              </a:path>
            </a:pathLst>
          </a:custGeom>
          <a:solidFill>
            <a:srgbClr val="0066CC"/>
          </a:solidFill>
          <a:ln w="8255">
            <a:noFill/>
            <a:round/>
            <a:headEnd/>
            <a:tailEnd/>
          </a:ln>
        </p:spPr>
        <p:txBody>
          <a:bodyPr/>
          <a:lstStyle/>
          <a:p>
            <a:endParaRPr lang="el-GR" sz="1400"/>
          </a:p>
        </p:txBody>
      </p:sp>
      <p:sp>
        <p:nvSpPr>
          <p:cNvPr id="40969" name="Freeform 10"/>
          <p:cNvSpPr>
            <a:spLocks/>
          </p:cNvSpPr>
          <p:nvPr/>
        </p:nvSpPr>
        <p:spPr bwMode="auto">
          <a:xfrm>
            <a:off x="2066729" y="2542990"/>
            <a:ext cx="878597" cy="866280"/>
          </a:xfrm>
          <a:custGeom>
            <a:avLst/>
            <a:gdLst>
              <a:gd name="T0" fmla="*/ 1160 w 1160"/>
              <a:gd name="T1" fmla="*/ 706 h 1525"/>
              <a:gd name="T2" fmla="*/ 0 w 1160"/>
              <a:gd name="T3" fmla="*/ 0 h 1525"/>
              <a:gd name="T4" fmla="*/ 0 w 1160"/>
              <a:gd name="T5" fmla="*/ 819 h 1525"/>
              <a:gd name="T6" fmla="*/ 1160 w 1160"/>
              <a:gd name="T7" fmla="*/ 1525 h 1525"/>
              <a:gd name="T8" fmla="*/ 1160 w 1160"/>
              <a:gd name="T9" fmla="*/ 706 h 1525"/>
              <a:gd name="T10" fmla="*/ 0 60000 65536"/>
              <a:gd name="T11" fmla="*/ 0 60000 65536"/>
              <a:gd name="T12" fmla="*/ 0 60000 65536"/>
              <a:gd name="T13" fmla="*/ 0 60000 65536"/>
              <a:gd name="T14" fmla="*/ 0 60000 65536"/>
              <a:gd name="T15" fmla="*/ 0 w 1160"/>
              <a:gd name="T16" fmla="*/ 0 h 1525"/>
              <a:gd name="T17" fmla="*/ 1160 w 1160"/>
              <a:gd name="T18" fmla="*/ 1525 h 1525"/>
            </a:gdLst>
            <a:ahLst/>
            <a:cxnLst>
              <a:cxn ang="T10">
                <a:pos x="T0" y="T1"/>
              </a:cxn>
              <a:cxn ang="T11">
                <a:pos x="T2" y="T3"/>
              </a:cxn>
              <a:cxn ang="T12">
                <a:pos x="T4" y="T5"/>
              </a:cxn>
              <a:cxn ang="T13">
                <a:pos x="T6" y="T7"/>
              </a:cxn>
              <a:cxn ang="T14">
                <a:pos x="T8" y="T9"/>
              </a:cxn>
            </a:cxnLst>
            <a:rect l="T15" t="T16" r="T17" b="T18"/>
            <a:pathLst>
              <a:path w="1160" h="1525">
                <a:moveTo>
                  <a:pt x="1160" y="706"/>
                </a:moveTo>
                <a:lnTo>
                  <a:pt x="0" y="0"/>
                </a:lnTo>
                <a:lnTo>
                  <a:pt x="0" y="819"/>
                </a:lnTo>
                <a:lnTo>
                  <a:pt x="1160" y="1525"/>
                </a:lnTo>
                <a:lnTo>
                  <a:pt x="1160" y="706"/>
                </a:lnTo>
                <a:close/>
              </a:path>
            </a:pathLst>
          </a:custGeom>
          <a:solidFill>
            <a:srgbClr val="804040"/>
          </a:solidFill>
          <a:ln w="8255">
            <a:noFill/>
            <a:round/>
            <a:headEnd/>
            <a:tailEnd/>
          </a:ln>
        </p:spPr>
        <p:txBody>
          <a:bodyPr/>
          <a:lstStyle/>
          <a:p>
            <a:endParaRPr lang="el-GR" sz="1400"/>
          </a:p>
        </p:txBody>
      </p:sp>
      <p:sp>
        <p:nvSpPr>
          <p:cNvPr id="40970" name="Freeform 11"/>
          <p:cNvSpPr>
            <a:spLocks/>
          </p:cNvSpPr>
          <p:nvPr/>
        </p:nvSpPr>
        <p:spPr bwMode="auto">
          <a:xfrm>
            <a:off x="2066729" y="2539013"/>
            <a:ext cx="878597" cy="405021"/>
          </a:xfrm>
          <a:custGeom>
            <a:avLst/>
            <a:gdLst>
              <a:gd name="T0" fmla="*/ 0 w 1160"/>
              <a:gd name="T1" fmla="*/ 7 h 713"/>
              <a:gd name="T2" fmla="*/ 0 w 1160"/>
              <a:gd name="T3" fmla="*/ 7 h 713"/>
              <a:gd name="T4" fmla="*/ 48 w 1160"/>
              <a:gd name="T5" fmla="*/ 0 h 713"/>
              <a:gd name="T6" fmla="*/ 48 w 1160"/>
              <a:gd name="T7" fmla="*/ 0 h 713"/>
              <a:gd name="T8" fmla="*/ 1160 w 1160"/>
              <a:gd name="T9" fmla="*/ 713 h 713"/>
              <a:gd name="T10" fmla="*/ 0 w 1160"/>
              <a:gd name="T11" fmla="*/ 7 h 713"/>
              <a:gd name="T12" fmla="*/ 0 60000 65536"/>
              <a:gd name="T13" fmla="*/ 0 60000 65536"/>
              <a:gd name="T14" fmla="*/ 0 60000 65536"/>
              <a:gd name="T15" fmla="*/ 0 60000 65536"/>
              <a:gd name="T16" fmla="*/ 0 60000 65536"/>
              <a:gd name="T17" fmla="*/ 0 60000 65536"/>
              <a:gd name="T18" fmla="*/ 0 w 1160"/>
              <a:gd name="T19" fmla="*/ 0 h 713"/>
              <a:gd name="T20" fmla="*/ 1160 w 116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160" h="713">
                <a:moveTo>
                  <a:pt x="0" y="7"/>
                </a:moveTo>
                <a:lnTo>
                  <a:pt x="0" y="7"/>
                </a:lnTo>
                <a:lnTo>
                  <a:pt x="48" y="0"/>
                </a:lnTo>
                <a:lnTo>
                  <a:pt x="1160" y="713"/>
                </a:lnTo>
                <a:lnTo>
                  <a:pt x="0" y="7"/>
                </a:lnTo>
                <a:close/>
              </a:path>
            </a:pathLst>
          </a:custGeom>
          <a:solidFill>
            <a:srgbClr val="FF8080"/>
          </a:solidFill>
          <a:ln w="8255">
            <a:noFill/>
            <a:round/>
            <a:headEnd/>
            <a:tailEnd/>
          </a:ln>
        </p:spPr>
        <p:txBody>
          <a:bodyPr/>
          <a:lstStyle/>
          <a:p>
            <a:endParaRPr lang="el-GR" sz="1400"/>
          </a:p>
        </p:txBody>
      </p:sp>
      <p:sp>
        <p:nvSpPr>
          <p:cNvPr id="40971" name="Freeform 12"/>
          <p:cNvSpPr>
            <a:spLocks/>
          </p:cNvSpPr>
          <p:nvPr/>
        </p:nvSpPr>
        <p:spPr bwMode="auto">
          <a:xfrm>
            <a:off x="1904643" y="2557759"/>
            <a:ext cx="1020990" cy="853215"/>
          </a:xfrm>
          <a:custGeom>
            <a:avLst/>
            <a:gdLst>
              <a:gd name="T0" fmla="*/ 1348 w 1348"/>
              <a:gd name="T1" fmla="*/ 683 h 1502"/>
              <a:gd name="T2" fmla="*/ 0 w 1348"/>
              <a:gd name="T3" fmla="*/ 0 h 1502"/>
              <a:gd name="T4" fmla="*/ 0 w 1348"/>
              <a:gd name="T5" fmla="*/ 819 h 1502"/>
              <a:gd name="T6" fmla="*/ 1348 w 1348"/>
              <a:gd name="T7" fmla="*/ 1502 h 1502"/>
              <a:gd name="T8" fmla="*/ 1348 w 1348"/>
              <a:gd name="T9" fmla="*/ 683 h 1502"/>
              <a:gd name="T10" fmla="*/ 0 60000 65536"/>
              <a:gd name="T11" fmla="*/ 0 60000 65536"/>
              <a:gd name="T12" fmla="*/ 0 60000 65536"/>
              <a:gd name="T13" fmla="*/ 0 60000 65536"/>
              <a:gd name="T14" fmla="*/ 0 60000 65536"/>
              <a:gd name="T15" fmla="*/ 0 w 1348"/>
              <a:gd name="T16" fmla="*/ 0 h 1502"/>
              <a:gd name="T17" fmla="*/ 1348 w 1348"/>
              <a:gd name="T18" fmla="*/ 1502 h 1502"/>
            </a:gdLst>
            <a:ahLst/>
            <a:cxnLst>
              <a:cxn ang="T10">
                <a:pos x="T0" y="T1"/>
              </a:cxn>
              <a:cxn ang="T11">
                <a:pos x="T2" y="T3"/>
              </a:cxn>
              <a:cxn ang="T12">
                <a:pos x="T4" y="T5"/>
              </a:cxn>
              <a:cxn ang="T13">
                <a:pos x="T6" y="T7"/>
              </a:cxn>
              <a:cxn ang="T14">
                <a:pos x="T8" y="T9"/>
              </a:cxn>
            </a:cxnLst>
            <a:rect l="T15" t="T16" r="T17" b="T18"/>
            <a:pathLst>
              <a:path w="1348" h="1502">
                <a:moveTo>
                  <a:pt x="1348" y="683"/>
                </a:moveTo>
                <a:lnTo>
                  <a:pt x="0" y="0"/>
                </a:lnTo>
                <a:lnTo>
                  <a:pt x="0" y="819"/>
                </a:lnTo>
                <a:lnTo>
                  <a:pt x="1348" y="1502"/>
                </a:lnTo>
                <a:lnTo>
                  <a:pt x="1348" y="683"/>
                </a:lnTo>
                <a:close/>
              </a:path>
            </a:pathLst>
          </a:custGeom>
          <a:solidFill>
            <a:srgbClr val="330033"/>
          </a:solidFill>
          <a:ln w="8255">
            <a:noFill/>
            <a:round/>
            <a:headEnd/>
            <a:tailEnd/>
          </a:ln>
        </p:spPr>
        <p:txBody>
          <a:bodyPr/>
          <a:lstStyle/>
          <a:p>
            <a:endParaRPr lang="el-GR" sz="1400"/>
          </a:p>
        </p:txBody>
      </p:sp>
      <p:sp>
        <p:nvSpPr>
          <p:cNvPr id="40972" name="Freeform 13"/>
          <p:cNvSpPr>
            <a:spLocks/>
          </p:cNvSpPr>
          <p:nvPr/>
        </p:nvSpPr>
        <p:spPr bwMode="auto">
          <a:xfrm>
            <a:off x="1904643" y="2544694"/>
            <a:ext cx="1020990" cy="401045"/>
          </a:xfrm>
          <a:custGeom>
            <a:avLst/>
            <a:gdLst>
              <a:gd name="T0" fmla="*/ 0 w 1348"/>
              <a:gd name="T1" fmla="*/ 23 h 706"/>
              <a:gd name="T2" fmla="*/ 0 w 1348"/>
              <a:gd name="T3" fmla="*/ 23 h 706"/>
              <a:gd name="T4" fmla="*/ 45 w 1348"/>
              <a:gd name="T5" fmla="*/ 16 h 706"/>
              <a:gd name="T6" fmla="*/ 45 w 1348"/>
              <a:gd name="T7" fmla="*/ 16 h 706"/>
              <a:gd name="T8" fmla="*/ 45 w 1348"/>
              <a:gd name="T9" fmla="*/ 16 h 706"/>
              <a:gd name="T10" fmla="*/ 94 w 1348"/>
              <a:gd name="T11" fmla="*/ 10 h 706"/>
              <a:gd name="T12" fmla="*/ 94 w 1348"/>
              <a:gd name="T13" fmla="*/ 10 h 706"/>
              <a:gd name="T14" fmla="*/ 94 w 1348"/>
              <a:gd name="T15" fmla="*/ 10 h 706"/>
              <a:gd name="T16" fmla="*/ 139 w 1348"/>
              <a:gd name="T17" fmla="*/ 3 h 706"/>
              <a:gd name="T18" fmla="*/ 139 w 1348"/>
              <a:gd name="T19" fmla="*/ 3 h 706"/>
              <a:gd name="T20" fmla="*/ 139 w 1348"/>
              <a:gd name="T21" fmla="*/ 3 h 706"/>
              <a:gd name="T22" fmla="*/ 188 w 1348"/>
              <a:gd name="T23" fmla="*/ 0 h 706"/>
              <a:gd name="T24" fmla="*/ 188 w 1348"/>
              <a:gd name="T25" fmla="*/ 0 h 706"/>
              <a:gd name="T26" fmla="*/ 1348 w 1348"/>
              <a:gd name="T27" fmla="*/ 706 h 706"/>
              <a:gd name="T28" fmla="*/ 0 w 1348"/>
              <a:gd name="T29" fmla="*/ 23 h 7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8"/>
              <a:gd name="T46" fmla="*/ 0 h 706"/>
              <a:gd name="T47" fmla="*/ 1348 w 1348"/>
              <a:gd name="T48" fmla="*/ 706 h 7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8" h="706">
                <a:moveTo>
                  <a:pt x="0" y="23"/>
                </a:moveTo>
                <a:lnTo>
                  <a:pt x="0" y="23"/>
                </a:lnTo>
                <a:lnTo>
                  <a:pt x="45" y="16"/>
                </a:lnTo>
                <a:lnTo>
                  <a:pt x="94" y="10"/>
                </a:lnTo>
                <a:lnTo>
                  <a:pt x="139" y="3"/>
                </a:lnTo>
                <a:lnTo>
                  <a:pt x="188" y="0"/>
                </a:lnTo>
                <a:lnTo>
                  <a:pt x="1348" y="706"/>
                </a:lnTo>
                <a:lnTo>
                  <a:pt x="0" y="23"/>
                </a:lnTo>
                <a:close/>
              </a:path>
            </a:pathLst>
          </a:custGeom>
          <a:solidFill>
            <a:schemeClr val="accent4">
              <a:lumMod val="75000"/>
            </a:schemeClr>
          </a:solidFill>
          <a:ln w="8255">
            <a:noFill/>
            <a:round/>
            <a:headEnd/>
            <a:tailEnd/>
          </a:ln>
        </p:spPr>
        <p:txBody>
          <a:bodyPr/>
          <a:lstStyle/>
          <a:p>
            <a:endParaRPr lang="el-GR" sz="1400"/>
          </a:p>
        </p:txBody>
      </p:sp>
      <p:sp>
        <p:nvSpPr>
          <p:cNvPr id="40973" name="Freeform 14"/>
          <p:cNvSpPr>
            <a:spLocks/>
          </p:cNvSpPr>
          <p:nvPr/>
        </p:nvSpPr>
        <p:spPr bwMode="auto">
          <a:xfrm>
            <a:off x="1241908" y="2645807"/>
            <a:ext cx="1590563" cy="774255"/>
          </a:xfrm>
          <a:custGeom>
            <a:avLst/>
            <a:gdLst>
              <a:gd name="T0" fmla="*/ 2100 w 2100"/>
              <a:gd name="T1" fmla="*/ 544 h 1363"/>
              <a:gd name="T2" fmla="*/ 0 w 2100"/>
              <a:gd name="T3" fmla="*/ 0 h 1363"/>
              <a:gd name="T4" fmla="*/ 0 w 2100"/>
              <a:gd name="T5" fmla="*/ 819 h 1363"/>
              <a:gd name="T6" fmla="*/ 2100 w 2100"/>
              <a:gd name="T7" fmla="*/ 1363 h 1363"/>
              <a:gd name="T8" fmla="*/ 2100 w 2100"/>
              <a:gd name="T9" fmla="*/ 544 h 1363"/>
              <a:gd name="T10" fmla="*/ 0 60000 65536"/>
              <a:gd name="T11" fmla="*/ 0 60000 65536"/>
              <a:gd name="T12" fmla="*/ 0 60000 65536"/>
              <a:gd name="T13" fmla="*/ 0 60000 65536"/>
              <a:gd name="T14" fmla="*/ 0 60000 65536"/>
              <a:gd name="T15" fmla="*/ 0 w 2100"/>
              <a:gd name="T16" fmla="*/ 0 h 1363"/>
              <a:gd name="T17" fmla="*/ 2100 w 2100"/>
              <a:gd name="T18" fmla="*/ 1363 h 1363"/>
            </a:gdLst>
            <a:ahLst/>
            <a:cxnLst>
              <a:cxn ang="T10">
                <a:pos x="T0" y="T1"/>
              </a:cxn>
              <a:cxn ang="T11">
                <a:pos x="T2" y="T3"/>
              </a:cxn>
              <a:cxn ang="T12">
                <a:pos x="T4" y="T5"/>
              </a:cxn>
              <a:cxn ang="T13">
                <a:pos x="T6" y="T7"/>
              </a:cxn>
              <a:cxn ang="T14">
                <a:pos x="T8" y="T9"/>
              </a:cxn>
            </a:cxnLst>
            <a:rect l="T15" t="T16" r="T17" b="T18"/>
            <a:pathLst>
              <a:path w="2100" h="1363">
                <a:moveTo>
                  <a:pt x="2100" y="544"/>
                </a:moveTo>
                <a:lnTo>
                  <a:pt x="0" y="0"/>
                </a:lnTo>
                <a:lnTo>
                  <a:pt x="0" y="819"/>
                </a:lnTo>
                <a:lnTo>
                  <a:pt x="2100" y="1363"/>
                </a:lnTo>
                <a:lnTo>
                  <a:pt x="2100" y="544"/>
                </a:lnTo>
                <a:close/>
              </a:path>
            </a:pathLst>
          </a:custGeom>
          <a:solidFill>
            <a:srgbClr val="668080"/>
          </a:solidFill>
          <a:ln w="8255">
            <a:noFill/>
            <a:round/>
            <a:headEnd/>
            <a:tailEnd/>
          </a:ln>
        </p:spPr>
        <p:txBody>
          <a:bodyPr/>
          <a:lstStyle/>
          <a:p>
            <a:endParaRPr lang="el-GR" sz="1400"/>
          </a:p>
        </p:txBody>
      </p:sp>
      <p:sp>
        <p:nvSpPr>
          <p:cNvPr id="40974" name="Freeform 15"/>
          <p:cNvSpPr>
            <a:spLocks/>
          </p:cNvSpPr>
          <p:nvPr/>
        </p:nvSpPr>
        <p:spPr bwMode="auto">
          <a:xfrm>
            <a:off x="1241908" y="2566848"/>
            <a:ext cx="1590563" cy="387980"/>
          </a:xfrm>
          <a:custGeom>
            <a:avLst/>
            <a:gdLst>
              <a:gd name="T0" fmla="*/ 0 w 2100"/>
              <a:gd name="T1" fmla="*/ 139 h 683"/>
              <a:gd name="T2" fmla="*/ 0 w 2100"/>
              <a:gd name="T3" fmla="*/ 139 h 683"/>
              <a:gd name="T4" fmla="*/ 38 w 2100"/>
              <a:gd name="T5" fmla="*/ 129 h 683"/>
              <a:gd name="T6" fmla="*/ 38 w 2100"/>
              <a:gd name="T7" fmla="*/ 129 h 683"/>
              <a:gd name="T8" fmla="*/ 38 w 2100"/>
              <a:gd name="T9" fmla="*/ 129 h 683"/>
              <a:gd name="T10" fmla="*/ 74 w 2100"/>
              <a:gd name="T11" fmla="*/ 123 h 683"/>
              <a:gd name="T12" fmla="*/ 74 w 2100"/>
              <a:gd name="T13" fmla="*/ 123 h 683"/>
              <a:gd name="T14" fmla="*/ 74 w 2100"/>
              <a:gd name="T15" fmla="*/ 123 h 683"/>
              <a:gd name="T16" fmla="*/ 113 w 2100"/>
              <a:gd name="T17" fmla="*/ 113 h 683"/>
              <a:gd name="T18" fmla="*/ 113 w 2100"/>
              <a:gd name="T19" fmla="*/ 113 h 683"/>
              <a:gd name="T20" fmla="*/ 113 w 2100"/>
              <a:gd name="T21" fmla="*/ 113 h 683"/>
              <a:gd name="T22" fmla="*/ 152 w 2100"/>
              <a:gd name="T23" fmla="*/ 103 h 683"/>
              <a:gd name="T24" fmla="*/ 152 w 2100"/>
              <a:gd name="T25" fmla="*/ 103 h 683"/>
              <a:gd name="T26" fmla="*/ 152 w 2100"/>
              <a:gd name="T27" fmla="*/ 103 h 683"/>
              <a:gd name="T28" fmla="*/ 191 w 2100"/>
              <a:gd name="T29" fmla="*/ 94 h 683"/>
              <a:gd name="T30" fmla="*/ 191 w 2100"/>
              <a:gd name="T31" fmla="*/ 94 h 683"/>
              <a:gd name="T32" fmla="*/ 191 w 2100"/>
              <a:gd name="T33" fmla="*/ 94 h 683"/>
              <a:gd name="T34" fmla="*/ 230 w 2100"/>
              <a:gd name="T35" fmla="*/ 87 h 683"/>
              <a:gd name="T36" fmla="*/ 230 w 2100"/>
              <a:gd name="T37" fmla="*/ 87 h 683"/>
              <a:gd name="T38" fmla="*/ 230 w 2100"/>
              <a:gd name="T39" fmla="*/ 87 h 683"/>
              <a:gd name="T40" fmla="*/ 272 w 2100"/>
              <a:gd name="T41" fmla="*/ 77 h 683"/>
              <a:gd name="T42" fmla="*/ 272 w 2100"/>
              <a:gd name="T43" fmla="*/ 77 h 683"/>
              <a:gd name="T44" fmla="*/ 272 w 2100"/>
              <a:gd name="T45" fmla="*/ 77 h 683"/>
              <a:gd name="T46" fmla="*/ 314 w 2100"/>
              <a:gd name="T47" fmla="*/ 71 h 683"/>
              <a:gd name="T48" fmla="*/ 314 w 2100"/>
              <a:gd name="T49" fmla="*/ 71 h 683"/>
              <a:gd name="T50" fmla="*/ 314 w 2100"/>
              <a:gd name="T51" fmla="*/ 71 h 683"/>
              <a:gd name="T52" fmla="*/ 356 w 2100"/>
              <a:gd name="T53" fmla="*/ 61 h 683"/>
              <a:gd name="T54" fmla="*/ 356 w 2100"/>
              <a:gd name="T55" fmla="*/ 61 h 683"/>
              <a:gd name="T56" fmla="*/ 356 w 2100"/>
              <a:gd name="T57" fmla="*/ 61 h 683"/>
              <a:gd name="T58" fmla="*/ 398 w 2100"/>
              <a:gd name="T59" fmla="*/ 55 h 683"/>
              <a:gd name="T60" fmla="*/ 398 w 2100"/>
              <a:gd name="T61" fmla="*/ 55 h 683"/>
              <a:gd name="T62" fmla="*/ 398 w 2100"/>
              <a:gd name="T63" fmla="*/ 55 h 683"/>
              <a:gd name="T64" fmla="*/ 440 w 2100"/>
              <a:gd name="T65" fmla="*/ 45 h 683"/>
              <a:gd name="T66" fmla="*/ 440 w 2100"/>
              <a:gd name="T67" fmla="*/ 45 h 683"/>
              <a:gd name="T68" fmla="*/ 440 w 2100"/>
              <a:gd name="T69" fmla="*/ 45 h 683"/>
              <a:gd name="T70" fmla="*/ 483 w 2100"/>
              <a:gd name="T71" fmla="*/ 39 h 683"/>
              <a:gd name="T72" fmla="*/ 483 w 2100"/>
              <a:gd name="T73" fmla="*/ 39 h 683"/>
              <a:gd name="T74" fmla="*/ 483 w 2100"/>
              <a:gd name="T75" fmla="*/ 39 h 683"/>
              <a:gd name="T76" fmla="*/ 528 w 2100"/>
              <a:gd name="T77" fmla="*/ 32 h 683"/>
              <a:gd name="T78" fmla="*/ 528 w 2100"/>
              <a:gd name="T79" fmla="*/ 32 h 683"/>
              <a:gd name="T80" fmla="*/ 528 w 2100"/>
              <a:gd name="T81" fmla="*/ 32 h 683"/>
              <a:gd name="T82" fmla="*/ 570 w 2100"/>
              <a:gd name="T83" fmla="*/ 26 h 683"/>
              <a:gd name="T84" fmla="*/ 570 w 2100"/>
              <a:gd name="T85" fmla="*/ 26 h 683"/>
              <a:gd name="T86" fmla="*/ 570 w 2100"/>
              <a:gd name="T87" fmla="*/ 26 h 683"/>
              <a:gd name="T88" fmla="*/ 616 w 2100"/>
              <a:gd name="T89" fmla="*/ 19 h 683"/>
              <a:gd name="T90" fmla="*/ 616 w 2100"/>
              <a:gd name="T91" fmla="*/ 19 h 683"/>
              <a:gd name="T92" fmla="*/ 616 w 2100"/>
              <a:gd name="T93" fmla="*/ 19 h 683"/>
              <a:gd name="T94" fmla="*/ 661 w 2100"/>
              <a:gd name="T95" fmla="*/ 13 h 683"/>
              <a:gd name="T96" fmla="*/ 661 w 2100"/>
              <a:gd name="T97" fmla="*/ 13 h 683"/>
              <a:gd name="T98" fmla="*/ 661 w 2100"/>
              <a:gd name="T99" fmla="*/ 13 h 683"/>
              <a:gd name="T100" fmla="*/ 706 w 2100"/>
              <a:gd name="T101" fmla="*/ 6 h 683"/>
              <a:gd name="T102" fmla="*/ 706 w 2100"/>
              <a:gd name="T103" fmla="*/ 6 h 683"/>
              <a:gd name="T104" fmla="*/ 706 w 2100"/>
              <a:gd name="T105" fmla="*/ 6 h 683"/>
              <a:gd name="T106" fmla="*/ 752 w 2100"/>
              <a:gd name="T107" fmla="*/ 0 h 683"/>
              <a:gd name="T108" fmla="*/ 752 w 2100"/>
              <a:gd name="T109" fmla="*/ 0 h 683"/>
              <a:gd name="T110" fmla="*/ 2100 w 2100"/>
              <a:gd name="T111" fmla="*/ 683 h 683"/>
              <a:gd name="T112" fmla="*/ 0 w 2100"/>
              <a:gd name="T113" fmla="*/ 139 h 6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00"/>
              <a:gd name="T172" fmla="*/ 0 h 683"/>
              <a:gd name="T173" fmla="*/ 2100 w 2100"/>
              <a:gd name="T174" fmla="*/ 683 h 6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00" h="683">
                <a:moveTo>
                  <a:pt x="0" y="139"/>
                </a:moveTo>
                <a:lnTo>
                  <a:pt x="0" y="139"/>
                </a:lnTo>
                <a:lnTo>
                  <a:pt x="38" y="129"/>
                </a:lnTo>
                <a:lnTo>
                  <a:pt x="74" y="123"/>
                </a:lnTo>
                <a:lnTo>
                  <a:pt x="113" y="113"/>
                </a:lnTo>
                <a:lnTo>
                  <a:pt x="152" y="103"/>
                </a:lnTo>
                <a:lnTo>
                  <a:pt x="191" y="94"/>
                </a:lnTo>
                <a:lnTo>
                  <a:pt x="230" y="87"/>
                </a:lnTo>
                <a:lnTo>
                  <a:pt x="272" y="77"/>
                </a:lnTo>
                <a:lnTo>
                  <a:pt x="314" y="71"/>
                </a:lnTo>
                <a:lnTo>
                  <a:pt x="356" y="61"/>
                </a:lnTo>
                <a:lnTo>
                  <a:pt x="398" y="55"/>
                </a:lnTo>
                <a:lnTo>
                  <a:pt x="440" y="45"/>
                </a:lnTo>
                <a:lnTo>
                  <a:pt x="483" y="39"/>
                </a:lnTo>
                <a:lnTo>
                  <a:pt x="528" y="32"/>
                </a:lnTo>
                <a:lnTo>
                  <a:pt x="570" y="26"/>
                </a:lnTo>
                <a:lnTo>
                  <a:pt x="616" y="19"/>
                </a:lnTo>
                <a:lnTo>
                  <a:pt x="661" y="13"/>
                </a:lnTo>
                <a:lnTo>
                  <a:pt x="706" y="6"/>
                </a:lnTo>
                <a:lnTo>
                  <a:pt x="752" y="0"/>
                </a:lnTo>
                <a:lnTo>
                  <a:pt x="2100" y="683"/>
                </a:lnTo>
                <a:lnTo>
                  <a:pt x="0" y="139"/>
                </a:lnTo>
                <a:close/>
              </a:path>
            </a:pathLst>
          </a:custGeom>
          <a:solidFill>
            <a:schemeClr val="tx2">
              <a:lumMod val="20000"/>
              <a:lumOff val="80000"/>
            </a:schemeClr>
          </a:solidFill>
          <a:ln w="8255">
            <a:noFill/>
            <a:round/>
            <a:headEnd/>
            <a:tailEnd/>
          </a:ln>
        </p:spPr>
        <p:txBody>
          <a:bodyPr/>
          <a:lstStyle/>
          <a:p>
            <a:endParaRPr lang="el-GR" sz="1400"/>
          </a:p>
        </p:txBody>
      </p:sp>
      <p:sp>
        <p:nvSpPr>
          <p:cNvPr id="40975" name="Freeform 16"/>
          <p:cNvSpPr>
            <a:spLocks/>
          </p:cNvSpPr>
          <p:nvPr/>
        </p:nvSpPr>
        <p:spPr bwMode="auto">
          <a:xfrm>
            <a:off x="767769" y="2758282"/>
            <a:ext cx="1947304" cy="683935"/>
          </a:xfrm>
          <a:custGeom>
            <a:avLst/>
            <a:gdLst>
              <a:gd name="T0" fmla="*/ 2571 w 2571"/>
              <a:gd name="T1" fmla="*/ 385 h 1204"/>
              <a:gd name="T2" fmla="*/ 0 w 2571"/>
              <a:gd name="T3" fmla="*/ 0 h 1204"/>
              <a:gd name="T4" fmla="*/ 0 w 2571"/>
              <a:gd name="T5" fmla="*/ 819 h 1204"/>
              <a:gd name="T6" fmla="*/ 2571 w 2571"/>
              <a:gd name="T7" fmla="*/ 1204 h 1204"/>
              <a:gd name="T8" fmla="*/ 2571 w 2571"/>
              <a:gd name="T9" fmla="*/ 385 h 1204"/>
              <a:gd name="T10" fmla="*/ 0 60000 65536"/>
              <a:gd name="T11" fmla="*/ 0 60000 65536"/>
              <a:gd name="T12" fmla="*/ 0 60000 65536"/>
              <a:gd name="T13" fmla="*/ 0 60000 65536"/>
              <a:gd name="T14" fmla="*/ 0 60000 65536"/>
              <a:gd name="T15" fmla="*/ 0 w 2571"/>
              <a:gd name="T16" fmla="*/ 0 h 1204"/>
              <a:gd name="T17" fmla="*/ 2571 w 2571"/>
              <a:gd name="T18" fmla="*/ 1204 h 1204"/>
            </a:gdLst>
            <a:ahLst/>
            <a:cxnLst>
              <a:cxn ang="T10">
                <a:pos x="T0" y="T1"/>
              </a:cxn>
              <a:cxn ang="T11">
                <a:pos x="T2" y="T3"/>
              </a:cxn>
              <a:cxn ang="T12">
                <a:pos x="T4" y="T5"/>
              </a:cxn>
              <a:cxn ang="T13">
                <a:pos x="T6" y="T7"/>
              </a:cxn>
              <a:cxn ang="T14">
                <a:pos x="T8" y="T9"/>
              </a:cxn>
            </a:cxnLst>
            <a:rect l="T15" t="T16" r="T17" b="T18"/>
            <a:pathLst>
              <a:path w="2571" h="1204">
                <a:moveTo>
                  <a:pt x="2571" y="385"/>
                </a:moveTo>
                <a:lnTo>
                  <a:pt x="0" y="0"/>
                </a:lnTo>
                <a:lnTo>
                  <a:pt x="0" y="819"/>
                </a:lnTo>
                <a:lnTo>
                  <a:pt x="2571" y="1204"/>
                </a:lnTo>
                <a:lnTo>
                  <a:pt x="2571" y="385"/>
                </a:lnTo>
                <a:close/>
              </a:path>
            </a:pathLst>
          </a:custGeom>
          <a:solidFill>
            <a:srgbClr val="808066"/>
          </a:solidFill>
          <a:ln w="8255">
            <a:noFill/>
            <a:round/>
            <a:headEnd/>
            <a:tailEnd/>
          </a:ln>
        </p:spPr>
        <p:txBody>
          <a:bodyPr/>
          <a:lstStyle/>
          <a:p>
            <a:endParaRPr lang="el-GR" sz="1400"/>
          </a:p>
        </p:txBody>
      </p:sp>
      <p:sp>
        <p:nvSpPr>
          <p:cNvPr id="40976" name="Freeform 17"/>
          <p:cNvSpPr>
            <a:spLocks/>
          </p:cNvSpPr>
          <p:nvPr/>
        </p:nvSpPr>
        <p:spPr bwMode="auto">
          <a:xfrm>
            <a:off x="767769" y="2667961"/>
            <a:ext cx="1947304" cy="309021"/>
          </a:xfrm>
          <a:custGeom>
            <a:avLst/>
            <a:gdLst>
              <a:gd name="T0" fmla="*/ 0 w 2571"/>
              <a:gd name="T1" fmla="*/ 159 h 544"/>
              <a:gd name="T2" fmla="*/ 0 w 2571"/>
              <a:gd name="T3" fmla="*/ 159 h 544"/>
              <a:gd name="T4" fmla="*/ 26 w 2571"/>
              <a:gd name="T5" fmla="*/ 149 h 544"/>
              <a:gd name="T6" fmla="*/ 26 w 2571"/>
              <a:gd name="T7" fmla="*/ 149 h 544"/>
              <a:gd name="T8" fmla="*/ 26 w 2571"/>
              <a:gd name="T9" fmla="*/ 149 h 544"/>
              <a:gd name="T10" fmla="*/ 52 w 2571"/>
              <a:gd name="T11" fmla="*/ 136 h 544"/>
              <a:gd name="T12" fmla="*/ 52 w 2571"/>
              <a:gd name="T13" fmla="*/ 136 h 544"/>
              <a:gd name="T14" fmla="*/ 52 w 2571"/>
              <a:gd name="T15" fmla="*/ 136 h 544"/>
              <a:gd name="T16" fmla="*/ 81 w 2571"/>
              <a:gd name="T17" fmla="*/ 126 h 544"/>
              <a:gd name="T18" fmla="*/ 81 w 2571"/>
              <a:gd name="T19" fmla="*/ 126 h 544"/>
              <a:gd name="T20" fmla="*/ 81 w 2571"/>
              <a:gd name="T21" fmla="*/ 126 h 544"/>
              <a:gd name="T22" fmla="*/ 107 w 2571"/>
              <a:gd name="T23" fmla="*/ 113 h 544"/>
              <a:gd name="T24" fmla="*/ 107 w 2571"/>
              <a:gd name="T25" fmla="*/ 113 h 544"/>
              <a:gd name="T26" fmla="*/ 107 w 2571"/>
              <a:gd name="T27" fmla="*/ 113 h 544"/>
              <a:gd name="T28" fmla="*/ 139 w 2571"/>
              <a:gd name="T29" fmla="*/ 104 h 544"/>
              <a:gd name="T30" fmla="*/ 139 w 2571"/>
              <a:gd name="T31" fmla="*/ 104 h 544"/>
              <a:gd name="T32" fmla="*/ 139 w 2571"/>
              <a:gd name="T33" fmla="*/ 104 h 544"/>
              <a:gd name="T34" fmla="*/ 169 w 2571"/>
              <a:gd name="T35" fmla="*/ 94 h 544"/>
              <a:gd name="T36" fmla="*/ 169 w 2571"/>
              <a:gd name="T37" fmla="*/ 94 h 544"/>
              <a:gd name="T38" fmla="*/ 169 w 2571"/>
              <a:gd name="T39" fmla="*/ 94 h 544"/>
              <a:gd name="T40" fmla="*/ 198 w 2571"/>
              <a:gd name="T41" fmla="*/ 81 h 544"/>
              <a:gd name="T42" fmla="*/ 198 w 2571"/>
              <a:gd name="T43" fmla="*/ 81 h 544"/>
              <a:gd name="T44" fmla="*/ 198 w 2571"/>
              <a:gd name="T45" fmla="*/ 81 h 544"/>
              <a:gd name="T46" fmla="*/ 230 w 2571"/>
              <a:gd name="T47" fmla="*/ 71 h 544"/>
              <a:gd name="T48" fmla="*/ 230 w 2571"/>
              <a:gd name="T49" fmla="*/ 71 h 544"/>
              <a:gd name="T50" fmla="*/ 230 w 2571"/>
              <a:gd name="T51" fmla="*/ 71 h 544"/>
              <a:gd name="T52" fmla="*/ 263 w 2571"/>
              <a:gd name="T53" fmla="*/ 61 h 544"/>
              <a:gd name="T54" fmla="*/ 263 w 2571"/>
              <a:gd name="T55" fmla="*/ 61 h 544"/>
              <a:gd name="T56" fmla="*/ 263 w 2571"/>
              <a:gd name="T57" fmla="*/ 61 h 544"/>
              <a:gd name="T58" fmla="*/ 295 w 2571"/>
              <a:gd name="T59" fmla="*/ 52 h 544"/>
              <a:gd name="T60" fmla="*/ 295 w 2571"/>
              <a:gd name="T61" fmla="*/ 52 h 544"/>
              <a:gd name="T62" fmla="*/ 295 w 2571"/>
              <a:gd name="T63" fmla="*/ 52 h 544"/>
              <a:gd name="T64" fmla="*/ 331 w 2571"/>
              <a:gd name="T65" fmla="*/ 39 h 544"/>
              <a:gd name="T66" fmla="*/ 331 w 2571"/>
              <a:gd name="T67" fmla="*/ 39 h 544"/>
              <a:gd name="T68" fmla="*/ 331 w 2571"/>
              <a:gd name="T69" fmla="*/ 39 h 544"/>
              <a:gd name="T70" fmla="*/ 363 w 2571"/>
              <a:gd name="T71" fmla="*/ 29 h 544"/>
              <a:gd name="T72" fmla="*/ 363 w 2571"/>
              <a:gd name="T73" fmla="*/ 29 h 544"/>
              <a:gd name="T74" fmla="*/ 363 w 2571"/>
              <a:gd name="T75" fmla="*/ 29 h 544"/>
              <a:gd name="T76" fmla="*/ 399 w 2571"/>
              <a:gd name="T77" fmla="*/ 19 h 544"/>
              <a:gd name="T78" fmla="*/ 399 w 2571"/>
              <a:gd name="T79" fmla="*/ 19 h 544"/>
              <a:gd name="T80" fmla="*/ 399 w 2571"/>
              <a:gd name="T81" fmla="*/ 19 h 544"/>
              <a:gd name="T82" fmla="*/ 434 w 2571"/>
              <a:gd name="T83" fmla="*/ 10 h 544"/>
              <a:gd name="T84" fmla="*/ 434 w 2571"/>
              <a:gd name="T85" fmla="*/ 10 h 544"/>
              <a:gd name="T86" fmla="*/ 434 w 2571"/>
              <a:gd name="T87" fmla="*/ 10 h 544"/>
              <a:gd name="T88" fmla="*/ 470 w 2571"/>
              <a:gd name="T89" fmla="*/ 0 h 544"/>
              <a:gd name="T90" fmla="*/ 470 w 2571"/>
              <a:gd name="T91" fmla="*/ 0 h 544"/>
              <a:gd name="T92" fmla="*/ 2571 w 2571"/>
              <a:gd name="T93" fmla="*/ 544 h 544"/>
              <a:gd name="T94" fmla="*/ 0 w 2571"/>
              <a:gd name="T95" fmla="*/ 159 h 5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71"/>
              <a:gd name="T145" fmla="*/ 0 h 544"/>
              <a:gd name="T146" fmla="*/ 2571 w 2571"/>
              <a:gd name="T147" fmla="*/ 544 h 5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71" h="544">
                <a:moveTo>
                  <a:pt x="0" y="159"/>
                </a:moveTo>
                <a:lnTo>
                  <a:pt x="0" y="159"/>
                </a:lnTo>
                <a:lnTo>
                  <a:pt x="26" y="149"/>
                </a:lnTo>
                <a:lnTo>
                  <a:pt x="52" y="136"/>
                </a:lnTo>
                <a:lnTo>
                  <a:pt x="81" y="126"/>
                </a:lnTo>
                <a:lnTo>
                  <a:pt x="107" y="113"/>
                </a:lnTo>
                <a:lnTo>
                  <a:pt x="139" y="104"/>
                </a:lnTo>
                <a:lnTo>
                  <a:pt x="169" y="94"/>
                </a:lnTo>
                <a:lnTo>
                  <a:pt x="198" y="81"/>
                </a:lnTo>
                <a:lnTo>
                  <a:pt x="230" y="71"/>
                </a:lnTo>
                <a:lnTo>
                  <a:pt x="263" y="61"/>
                </a:lnTo>
                <a:lnTo>
                  <a:pt x="295" y="52"/>
                </a:lnTo>
                <a:lnTo>
                  <a:pt x="331" y="39"/>
                </a:lnTo>
                <a:lnTo>
                  <a:pt x="363" y="29"/>
                </a:lnTo>
                <a:lnTo>
                  <a:pt x="399" y="19"/>
                </a:lnTo>
                <a:lnTo>
                  <a:pt x="434" y="10"/>
                </a:lnTo>
                <a:lnTo>
                  <a:pt x="470" y="0"/>
                </a:lnTo>
                <a:lnTo>
                  <a:pt x="2571" y="544"/>
                </a:lnTo>
                <a:lnTo>
                  <a:pt x="0" y="159"/>
                </a:lnTo>
                <a:close/>
              </a:path>
            </a:pathLst>
          </a:custGeom>
          <a:solidFill>
            <a:srgbClr val="FFFF00"/>
          </a:solidFill>
          <a:ln w="8255">
            <a:noFill/>
            <a:round/>
            <a:headEnd/>
            <a:tailEnd/>
          </a:ln>
        </p:spPr>
        <p:txBody>
          <a:bodyPr/>
          <a:lstStyle/>
          <a:p>
            <a:endParaRPr lang="el-GR" sz="1400"/>
          </a:p>
        </p:txBody>
      </p:sp>
      <p:sp>
        <p:nvSpPr>
          <p:cNvPr id="40977" name="Freeform 18"/>
          <p:cNvSpPr>
            <a:spLocks/>
          </p:cNvSpPr>
          <p:nvPr/>
        </p:nvSpPr>
        <p:spPr bwMode="auto">
          <a:xfrm>
            <a:off x="645068" y="2800317"/>
            <a:ext cx="2023045" cy="656669"/>
          </a:xfrm>
          <a:custGeom>
            <a:avLst/>
            <a:gdLst>
              <a:gd name="T0" fmla="*/ 2671 w 2671"/>
              <a:gd name="T1" fmla="*/ 337 h 1156"/>
              <a:gd name="T2" fmla="*/ 0 w 2671"/>
              <a:gd name="T3" fmla="*/ 0 h 1156"/>
              <a:gd name="T4" fmla="*/ 0 w 2671"/>
              <a:gd name="T5" fmla="*/ 819 h 1156"/>
              <a:gd name="T6" fmla="*/ 2671 w 2671"/>
              <a:gd name="T7" fmla="*/ 1156 h 1156"/>
              <a:gd name="T8" fmla="*/ 2671 w 2671"/>
              <a:gd name="T9" fmla="*/ 337 h 1156"/>
              <a:gd name="T10" fmla="*/ 0 60000 65536"/>
              <a:gd name="T11" fmla="*/ 0 60000 65536"/>
              <a:gd name="T12" fmla="*/ 0 60000 65536"/>
              <a:gd name="T13" fmla="*/ 0 60000 65536"/>
              <a:gd name="T14" fmla="*/ 0 60000 65536"/>
              <a:gd name="T15" fmla="*/ 0 w 2671"/>
              <a:gd name="T16" fmla="*/ 0 h 1156"/>
              <a:gd name="T17" fmla="*/ 2671 w 2671"/>
              <a:gd name="T18" fmla="*/ 1156 h 1156"/>
            </a:gdLst>
            <a:ahLst/>
            <a:cxnLst>
              <a:cxn ang="T10">
                <a:pos x="T0" y="T1"/>
              </a:cxn>
              <a:cxn ang="T11">
                <a:pos x="T2" y="T3"/>
              </a:cxn>
              <a:cxn ang="T12">
                <a:pos x="T4" y="T5"/>
              </a:cxn>
              <a:cxn ang="T13">
                <a:pos x="T6" y="T7"/>
              </a:cxn>
              <a:cxn ang="T14">
                <a:pos x="T8" y="T9"/>
              </a:cxn>
            </a:cxnLst>
            <a:rect l="T15" t="T16" r="T17" b="T18"/>
            <a:pathLst>
              <a:path w="2671" h="1156">
                <a:moveTo>
                  <a:pt x="2671" y="337"/>
                </a:moveTo>
                <a:lnTo>
                  <a:pt x="0" y="0"/>
                </a:lnTo>
                <a:lnTo>
                  <a:pt x="0" y="819"/>
                </a:lnTo>
                <a:lnTo>
                  <a:pt x="2671" y="1156"/>
                </a:lnTo>
                <a:lnTo>
                  <a:pt x="2671" y="337"/>
                </a:lnTo>
                <a:close/>
              </a:path>
            </a:pathLst>
          </a:custGeom>
          <a:solidFill>
            <a:schemeClr val="accent2">
              <a:lumMod val="75000"/>
            </a:schemeClr>
          </a:solidFill>
          <a:ln w="8255">
            <a:noFill/>
            <a:round/>
            <a:headEnd/>
            <a:tailEnd/>
          </a:ln>
        </p:spPr>
        <p:txBody>
          <a:bodyPr/>
          <a:lstStyle/>
          <a:p>
            <a:endParaRPr lang="el-GR" sz="1400"/>
          </a:p>
        </p:txBody>
      </p:sp>
      <p:sp>
        <p:nvSpPr>
          <p:cNvPr id="40978" name="Freeform 19"/>
          <p:cNvSpPr>
            <a:spLocks/>
          </p:cNvSpPr>
          <p:nvPr/>
        </p:nvSpPr>
        <p:spPr bwMode="auto">
          <a:xfrm>
            <a:off x="645068" y="2772483"/>
            <a:ext cx="2023045" cy="219268"/>
          </a:xfrm>
          <a:custGeom>
            <a:avLst/>
            <a:gdLst>
              <a:gd name="T0" fmla="*/ 0 w 2671"/>
              <a:gd name="T1" fmla="*/ 49 h 386"/>
              <a:gd name="T2" fmla="*/ 0 w 2671"/>
              <a:gd name="T3" fmla="*/ 49 h 386"/>
              <a:gd name="T4" fmla="*/ 26 w 2671"/>
              <a:gd name="T5" fmla="*/ 36 h 386"/>
              <a:gd name="T6" fmla="*/ 26 w 2671"/>
              <a:gd name="T7" fmla="*/ 36 h 386"/>
              <a:gd name="T8" fmla="*/ 26 w 2671"/>
              <a:gd name="T9" fmla="*/ 36 h 386"/>
              <a:gd name="T10" fmla="*/ 48 w 2671"/>
              <a:gd name="T11" fmla="*/ 26 h 386"/>
              <a:gd name="T12" fmla="*/ 48 w 2671"/>
              <a:gd name="T13" fmla="*/ 26 h 386"/>
              <a:gd name="T14" fmla="*/ 48 w 2671"/>
              <a:gd name="T15" fmla="*/ 26 h 386"/>
              <a:gd name="T16" fmla="*/ 74 w 2671"/>
              <a:gd name="T17" fmla="*/ 13 h 386"/>
              <a:gd name="T18" fmla="*/ 74 w 2671"/>
              <a:gd name="T19" fmla="*/ 13 h 386"/>
              <a:gd name="T20" fmla="*/ 74 w 2671"/>
              <a:gd name="T21" fmla="*/ 13 h 386"/>
              <a:gd name="T22" fmla="*/ 100 w 2671"/>
              <a:gd name="T23" fmla="*/ 0 h 386"/>
              <a:gd name="T24" fmla="*/ 100 w 2671"/>
              <a:gd name="T25" fmla="*/ 0 h 386"/>
              <a:gd name="T26" fmla="*/ 2671 w 2671"/>
              <a:gd name="T27" fmla="*/ 386 h 386"/>
              <a:gd name="T28" fmla="*/ 0 w 2671"/>
              <a:gd name="T29" fmla="*/ 49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71"/>
              <a:gd name="T46" fmla="*/ 0 h 386"/>
              <a:gd name="T47" fmla="*/ 2671 w 2671"/>
              <a:gd name="T48" fmla="*/ 386 h 3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71" h="386">
                <a:moveTo>
                  <a:pt x="0" y="49"/>
                </a:moveTo>
                <a:lnTo>
                  <a:pt x="0" y="49"/>
                </a:lnTo>
                <a:lnTo>
                  <a:pt x="26" y="36"/>
                </a:lnTo>
                <a:lnTo>
                  <a:pt x="48" y="26"/>
                </a:lnTo>
                <a:lnTo>
                  <a:pt x="74" y="13"/>
                </a:lnTo>
                <a:lnTo>
                  <a:pt x="100" y="0"/>
                </a:lnTo>
                <a:lnTo>
                  <a:pt x="2671" y="386"/>
                </a:lnTo>
                <a:lnTo>
                  <a:pt x="0" y="49"/>
                </a:lnTo>
                <a:close/>
              </a:path>
            </a:pathLst>
          </a:custGeom>
          <a:solidFill>
            <a:srgbClr val="993366"/>
          </a:solidFill>
          <a:ln w="8255">
            <a:noFill/>
            <a:round/>
            <a:headEnd/>
            <a:tailEnd/>
          </a:ln>
        </p:spPr>
        <p:txBody>
          <a:bodyPr/>
          <a:lstStyle/>
          <a:p>
            <a:endParaRPr lang="el-GR" sz="1400"/>
          </a:p>
        </p:txBody>
      </p:sp>
      <p:sp>
        <p:nvSpPr>
          <p:cNvPr id="40979" name="Freeform 20"/>
          <p:cNvSpPr>
            <a:spLocks/>
          </p:cNvSpPr>
          <p:nvPr/>
        </p:nvSpPr>
        <p:spPr bwMode="auto">
          <a:xfrm>
            <a:off x="1212369" y="3134900"/>
            <a:ext cx="4500537" cy="903203"/>
          </a:xfrm>
          <a:custGeom>
            <a:avLst/>
            <a:gdLst>
              <a:gd name="T0" fmla="*/ 5929 w 5942"/>
              <a:gd name="T1" fmla="*/ 68 h 1590"/>
              <a:gd name="T2" fmla="*/ 5887 w 5942"/>
              <a:gd name="T3" fmla="*/ 149 h 1590"/>
              <a:gd name="T4" fmla="*/ 5812 w 5942"/>
              <a:gd name="T5" fmla="*/ 227 h 1590"/>
              <a:gd name="T6" fmla="*/ 5725 w 5942"/>
              <a:gd name="T7" fmla="*/ 289 h 1590"/>
              <a:gd name="T8" fmla="*/ 5592 w 5942"/>
              <a:gd name="T9" fmla="*/ 363 h 1590"/>
              <a:gd name="T10" fmla="*/ 5433 w 5942"/>
              <a:gd name="T11" fmla="*/ 431 h 1590"/>
              <a:gd name="T12" fmla="*/ 5245 w 5942"/>
              <a:gd name="T13" fmla="*/ 496 h 1590"/>
              <a:gd name="T14" fmla="*/ 5070 w 5942"/>
              <a:gd name="T15" fmla="*/ 544 h 1590"/>
              <a:gd name="T16" fmla="*/ 4840 w 5942"/>
              <a:gd name="T17" fmla="*/ 600 h 1590"/>
              <a:gd name="T18" fmla="*/ 4587 w 5942"/>
              <a:gd name="T19" fmla="*/ 645 h 1590"/>
              <a:gd name="T20" fmla="*/ 4318 w 5942"/>
              <a:gd name="T21" fmla="*/ 687 h 1590"/>
              <a:gd name="T22" fmla="*/ 4084 w 5942"/>
              <a:gd name="T23" fmla="*/ 713 h 1590"/>
              <a:gd name="T24" fmla="*/ 3789 w 5942"/>
              <a:gd name="T25" fmla="*/ 742 h 1590"/>
              <a:gd name="T26" fmla="*/ 3485 w 5942"/>
              <a:gd name="T27" fmla="*/ 758 h 1590"/>
              <a:gd name="T28" fmla="*/ 3177 w 5942"/>
              <a:gd name="T29" fmla="*/ 768 h 1590"/>
              <a:gd name="T30" fmla="*/ 2917 w 5942"/>
              <a:gd name="T31" fmla="*/ 771 h 1590"/>
              <a:gd name="T32" fmla="*/ 2609 w 5942"/>
              <a:gd name="T33" fmla="*/ 765 h 1590"/>
              <a:gd name="T34" fmla="*/ 2301 w 5942"/>
              <a:gd name="T35" fmla="*/ 752 h 1590"/>
              <a:gd name="T36" fmla="*/ 2003 w 5942"/>
              <a:gd name="T37" fmla="*/ 729 h 1590"/>
              <a:gd name="T38" fmla="*/ 1760 w 5942"/>
              <a:gd name="T39" fmla="*/ 703 h 1590"/>
              <a:gd name="T40" fmla="*/ 1484 w 5942"/>
              <a:gd name="T41" fmla="*/ 668 h 1590"/>
              <a:gd name="T42" fmla="*/ 1225 w 5942"/>
              <a:gd name="T43" fmla="*/ 622 h 1590"/>
              <a:gd name="T44" fmla="*/ 982 w 5942"/>
              <a:gd name="T45" fmla="*/ 574 h 1590"/>
              <a:gd name="T46" fmla="*/ 761 w 5942"/>
              <a:gd name="T47" fmla="*/ 515 h 1590"/>
              <a:gd name="T48" fmla="*/ 596 w 5942"/>
              <a:gd name="T49" fmla="*/ 464 h 1590"/>
              <a:gd name="T50" fmla="*/ 424 w 5942"/>
              <a:gd name="T51" fmla="*/ 399 h 1590"/>
              <a:gd name="T52" fmla="*/ 278 w 5942"/>
              <a:gd name="T53" fmla="*/ 327 h 1590"/>
              <a:gd name="T54" fmla="*/ 162 w 5942"/>
              <a:gd name="T55" fmla="*/ 253 h 1590"/>
              <a:gd name="T56" fmla="*/ 87 w 5942"/>
              <a:gd name="T57" fmla="*/ 188 h 1590"/>
              <a:gd name="T58" fmla="*/ 29 w 5942"/>
              <a:gd name="T59" fmla="*/ 107 h 1590"/>
              <a:gd name="T60" fmla="*/ 0 w 5942"/>
              <a:gd name="T61" fmla="*/ 30 h 1590"/>
              <a:gd name="T62" fmla="*/ 3 w 5942"/>
              <a:gd name="T63" fmla="*/ 862 h 1590"/>
              <a:gd name="T64" fmla="*/ 35 w 5942"/>
              <a:gd name="T65" fmla="*/ 940 h 1590"/>
              <a:gd name="T66" fmla="*/ 87 w 5942"/>
              <a:gd name="T67" fmla="*/ 1008 h 1590"/>
              <a:gd name="T68" fmla="*/ 178 w 5942"/>
              <a:gd name="T69" fmla="*/ 1082 h 1590"/>
              <a:gd name="T70" fmla="*/ 298 w 5942"/>
              <a:gd name="T71" fmla="*/ 1157 h 1590"/>
              <a:gd name="T72" fmla="*/ 450 w 5942"/>
              <a:gd name="T73" fmla="*/ 1228 h 1590"/>
              <a:gd name="T74" fmla="*/ 596 w 5942"/>
              <a:gd name="T75" fmla="*/ 1283 h 1590"/>
              <a:gd name="T76" fmla="*/ 797 w 5942"/>
              <a:gd name="T77" fmla="*/ 1344 h 1590"/>
              <a:gd name="T78" fmla="*/ 1021 w 5942"/>
              <a:gd name="T79" fmla="*/ 1399 h 1590"/>
              <a:gd name="T80" fmla="*/ 1267 w 5942"/>
              <a:gd name="T81" fmla="*/ 1451 h 1590"/>
              <a:gd name="T82" fmla="*/ 1484 w 5942"/>
              <a:gd name="T83" fmla="*/ 1487 h 1590"/>
              <a:gd name="T84" fmla="*/ 1760 w 5942"/>
              <a:gd name="T85" fmla="*/ 1522 h 1590"/>
              <a:gd name="T86" fmla="*/ 2052 w 5942"/>
              <a:gd name="T87" fmla="*/ 1552 h 1590"/>
              <a:gd name="T88" fmla="*/ 2353 w 5942"/>
              <a:gd name="T89" fmla="*/ 1574 h 1590"/>
              <a:gd name="T90" fmla="*/ 2658 w 5942"/>
              <a:gd name="T91" fmla="*/ 1584 h 1590"/>
              <a:gd name="T92" fmla="*/ 2917 w 5942"/>
              <a:gd name="T93" fmla="*/ 1590 h 1590"/>
              <a:gd name="T94" fmla="*/ 3228 w 5942"/>
              <a:gd name="T95" fmla="*/ 1587 h 1590"/>
              <a:gd name="T96" fmla="*/ 3536 w 5942"/>
              <a:gd name="T97" fmla="*/ 1574 h 1590"/>
              <a:gd name="T98" fmla="*/ 3838 w 5942"/>
              <a:gd name="T99" fmla="*/ 1555 h 1590"/>
              <a:gd name="T100" fmla="*/ 4084 w 5942"/>
              <a:gd name="T101" fmla="*/ 1532 h 1590"/>
              <a:gd name="T102" fmla="*/ 4366 w 5942"/>
              <a:gd name="T103" fmla="*/ 1500 h 1590"/>
              <a:gd name="T104" fmla="*/ 4632 w 5942"/>
              <a:gd name="T105" fmla="*/ 1458 h 1590"/>
              <a:gd name="T106" fmla="*/ 4878 w 5942"/>
              <a:gd name="T107" fmla="*/ 1409 h 1590"/>
              <a:gd name="T108" fmla="*/ 5070 w 5942"/>
              <a:gd name="T109" fmla="*/ 1364 h 1590"/>
              <a:gd name="T110" fmla="*/ 5280 w 5942"/>
              <a:gd name="T111" fmla="*/ 1305 h 1590"/>
              <a:gd name="T112" fmla="*/ 5462 w 5942"/>
              <a:gd name="T113" fmla="*/ 1241 h 1590"/>
              <a:gd name="T114" fmla="*/ 5618 w 5942"/>
              <a:gd name="T115" fmla="*/ 1169 h 1590"/>
              <a:gd name="T116" fmla="*/ 5725 w 5942"/>
              <a:gd name="T117" fmla="*/ 1108 h 1590"/>
              <a:gd name="T118" fmla="*/ 5825 w 5942"/>
              <a:gd name="T119" fmla="*/ 1033 h 1590"/>
              <a:gd name="T120" fmla="*/ 5896 w 5942"/>
              <a:gd name="T121" fmla="*/ 953 h 1590"/>
              <a:gd name="T122" fmla="*/ 5935 w 5942"/>
              <a:gd name="T123" fmla="*/ 875 h 1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42"/>
              <a:gd name="T187" fmla="*/ 0 h 1590"/>
              <a:gd name="T188" fmla="*/ 5942 w 5942"/>
              <a:gd name="T189" fmla="*/ 1590 h 1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42" h="1590">
                <a:moveTo>
                  <a:pt x="5942" y="0"/>
                </a:moveTo>
                <a:lnTo>
                  <a:pt x="5942" y="13"/>
                </a:lnTo>
                <a:lnTo>
                  <a:pt x="5938" y="30"/>
                </a:lnTo>
                <a:lnTo>
                  <a:pt x="5935" y="43"/>
                </a:lnTo>
                <a:lnTo>
                  <a:pt x="5935" y="55"/>
                </a:lnTo>
                <a:lnTo>
                  <a:pt x="5929" y="68"/>
                </a:lnTo>
                <a:lnTo>
                  <a:pt x="5925" y="81"/>
                </a:lnTo>
                <a:lnTo>
                  <a:pt x="5919" y="94"/>
                </a:lnTo>
                <a:lnTo>
                  <a:pt x="5913" y="107"/>
                </a:lnTo>
                <a:lnTo>
                  <a:pt x="5903" y="120"/>
                </a:lnTo>
                <a:lnTo>
                  <a:pt x="5896" y="133"/>
                </a:lnTo>
                <a:lnTo>
                  <a:pt x="5887" y="149"/>
                </a:lnTo>
                <a:lnTo>
                  <a:pt x="5877" y="162"/>
                </a:lnTo>
                <a:lnTo>
                  <a:pt x="5864" y="175"/>
                </a:lnTo>
                <a:lnTo>
                  <a:pt x="5854" y="188"/>
                </a:lnTo>
                <a:lnTo>
                  <a:pt x="5841" y="201"/>
                </a:lnTo>
                <a:lnTo>
                  <a:pt x="5825" y="214"/>
                </a:lnTo>
                <a:lnTo>
                  <a:pt x="5812" y="227"/>
                </a:lnTo>
                <a:lnTo>
                  <a:pt x="5796" y="240"/>
                </a:lnTo>
                <a:lnTo>
                  <a:pt x="5780" y="253"/>
                </a:lnTo>
                <a:lnTo>
                  <a:pt x="5760" y="263"/>
                </a:lnTo>
                <a:lnTo>
                  <a:pt x="5744" y="276"/>
                </a:lnTo>
                <a:lnTo>
                  <a:pt x="5725" y="289"/>
                </a:lnTo>
                <a:lnTo>
                  <a:pt x="5705" y="302"/>
                </a:lnTo>
                <a:lnTo>
                  <a:pt x="5686" y="315"/>
                </a:lnTo>
                <a:lnTo>
                  <a:pt x="5663" y="327"/>
                </a:lnTo>
                <a:lnTo>
                  <a:pt x="5640" y="337"/>
                </a:lnTo>
                <a:lnTo>
                  <a:pt x="5618" y="350"/>
                </a:lnTo>
                <a:lnTo>
                  <a:pt x="5592" y="363"/>
                </a:lnTo>
                <a:lnTo>
                  <a:pt x="5569" y="373"/>
                </a:lnTo>
                <a:lnTo>
                  <a:pt x="5543" y="386"/>
                </a:lnTo>
                <a:lnTo>
                  <a:pt x="5517" y="399"/>
                </a:lnTo>
                <a:lnTo>
                  <a:pt x="5488" y="408"/>
                </a:lnTo>
                <a:lnTo>
                  <a:pt x="5462" y="421"/>
                </a:lnTo>
                <a:lnTo>
                  <a:pt x="5433" y="431"/>
                </a:lnTo>
                <a:lnTo>
                  <a:pt x="5404" y="441"/>
                </a:lnTo>
                <a:lnTo>
                  <a:pt x="5374" y="454"/>
                </a:lnTo>
                <a:lnTo>
                  <a:pt x="5342" y="464"/>
                </a:lnTo>
                <a:lnTo>
                  <a:pt x="5310" y="473"/>
                </a:lnTo>
                <a:lnTo>
                  <a:pt x="5280" y="486"/>
                </a:lnTo>
                <a:lnTo>
                  <a:pt x="5245" y="496"/>
                </a:lnTo>
                <a:lnTo>
                  <a:pt x="5212" y="506"/>
                </a:lnTo>
                <a:lnTo>
                  <a:pt x="5177" y="515"/>
                </a:lnTo>
                <a:lnTo>
                  <a:pt x="5144" y="525"/>
                </a:lnTo>
                <a:lnTo>
                  <a:pt x="5109" y="535"/>
                </a:lnTo>
                <a:lnTo>
                  <a:pt x="5070" y="544"/>
                </a:lnTo>
                <a:lnTo>
                  <a:pt x="5034" y="554"/>
                </a:lnTo>
                <a:lnTo>
                  <a:pt x="4995" y="564"/>
                </a:lnTo>
                <a:lnTo>
                  <a:pt x="4956" y="574"/>
                </a:lnTo>
                <a:lnTo>
                  <a:pt x="4921" y="580"/>
                </a:lnTo>
                <a:lnTo>
                  <a:pt x="4878" y="590"/>
                </a:lnTo>
                <a:lnTo>
                  <a:pt x="4840" y="600"/>
                </a:lnTo>
                <a:lnTo>
                  <a:pt x="4797" y="606"/>
                </a:lnTo>
                <a:lnTo>
                  <a:pt x="4758" y="616"/>
                </a:lnTo>
                <a:lnTo>
                  <a:pt x="4716" y="622"/>
                </a:lnTo>
                <a:lnTo>
                  <a:pt x="4674" y="632"/>
                </a:lnTo>
                <a:lnTo>
                  <a:pt x="4632" y="638"/>
                </a:lnTo>
                <a:lnTo>
                  <a:pt x="4587" y="645"/>
                </a:lnTo>
                <a:lnTo>
                  <a:pt x="4545" y="655"/>
                </a:lnTo>
                <a:lnTo>
                  <a:pt x="4499" y="661"/>
                </a:lnTo>
                <a:lnTo>
                  <a:pt x="4457" y="668"/>
                </a:lnTo>
                <a:lnTo>
                  <a:pt x="4412" y="674"/>
                </a:lnTo>
                <a:lnTo>
                  <a:pt x="4366" y="680"/>
                </a:lnTo>
                <a:lnTo>
                  <a:pt x="4318" y="687"/>
                </a:lnTo>
                <a:lnTo>
                  <a:pt x="4272" y="693"/>
                </a:lnTo>
                <a:lnTo>
                  <a:pt x="4227" y="697"/>
                </a:lnTo>
                <a:lnTo>
                  <a:pt x="4178" y="703"/>
                </a:lnTo>
                <a:lnTo>
                  <a:pt x="4130" y="710"/>
                </a:lnTo>
                <a:lnTo>
                  <a:pt x="4084" y="713"/>
                </a:lnTo>
                <a:lnTo>
                  <a:pt x="4036" y="719"/>
                </a:lnTo>
                <a:lnTo>
                  <a:pt x="3987" y="723"/>
                </a:lnTo>
                <a:lnTo>
                  <a:pt x="3938" y="729"/>
                </a:lnTo>
                <a:lnTo>
                  <a:pt x="3886" y="732"/>
                </a:lnTo>
                <a:lnTo>
                  <a:pt x="3838" y="736"/>
                </a:lnTo>
                <a:lnTo>
                  <a:pt x="3789" y="742"/>
                </a:lnTo>
                <a:lnTo>
                  <a:pt x="3737" y="745"/>
                </a:lnTo>
                <a:lnTo>
                  <a:pt x="3689" y="748"/>
                </a:lnTo>
                <a:lnTo>
                  <a:pt x="3637" y="752"/>
                </a:lnTo>
                <a:lnTo>
                  <a:pt x="3588" y="755"/>
                </a:lnTo>
                <a:lnTo>
                  <a:pt x="3536" y="755"/>
                </a:lnTo>
                <a:lnTo>
                  <a:pt x="3485" y="758"/>
                </a:lnTo>
                <a:lnTo>
                  <a:pt x="3436" y="761"/>
                </a:lnTo>
                <a:lnTo>
                  <a:pt x="3384" y="761"/>
                </a:lnTo>
                <a:lnTo>
                  <a:pt x="3332" y="765"/>
                </a:lnTo>
                <a:lnTo>
                  <a:pt x="3280" y="765"/>
                </a:lnTo>
                <a:lnTo>
                  <a:pt x="3228" y="768"/>
                </a:lnTo>
                <a:lnTo>
                  <a:pt x="3177" y="768"/>
                </a:lnTo>
                <a:lnTo>
                  <a:pt x="3125" y="768"/>
                </a:lnTo>
                <a:lnTo>
                  <a:pt x="3073" y="771"/>
                </a:lnTo>
                <a:lnTo>
                  <a:pt x="3021" y="771"/>
                </a:lnTo>
                <a:lnTo>
                  <a:pt x="2969" y="771"/>
                </a:lnTo>
                <a:lnTo>
                  <a:pt x="2917" y="771"/>
                </a:lnTo>
                <a:lnTo>
                  <a:pt x="2865" y="771"/>
                </a:lnTo>
                <a:lnTo>
                  <a:pt x="2813" y="768"/>
                </a:lnTo>
                <a:lnTo>
                  <a:pt x="2762" y="768"/>
                </a:lnTo>
                <a:lnTo>
                  <a:pt x="2710" y="768"/>
                </a:lnTo>
                <a:lnTo>
                  <a:pt x="2658" y="765"/>
                </a:lnTo>
                <a:lnTo>
                  <a:pt x="2609" y="765"/>
                </a:lnTo>
                <a:lnTo>
                  <a:pt x="2557" y="761"/>
                </a:lnTo>
                <a:lnTo>
                  <a:pt x="2506" y="761"/>
                </a:lnTo>
                <a:lnTo>
                  <a:pt x="2454" y="758"/>
                </a:lnTo>
                <a:lnTo>
                  <a:pt x="2402" y="755"/>
                </a:lnTo>
                <a:lnTo>
                  <a:pt x="2353" y="755"/>
                </a:lnTo>
                <a:lnTo>
                  <a:pt x="2301" y="752"/>
                </a:lnTo>
                <a:lnTo>
                  <a:pt x="2253" y="748"/>
                </a:lnTo>
                <a:lnTo>
                  <a:pt x="2201" y="745"/>
                </a:lnTo>
                <a:lnTo>
                  <a:pt x="2152" y="742"/>
                </a:lnTo>
                <a:lnTo>
                  <a:pt x="2100" y="736"/>
                </a:lnTo>
                <a:lnTo>
                  <a:pt x="2052" y="732"/>
                </a:lnTo>
                <a:lnTo>
                  <a:pt x="2003" y="729"/>
                </a:lnTo>
                <a:lnTo>
                  <a:pt x="1954" y="723"/>
                </a:lnTo>
                <a:lnTo>
                  <a:pt x="1906" y="719"/>
                </a:lnTo>
                <a:lnTo>
                  <a:pt x="1857" y="713"/>
                </a:lnTo>
                <a:lnTo>
                  <a:pt x="1809" y="710"/>
                </a:lnTo>
                <a:lnTo>
                  <a:pt x="1760" y="703"/>
                </a:lnTo>
                <a:lnTo>
                  <a:pt x="1715" y="697"/>
                </a:lnTo>
                <a:lnTo>
                  <a:pt x="1666" y="693"/>
                </a:lnTo>
                <a:lnTo>
                  <a:pt x="1621" y="687"/>
                </a:lnTo>
                <a:lnTo>
                  <a:pt x="1575" y="680"/>
                </a:lnTo>
                <a:lnTo>
                  <a:pt x="1530" y="674"/>
                </a:lnTo>
                <a:lnTo>
                  <a:pt x="1484" y="668"/>
                </a:lnTo>
                <a:lnTo>
                  <a:pt x="1439" y="661"/>
                </a:lnTo>
                <a:lnTo>
                  <a:pt x="1397" y="655"/>
                </a:lnTo>
                <a:lnTo>
                  <a:pt x="1351" y="645"/>
                </a:lnTo>
                <a:lnTo>
                  <a:pt x="1309" y="638"/>
                </a:lnTo>
                <a:lnTo>
                  <a:pt x="1267" y="632"/>
                </a:lnTo>
                <a:lnTo>
                  <a:pt x="1225" y="622"/>
                </a:lnTo>
                <a:lnTo>
                  <a:pt x="1183" y="616"/>
                </a:lnTo>
                <a:lnTo>
                  <a:pt x="1141" y="606"/>
                </a:lnTo>
                <a:lnTo>
                  <a:pt x="1099" y="600"/>
                </a:lnTo>
                <a:lnTo>
                  <a:pt x="1060" y="590"/>
                </a:lnTo>
                <a:lnTo>
                  <a:pt x="1021" y="580"/>
                </a:lnTo>
                <a:lnTo>
                  <a:pt x="982" y="574"/>
                </a:lnTo>
                <a:lnTo>
                  <a:pt x="943" y="564"/>
                </a:lnTo>
                <a:lnTo>
                  <a:pt x="907" y="554"/>
                </a:lnTo>
                <a:lnTo>
                  <a:pt x="868" y="544"/>
                </a:lnTo>
                <a:lnTo>
                  <a:pt x="833" y="535"/>
                </a:lnTo>
                <a:lnTo>
                  <a:pt x="797" y="525"/>
                </a:lnTo>
                <a:lnTo>
                  <a:pt x="761" y="515"/>
                </a:lnTo>
                <a:lnTo>
                  <a:pt x="729" y="506"/>
                </a:lnTo>
                <a:lnTo>
                  <a:pt x="693" y="496"/>
                </a:lnTo>
                <a:lnTo>
                  <a:pt x="661" y="486"/>
                </a:lnTo>
                <a:lnTo>
                  <a:pt x="629" y="473"/>
                </a:lnTo>
                <a:lnTo>
                  <a:pt x="596" y="464"/>
                </a:lnTo>
                <a:lnTo>
                  <a:pt x="567" y="454"/>
                </a:lnTo>
                <a:lnTo>
                  <a:pt x="538" y="441"/>
                </a:lnTo>
                <a:lnTo>
                  <a:pt x="505" y="431"/>
                </a:lnTo>
                <a:lnTo>
                  <a:pt x="479" y="421"/>
                </a:lnTo>
                <a:lnTo>
                  <a:pt x="450" y="408"/>
                </a:lnTo>
                <a:lnTo>
                  <a:pt x="424" y="399"/>
                </a:lnTo>
                <a:lnTo>
                  <a:pt x="398" y="386"/>
                </a:lnTo>
                <a:lnTo>
                  <a:pt x="372" y="373"/>
                </a:lnTo>
                <a:lnTo>
                  <a:pt x="347" y="363"/>
                </a:lnTo>
                <a:lnTo>
                  <a:pt x="324" y="350"/>
                </a:lnTo>
                <a:lnTo>
                  <a:pt x="298" y="337"/>
                </a:lnTo>
                <a:lnTo>
                  <a:pt x="278" y="327"/>
                </a:lnTo>
                <a:lnTo>
                  <a:pt x="256" y="315"/>
                </a:lnTo>
                <a:lnTo>
                  <a:pt x="236" y="302"/>
                </a:lnTo>
                <a:lnTo>
                  <a:pt x="214" y="289"/>
                </a:lnTo>
                <a:lnTo>
                  <a:pt x="197" y="276"/>
                </a:lnTo>
                <a:lnTo>
                  <a:pt x="178" y="263"/>
                </a:lnTo>
                <a:lnTo>
                  <a:pt x="162" y="253"/>
                </a:lnTo>
                <a:lnTo>
                  <a:pt x="146" y="240"/>
                </a:lnTo>
                <a:lnTo>
                  <a:pt x="129" y="227"/>
                </a:lnTo>
                <a:lnTo>
                  <a:pt x="113" y="214"/>
                </a:lnTo>
                <a:lnTo>
                  <a:pt x="100" y="201"/>
                </a:lnTo>
                <a:lnTo>
                  <a:pt x="87" y="188"/>
                </a:lnTo>
                <a:lnTo>
                  <a:pt x="74" y="175"/>
                </a:lnTo>
                <a:lnTo>
                  <a:pt x="65" y="162"/>
                </a:lnTo>
                <a:lnTo>
                  <a:pt x="55" y="149"/>
                </a:lnTo>
                <a:lnTo>
                  <a:pt x="45" y="133"/>
                </a:lnTo>
                <a:lnTo>
                  <a:pt x="35" y="120"/>
                </a:lnTo>
                <a:lnTo>
                  <a:pt x="29" y="107"/>
                </a:lnTo>
                <a:lnTo>
                  <a:pt x="22" y="94"/>
                </a:lnTo>
                <a:lnTo>
                  <a:pt x="16" y="81"/>
                </a:lnTo>
                <a:lnTo>
                  <a:pt x="9" y="68"/>
                </a:lnTo>
                <a:lnTo>
                  <a:pt x="6" y="55"/>
                </a:lnTo>
                <a:lnTo>
                  <a:pt x="3" y="43"/>
                </a:lnTo>
                <a:lnTo>
                  <a:pt x="0" y="30"/>
                </a:lnTo>
                <a:lnTo>
                  <a:pt x="0" y="13"/>
                </a:lnTo>
                <a:lnTo>
                  <a:pt x="0" y="0"/>
                </a:lnTo>
                <a:lnTo>
                  <a:pt x="0" y="820"/>
                </a:lnTo>
                <a:lnTo>
                  <a:pt x="0" y="833"/>
                </a:lnTo>
                <a:lnTo>
                  <a:pt x="0" y="849"/>
                </a:lnTo>
                <a:lnTo>
                  <a:pt x="3" y="862"/>
                </a:lnTo>
                <a:lnTo>
                  <a:pt x="6" y="875"/>
                </a:lnTo>
                <a:lnTo>
                  <a:pt x="9" y="888"/>
                </a:lnTo>
                <a:lnTo>
                  <a:pt x="16" y="901"/>
                </a:lnTo>
                <a:lnTo>
                  <a:pt x="22" y="914"/>
                </a:lnTo>
                <a:lnTo>
                  <a:pt x="29" y="927"/>
                </a:lnTo>
                <a:lnTo>
                  <a:pt x="35" y="940"/>
                </a:lnTo>
                <a:lnTo>
                  <a:pt x="45" y="953"/>
                </a:lnTo>
                <a:lnTo>
                  <a:pt x="55" y="969"/>
                </a:lnTo>
                <a:lnTo>
                  <a:pt x="65" y="982"/>
                </a:lnTo>
                <a:lnTo>
                  <a:pt x="74" y="995"/>
                </a:lnTo>
                <a:lnTo>
                  <a:pt x="87" y="1008"/>
                </a:lnTo>
                <a:lnTo>
                  <a:pt x="100" y="1021"/>
                </a:lnTo>
                <a:lnTo>
                  <a:pt x="113" y="1033"/>
                </a:lnTo>
                <a:lnTo>
                  <a:pt x="129" y="1046"/>
                </a:lnTo>
                <a:lnTo>
                  <a:pt x="146" y="1059"/>
                </a:lnTo>
                <a:lnTo>
                  <a:pt x="162" y="1072"/>
                </a:lnTo>
                <a:lnTo>
                  <a:pt x="178" y="1082"/>
                </a:lnTo>
                <a:lnTo>
                  <a:pt x="197" y="1095"/>
                </a:lnTo>
                <a:lnTo>
                  <a:pt x="214" y="1108"/>
                </a:lnTo>
                <a:lnTo>
                  <a:pt x="236" y="1121"/>
                </a:lnTo>
                <a:lnTo>
                  <a:pt x="256" y="1134"/>
                </a:lnTo>
                <a:lnTo>
                  <a:pt x="278" y="1147"/>
                </a:lnTo>
                <a:lnTo>
                  <a:pt x="298" y="1157"/>
                </a:lnTo>
                <a:lnTo>
                  <a:pt x="324" y="1169"/>
                </a:lnTo>
                <a:lnTo>
                  <a:pt x="347" y="1182"/>
                </a:lnTo>
                <a:lnTo>
                  <a:pt x="372" y="1192"/>
                </a:lnTo>
                <a:lnTo>
                  <a:pt x="398" y="1205"/>
                </a:lnTo>
                <a:lnTo>
                  <a:pt x="424" y="1218"/>
                </a:lnTo>
                <a:lnTo>
                  <a:pt x="450" y="1228"/>
                </a:lnTo>
                <a:lnTo>
                  <a:pt x="479" y="1241"/>
                </a:lnTo>
                <a:lnTo>
                  <a:pt x="505" y="1250"/>
                </a:lnTo>
                <a:lnTo>
                  <a:pt x="538" y="1260"/>
                </a:lnTo>
                <a:lnTo>
                  <a:pt x="567" y="1273"/>
                </a:lnTo>
                <a:lnTo>
                  <a:pt x="596" y="1283"/>
                </a:lnTo>
                <a:lnTo>
                  <a:pt x="629" y="1293"/>
                </a:lnTo>
                <a:lnTo>
                  <a:pt x="661" y="1305"/>
                </a:lnTo>
                <a:lnTo>
                  <a:pt x="693" y="1315"/>
                </a:lnTo>
                <a:lnTo>
                  <a:pt x="729" y="1325"/>
                </a:lnTo>
                <a:lnTo>
                  <a:pt x="761" y="1335"/>
                </a:lnTo>
                <a:lnTo>
                  <a:pt x="797" y="1344"/>
                </a:lnTo>
                <a:lnTo>
                  <a:pt x="833" y="1354"/>
                </a:lnTo>
                <a:lnTo>
                  <a:pt x="868" y="1364"/>
                </a:lnTo>
                <a:lnTo>
                  <a:pt x="907" y="1373"/>
                </a:lnTo>
                <a:lnTo>
                  <a:pt x="943" y="1383"/>
                </a:lnTo>
                <a:lnTo>
                  <a:pt x="982" y="1393"/>
                </a:lnTo>
                <a:lnTo>
                  <a:pt x="1021" y="1399"/>
                </a:lnTo>
                <a:lnTo>
                  <a:pt x="1060" y="1409"/>
                </a:lnTo>
                <a:lnTo>
                  <a:pt x="1099" y="1419"/>
                </a:lnTo>
                <a:lnTo>
                  <a:pt x="1141" y="1425"/>
                </a:lnTo>
                <a:lnTo>
                  <a:pt x="1183" y="1435"/>
                </a:lnTo>
                <a:lnTo>
                  <a:pt x="1225" y="1441"/>
                </a:lnTo>
                <a:lnTo>
                  <a:pt x="1267" y="1451"/>
                </a:lnTo>
                <a:lnTo>
                  <a:pt x="1309" y="1458"/>
                </a:lnTo>
                <a:lnTo>
                  <a:pt x="1351" y="1464"/>
                </a:lnTo>
                <a:lnTo>
                  <a:pt x="1397" y="1474"/>
                </a:lnTo>
                <a:lnTo>
                  <a:pt x="1439" y="1480"/>
                </a:lnTo>
                <a:lnTo>
                  <a:pt x="1484" y="1487"/>
                </a:lnTo>
                <a:lnTo>
                  <a:pt x="1530" y="1493"/>
                </a:lnTo>
                <a:lnTo>
                  <a:pt x="1575" y="1500"/>
                </a:lnTo>
                <a:lnTo>
                  <a:pt x="1621" y="1506"/>
                </a:lnTo>
                <a:lnTo>
                  <a:pt x="1666" y="1513"/>
                </a:lnTo>
                <a:lnTo>
                  <a:pt x="1715" y="1516"/>
                </a:lnTo>
                <a:lnTo>
                  <a:pt x="1760" y="1522"/>
                </a:lnTo>
                <a:lnTo>
                  <a:pt x="1809" y="1529"/>
                </a:lnTo>
                <a:lnTo>
                  <a:pt x="1857" y="1532"/>
                </a:lnTo>
                <a:lnTo>
                  <a:pt x="1906" y="1539"/>
                </a:lnTo>
                <a:lnTo>
                  <a:pt x="1954" y="1542"/>
                </a:lnTo>
                <a:lnTo>
                  <a:pt x="2003" y="1548"/>
                </a:lnTo>
                <a:lnTo>
                  <a:pt x="2052" y="1552"/>
                </a:lnTo>
                <a:lnTo>
                  <a:pt x="2100" y="1555"/>
                </a:lnTo>
                <a:lnTo>
                  <a:pt x="2152" y="1561"/>
                </a:lnTo>
                <a:lnTo>
                  <a:pt x="2201" y="1565"/>
                </a:lnTo>
                <a:lnTo>
                  <a:pt x="2253" y="1568"/>
                </a:lnTo>
                <a:lnTo>
                  <a:pt x="2301" y="1571"/>
                </a:lnTo>
                <a:lnTo>
                  <a:pt x="2353" y="1574"/>
                </a:lnTo>
                <a:lnTo>
                  <a:pt x="2402" y="1574"/>
                </a:lnTo>
                <a:lnTo>
                  <a:pt x="2454" y="1578"/>
                </a:lnTo>
                <a:lnTo>
                  <a:pt x="2506" y="1581"/>
                </a:lnTo>
                <a:lnTo>
                  <a:pt x="2557" y="1581"/>
                </a:lnTo>
                <a:lnTo>
                  <a:pt x="2609" y="1584"/>
                </a:lnTo>
                <a:lnTo>
                  <a:pt x="2658" y="1584"/>
                </a:lnTo>
                <a:lnTo>
                  <a:pt x="2710" y="1587"/>
                </a:lnTo>
                <a:lnTo>
                  <a:pt x="2762" y="1587"/>
                </a:lnTo>
                <a:lnTo>
                  <a:pt x="2813" y="1587"/>
                </a:lnTo>
                <a:lnTo>
                  <a:pt x="2865" y="1590"/>
                </a:lnTo>
                <a:lnTo>
                  <a:pt x="2917" y="1590"/>
                </a:lnTo>
                <a:lnTo>
                  <a:pt x="2969" y="1590"/>
                </a:lnTo>
                <a:lnTo>
                  <a:pt x="3021" y="1590"/>
                </a:lnTo>
                <a:lnTo>
                  <a:pt x="3073" y="1590"/>
                </a:lnTo>
                <a:lnTo>
                  <a:pt x="3125" y="1587"/>
                </a:lnTo>
                <a:lnTo>
                  <a:pt x="3177" y="1587"/>
                </a:lnTo>
                <a:lnTo>
                  <a:pt x="3228" y="1587"/>
                </a:lnTo>
                <a:lnTo>
                  <a:pt x="3280" y="1584"/>
                </a:lnTo>
                <a:lnTo>
                  <a:pt x="3332" y="1584"/>
                </a:lnTo>
                <a:lnTo>
                  <a:pt x="3384" y="1581"/>
                </a:lnTo>
                <a:lnTo>
                  <a:pt x="3436" y="1581"/>
                </a:lnTo>
                <a:lnTo>
                  <a:pt x="3485" y="1578"/>
                </a:lnTo>
                <a:lnTo>
                  <a:pt x="3536" y="1574"/>
                </a:lnTo>
                <a:lnTo>
                  <a:pt x="3588" y="1574"/>
                </a:lnTo>
                <a:lnTo>
                  <a:pt x="3637" y="1571"/>
                </a:lnTo>
                <a:lnTo>
                  <a:pt x="3689" y="1568"/>
                </a:lnTo>
                <a:lnTo>
                  <a:pt x="3737" y="1565"/>
                </a:lnTo>
                <a:lnTo>
                  <a:pt x="3789" y="1561"/>
                </a:lnTo>
                <a:lnTo>
                  <a:pt x="3838" y="1555"/>
                </a:lnTo>
                <a:lnTo>
                  <a:pt x="3886" y="1552"/>
                </a:lnTo>
                <a:lnTo>
                  <a:pt x="3938" y="1548"/>
                </a:lnTo>
                <a:lnTo>
                  <a:pt x="3987" y="1542"/>
                </a:lnTo>
                <a:lnTo>
                  <a:pt x="4036" y="1539"/>
                </a:lnTo>
                <a:lnTo>
                  <a:pt x="4084" y="1532"/>
                </a:lnTo>
                <a:lnTo>
                  <a:pt x="4130" y="1529"/>
                </a:lnTo>
                <a:lnTo>
                  <a:pt x="4178" y="1522"/>
                </a:lnTo>
                <a:lnTo>
                  <a:pt x="4227" y="1516"/>
                </a:lnTo>
                <a:lnTo>
                  <a:pt x="4272" y="1513"/>
                </a:lnTo>
                <a:lnTo>
                  <a:pt x="4318" y="1506"/>
                </a:lnTo>
                <a:lnTo>
                  <a:pt x="4366" y="1500"/>
                </a:lnTo>
                <a:lnTo>
                  <a:pt x="4412" y="1493"/>
                </a:lnTo>
                <a:lnTo>
                  <a:pt x="4457" y="1487"/>
                </a:lnTo>
                <a:lnTo>
                  <a:pt x="4499" y="1480"/>
                </a:lnTo>
                <a:lnTo>
                  <a:pt x="4545" y="1474"/>
                </a:lnTo>
                <a:lnTo>
                  <a:pt x="4587" y="1464"/>
                </a:lnTo>
                <a:lnTo>
                  <a:pt x="4632" y="1458"/>
                </a:lnTo>
                <a:lnTo>
                  <a:pt x="4674" y="1451"/>
                </a:lnTo>
                <a:lnTo>
                  <a:pt x="4716" y="1441"/>
                </a:lnTo>
                <a:lnTo>
                  <a:pt x="4758" y="1435"/>
                </a:lnTo>
                <a:lnTo>
                  <a:pt x="4797" y="1425"/>
                </a:lnTo>
                <a:lnTo>
                  <a:pt x="4840" y="1419"/>
                </a:lnTo>
                <a:lnTo>
                  <a:pt x="4878" y="1409"/>
                </a:lnTo>
                <a:lnTo>
                  <a:pt x="4921" y="1399"/>
                </a:lnTo>
                <a:lnTo>
                  <a:pt x="4956" y="1393"/>
                </a:lnTo>
                <a:lnTo>
                  <a:pt x="4995" y="1383"/>
                </a:lnTo>
                <a:lnTo>
                  <a:pt x="5034" y="1373"/>
                </a:lnTo>
                <a:lnTo>
                  <a:pt x="5070" y="1364"/>
                </a:lnTo>
                <a:lnTo>
                  <a:pt x="5109" y="1354"/>
                </a:lnTo>
                <a:lnTo>
                  <a:pt x="5144" y="1344"/>
                </a:lnTo>
                <a:lnTo>
                  <a:pt x="5177" y="1335"/>
                </a:lnTo>
                <a:lnTo>
                  <a:pt x="5212" y="1325"/>
                </a:lnTo>
                <a:lnTo>
                  <a:pt x="5245" y="1315"/>
                </a:lnTo>
                <a:lnTo>
                  <a:pt x="5280" y="1305"/>
                </a:lnTo>
                <a:lnTo>
                  <a:pt x="5310" y="1293"/>
                </a:lnTo>
                <a:lnTo>
                  <a:pt x="5342" y="1283"/>
                </a:lnTo>
                <a:lnTo>
                  <a:pt x="5374" y="1273"/>
                </a:lnTo>
                <a:lnTo>
                  <a:pt x="5404" y="1260"/>
                </a:lnTo>
                <a:lnTo>
                  <a:pt x="5433" y="1250"/>
                </a:lnTo>
                <a:lnTo>
                  <a:pt x="5462" y="1241"/>
                </a:lnTo>
                <a:lnTo>
                  <a:pt x="5488" y="1228"/>
                </a:lnTo>
                <a:lnTo>
                  <a:pt x="5517" y="1218"/>
                </a:lnTo>
                <a:lnTo>
                  <a:pt x="5543" y="1205"/>
                </a:lnTo>
                <a:lnTo>
                  <a:pt x="5569" y="1192"/>
                </a:lnTo>
                <a:lnTo>
                  <a:pt x="5592" y="1182"/>
                </a:lnTo>
                <a:lnTo>
                  <a:pt x="5618" y="1169"/>
                </a:lnTo>
                <a:lnTo>
                  <a:pt x="5640" y="1157"/>
                </a:lnTo>
                <a:lnTo>
                  <a:pt x="5663" y="1147"/>
                </a:lnTo>
                <a:lnTo>
                  <a:pt x="5686" y="1134"/>
                </a:lnTo>
                <a:lnTo>
                  <a:pt x="5705" y="1121"/>
                </a:lnTo>
                <a:lnTo>
                  <a:pt x="5725" y="1108"/>
                </a:lnTo>
                <a:lnTo>
                  <a:pt x="5744" y="1095"/>
                </a:lnTo>
                <a:lnTo>
                  <a:pt x="5760" y="1082"/>
                </a:lnTo>
                <a:lnTo>
                  <a:pt x="5780" y="1072"/>
                </a:lnTo>
                <a:lnTo>
                  <a:pt x="5796" y="1059"/>
                </a:lnTo>
                <a:lnTo>
                  <a:pt x="5812" y="1046"/>
                </a:lnTo>
                <a:lnTo>
                  <a:pt x="5825" y="1033"/>
                </a:lnTo>
                <a:lnTo>
                  <a:pt x="5841" y="1021"/>
                </a:lnTo>
                <a:lnTo>
                  <a:pt x="5854" y="1008"/>
                </a:lnTo>
                <a:lnTo>
                  <a:pt x="5864" y="995"/>
                </a:lnTo>
                <a:lnTo>
                  <a:pt x="5877" y="982"/>
                </a:lnTo>
                <a:lnTo>
                  <a:pt x="5887" y="969"/>
                </a:lnTo>
                <a:lnTo>
                  <a:pt x="5896" y="953"/>
                </a:lnTo>
                <a:lnTo>
                  <a:pt x="5903" y="940"/>
                </a:lnTo>
                <a:lnTo>
                  <a:pt x="5913" y="927"/>
                </a:lnTo>
                <a:lnTo>
                  <a:pt x="5919" y="914"/>
                </a:lnTo>
                <a:lnTo>
                  <a:pt x="5925" y="901"/>
                </a:lnTo>
                <a:lnTo>
                  <a:pt x="5929" y="888"/>
                </a:lnTo>
                <a:lnTo>
                  <a:pt x="5935" y="875"/>
                </a:lnTo>
                <a:lnTo>
                  <a:pt x="5935" y="862"/>
                </a:lnTo>
                <a:lnTo>
                  <a:pt x="5938" y="849"/>
                </a:lnTo>
                <a:lnTo>
                  <a:pt x="5942" y="833"/>
                </a:lnTo>
                <a:lnTo>
                  <a:pt x="5942" y="820"/>
                </a:lnTo>
                <a:lnTo>
                  <a:pt x="5942" y="0"/>
                </a:lnTo>
                <a:close/>
              </a:path>
            </a:pathLst>
          </a:custGeom>
          <a:solidFill>
            <a:schemeClr val="accent1">
              <a:lumMod val="50000"/>
            </a:schemeClr>
          </a:solidFill>
          <a:ln w="8255">
            <a:noFill/>
            <a:round/>
            <a:headEnd/>
            <a:tailEnd/>
          </a:ln>
        </p:spPr>
        <p:txBody>
          <a:bodyPr/>
          <a:lstStyle/>
          <a:p>
            <a:endParaRPr lang="el-GR" sz="1400"/>
          </a:p>
        </p:txBody>
      </p:sp>
      <p:sp>
        <p:nvSpPr>
          <p:cNvPr id="40980" name="Freeform 21"/>
          <p:cNvSpPr>
            <a:spLocks/>
          </p:cNvSpPr>
          <p:nvPr/>
        </p:nvSpPr>
        <p:spPr bwMode="auto">
          <a:xfrm>
            <a:off x="1212369" y="2699204"/>
            <a:ext cx="4500537" cy="873665"/>
          </a:xfrm>
          <a:custGeom>
            <a:avLst/>
            <a:gdLst>
              <a:gd name="T0" fmla="*/ 3177 w 5942"/>
              <a:gd name="T1" fmla="*/ 0 h 1538"/>
              <a:gd name="T2" fmla="*/ 3436 w 5942"/>
              <a:gd name="T3" fmla="*/ 10 h 1538"/>
              <a:gd name="T4" fmla="*/ 3689 w 5942"/>
              <a:gd name="T5" fmla="*/ 23 h 1538"/>
              <a:gd name="T6" fmla="*/ 3886 w 5942"/>
              <a:gd name="T7" fmla="*/ 36 h 1538"/>
              <a:gd name="T8" fmla="*/ 4130 w 5942"/>
              <a:gd name="T9" fmla="*/ 61 h 1538"/>
              <a:gd name="T10" fmla="*/ 4366 w 5942"/>
              <a:gd name="T11" fmla="*/ 91 h 1538"/>
              <a:gd name="T12" fmla="*/ 4587 w 5942"/>
              <a:gd name="T13" fmla="*/ 123 h 1538"/>
              <a:gd name="T14" fmla="*/ 4758 w 5942"/>
              <a:gd name="T15" fmla="*/ 155 h 1538"/>
              <a:gd name="T16" fmla="*/ 4956 w 5942"/>
              <a:gd name="T17" fmla="*/ 197 h 1538"/>
              <a:gd name="T18" fmla="*/ 5144 w 5942"/>
              <a:gd name="T19" fmla="*/ 243 h 1538"/>
              <a:gd name="T20" fmla="*/ 5310 w 5942"/>
              <a:gd name="T21" fmla="*/ 295 h 1538"/>
              <a:gd name="T22" fmla="*/ 5433 w 5942"/>
              <a:gd name="T23" fmla="*/ 337 h 1538"/>
              <a:gd name="T24" fmla="*/ 5569 w 5942"/>
              <a:gd name="T25" fmla="*/ 395 h 1538"/>
              <a:gd name="T26" fmla="*/ 5686 w 5942"/>
              <a:gd name="T27" fmla="*/ 457 h 1538"/>
              <a:gd name="T28" fmla="*/ 5760 w 5942"/>
              <a:gd name="T29" fmla="*/ 505 h 1538"/>
              <a:gd name="T30" fmla="*/ 5841 w 5942"/>
              <a:gd name="T31" fmla="*/ 570 h 1538"/>
              <a:gd name="T32" fmla="*/ 5896 w 5942"/>
              <a:gd name="T33" fmla="*/ 635 h 1538"/>
              <a:gd name="T34" fmla="*/ 5929 w 5942"/>
              <a:gd name="T35" fmla="*/ 703 h 1538"/>
              <a:gd name="T36" fmla="*/ 5942 w 5942"/>
              <a:gd name="T37" fmla="*/ 754 h 1538"/>
              <a:gd name="T38" fmla="*/ 5935 w 5942"/>
              <a:gd name="T39" fmla="*/ 822 h 1538"/>
              <a:gd name="T40" fmla="*/ 5903 w 5942"/>
              <a:gd name="T41" fmla="*/ 887 h 1538"/>
              <a:gd name="T42" fmla="*/ 5854 w 5942"/>
              <a:gd name="T43" fmla="*/ 955 h 1538"/>
              <a:gd name="T44" fmla="*/ 5796 w 5942"/>
              <a:gd name="T45" fmla="*/ 1007 h 1538"/>
              <a:gd name="T46" fmla="*/ 5705 w 5942"/>
              <a:gd name="T47" fmla="*/ 1069 h 1538"/>
              <a:gd name="T48" fmla="*/ 5592 w 5942"/>
              <a:gd name="T49" fmla="*/ 1130 h 1538"/>
              <a:gd name="T50" fmla="*/ 5462 w 5942"/>
              <a:gd name="T51" fmla="*/ 1188 h 1538"/>
              <a:gd name="T52" fmla="*/ 5342 w 5942"/>
              <a:gd name="T53" fmla="*/ 1231 h 1538"/>
              <a:gd name="T54" fmla="*/ 5177 w 5942"/>
              <a:gd name="T55" fmla="*/ 1282 h 1538"/>
              <a:gd name="T56" fmla="*/ 4995 w 5942"/>
              <a:gd name="T57" fmla="*/ 1331 h 1538"/>
              <a:gd name="T58" fmla="*/ 4840 w 5942"/>
              <a:gd name="T59" fmla="*/ 1367 h 1538"/>
              <a:gd name="T60" fmla="*/ 4632 w 5942"/>
              <a:gd name="T61" fmla="*/ 1405 h 1538"/>
              <a:gd name="T62" fmla="*/ 4412 w 5942"/>
              <a:gd name="T63" fmla="*/ 1441 h 1538"/>
              <a:gd name="T64" fmla="*/ 4178 w 5942"/>
              <a:gd name="T65" fmla="*/ 1470 h 1538"/>
              <a:gd name="T66" fmla="*/ 3987 w 5942"/>
              <a:gd name="T67" fmla="*/ 1490 h 1538"/>
              <a:gd name="T68" fmla="*/ 3737 w 5942"/>
              <a:gd name="T69" fmla="*/ 1512 h 1538"/>
              <a:gd name="T70" fmla="*/ 3485 w 5942"/>
              <a:gd name="T71" fmla="*/ 1525 h 1538"/>
              <a:gd name="T72" fmla="*/ 3228 w 5942"/>
              <a:gd name="T73" fmla="*/ 1535 h 1538"/>
              <a:gd name="T74" fmla="*/ 3021 w 5942"/>
              <a:gd name="T75" fmla="*/ 1538 h 1538"/>
              <a:gd name="T76" fmla="*/ 2762 w 5942"/>
              <a:gd name="T77" fmla="*/ 1535 h 1538"/>
              <a:gd name="T78" fmla="*/ 2506 w 5942"/>
              <a:gd name="T79" fmla="*/ 1528 h 1538"/>
              <a:gd name="T80" fmla="*/ 2253 w 5942"/>
              <a:gd name="T81" fmla="*/ 1515 h 1538"/>
              <a:gd name="T82" fmla="*/ 2052 w 5942"/>
              <a:gd name="T83" fmla="*/ 1499 h 1538"/>
              <a:gd name="T84" fmla="*/ 1809 w 5942"/>
              <a:gd name="T85" fmla="*/ 1477 h 1538"/>
              <a:gd name="T86" fmla="*/ 1575 w 5942"/>
              <a:gd name="T87" fmla="*/ 1447 h 1538"/>
              <a:gd name="T88" fmla="*/ 1351 w 5942"/>
              <a:gd name="T89" fmla="*/ 1412 h 1538"/>
              <a:gd name="T90" fmla="*/ 1183 w 5942"/>
              <a:gd name="T91" fmla="*/ 1383 h 1538"/>
              <a:gd name="T92" fmla="*/ 982 w 5942"/>
              <a:gd name="T93" fmla="*/ 1341 h 1538"/>
              <a:gd name="T94" fmla="*/ 797 w 5942"/>
              <a:gd name="T95" fmla="*/ 1292 h 1538"/>
              <a:gd name="T96" fmla="*/ 661 w 5942"/>
              <a:gd name="T97" fmla="*/ 1253 h 1538"/>
              <a:gd name="T98" fmla="*/ 505 w 5942"/>
              <a:gd name="T99" fmla="*/ 1198 h 1538"/>
              <a:gd name="T100" fmla="*/ 372 w 5942"/>
              <a:gd name="T101" fmla="*/ 1140 h 1538"/>
              <a:gd name="T102" fmla="*/ 256 w 5942"/>
              <a:gd name="T103" fmla="*/ 1082 h 1538"/>
              <a:gd name="T104" fmla="*/ 178 w 5942"/>
              <a:gd name="T105" fmla="*/ 1030 h 1538"/>
              <a:gd name="T106" fmla="*/ 100 w 5942"/>
              <a:gd name="T107" fmla="*/ 968 h 1538"/>
              <a:gd name="T108" fmla="*/ 45 w 5942"/>
              <a:gd name="T109" fmla="*/ 900 h 1538"/>
              <a:gd name="T110" fmla="*/ 9 w 5942"/>
              <a:gd name="T111" fmla="*/ 835 h 1538"/>
              <a:gd name="T112" fmla="*/ 0 w 5942"/>
              <a:gd name="T113" fmla="*/ 780 h 1538"/>
              <a:gd name="T114" fmla="*/ 6 w 5942"/>
              <a:gd name="T115" fmla="*/ 716 h 1538"/>
              <a:gd name="T116" fmla="*/ 35 w 5942"/>
              <a:gd name="T117" fmla="*/ 648 h 1538"/>
              <a:gd name="T118" fmla="*/ 87 w 5942"/>
              <a:gd name="T119" fmla="*/ 583 h 1538"/>
              <a:gd name="T120" fmla="*/ 146 w 5942"/>
              <a:gd name="T121" fmla="*/ 531 h 1538"/>
              <a:gd name="T122" fmla="*/ 236 w 5942"/>
              <a:gd name="T123" fmla="*/ 466 h 15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42"/>
              <a:gd name="T187" fmla="*/ 0 h 1538"/>
              <a:gd name="T188" fmla="*/ 5942 w 5942"/>
              <a:gd name="T189" fmla="*/ 1538 h 15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42" h="1538">
                <a:moveTo>
                  <a:pt x="2969" y="0"/>
                </a:moveTo>
                <a:lnTo>
                  <a:pt x="3021" y="0"/>
                </a:lnTo>
                <a:lnTo>
                  <a:pt x="3073" y="0"/>
                </a:lnTo>
                <a:lnTo>
                  <a:pt x="3125" y="0"/>
                </a:lnTo>
                <a:lnTo>
                  <a:pt x="3177" y="0"/>
                </a:lnTo>
                <a:lnTo>
                  <a:pt x="3228" y="3"/>
                </a:lnTo>
                <a:lnTo>
                  <a:pt x="3280" y="3"/>
                </a:lnTo>
                <a:lnTo>
                  <a:pt x="3332" y="6"/>
                </a:lnTo>
                <a:lnTo>
                  <a:pt x="3384" y="6"/>
                </a:lnTo>
                <a:lnTo>
                  <a:pt x="3436" y="10"/>
                </a:lnTo>
                <a:lnTo>
                  <a:pt x="3485" y="10"/>
                </a:lnTo>
                <a:lnTo>
                  <a:pt x="3536" y="13"/>
                </a:lnTo>
                <a:lnTo>
                  <a:pt x="3588" y="16"/>
                </a:lnTo>
                <a:lnTo>
                  <a:pt x="3637" y="19"/>
                </a:lnTo>
                <a:lnTo>
                  <a:pt x="3689" y="23"/>
                </a:lnTo>
                <a:lnTo>
                  <a:pt x="3737" y="26"/>
                </a:lnTo>
                <a:lnTo>
                  <a:pt x="3789" y="29"/>
                </a:lnTo>
                <a:lnTo>
                  <a:pt x="3838" y="32"/>
                </a:lnTo>
                <a:lnTo>
                  <a:pt x="3886" y="36"/>
                </a:lnTo>
                <a:lnTo>
                  <a:pt x="3938" y="42"/>
                </a:lnTo>
                <a:lnTo>
                  <a:pt x="3987" y="45"/>
                </a:lnTo>
                <a:lnTo>
                  <a:pt x="4036" y="52"/>
                </a:lnTo>
                <a:lnTo>
                  <a:pt x="4084" y="55"/>
                </a:lnTo>
                <a:lnTo>
                  <a:pt x="4130" y="61"/>
                </a:lnTo>
                <a:lnTo>
                  <a:pt x="4178" y="65"/>
                </a:lnTo>
                <a:lnTo>
                  <a:pt x="4227" y="71"/>
                </a:lnTo>
                <a:lnTo>
                  <a:pt x="4272" y="78"/>
                </a:lnTo>
                <a:lnTo>
                  <a:pt x="4318" y="84"/>
                </a:lnTo>
                <a:lnTo>
                  <a:pt x="4366" y="91"/>
                </a:lnTo>
                <a:lnTo>
                  <a:pt x="4412" y="97"/>
                </a:lnTo>
                <a:lnTo>
                  <a:pt x="4457" y="104"/>
                </a:lnTo>
                <a:lnTo>
                  <a:pt x="4499" y="110"/>
                </a:lnTo>
                <a:lnTo>
                  <a:pt x="4545" y="117"/>
                </a:lnTo>
                <a:lnTo>
                  <a:pt x="4587" y="123"/>
                </a:lnTo>
                <a:lnTo>
                  <a:pt x="4632" y="129"/>
                </a:lnTo>
                <a:lnTo>
                  <a:pt x="4674" y="139"/>
                </a:lnTo>
                <a:lnTo>
                  <a:pt x="4716" y="146"/>
                </a:lnTo>
                <a:lnTo>
                  <a:pt x="4758" y="155"/>
                </a:lnTo>
                <a:lnTo>
                  <a:pt x="4797" y="162"/>
                </a:lnTo>
                <a:lnTo>
                  <a:pt x="4840" y="172"/>
                </a:lnTo>
                <a:lnTo>
                  <a:pt x="4878" y="178"/>
                </a:lnTo>
                <a:lnTo>
                  <a:pt x="4921" y="188"/>
                </a:lnTo>
                <a:lnTo>
                  <a:pt x="4956" y="197"/>
                </a:lnTo>
                <a:lnTo>
                  <a:pt x="4995" y="207"/>
                </a:lnTo>
                <a:lnTo>
                  <a:pt x="5034" y="214"/>
                </a:lnTo>
                <a:lnTo>
                  <a:pt x="5070" y="223"/>
                </a:lnTo>
                <a:lnTo>
                  <a:pt x="5109" y="233"/>
                </a:lnTo>
                <a:lnTo>
                  <a:pt x="5144" y="243"/>
                </a:lnTo>
                <a:lnTo>
                  <a:pt x="5177" y="253"/>
                </a:lnTo>
                <a:lnTo>
                  <a:pt x="5212" y="262"/>
                </a:lnTo>
                <a:lnTo>
                  <a:pt x="5245" y="275"/>
                </a:lnTo>
                <a:lnTo>
                  <a:pt x="5280" y="285"/>
                </a:lnTo>
                <a:lnTo>
                  <a:pt x="5310" y="295"/>
                </a:lnTo>
                <a:lnTo>
                  <a:pt x="5342" y="304"/>
                </a:lnTo>
                <a:lnTo>
                  <a:pt x="5374" y="317"/>
                </a:lnTo>
                <a:lnTo>
                  <a:pt x="5404" y="327"/>
                </a:lnTo>
                <a:lnTo>
                  <a:pt x="5433" y="337"/>
                </a:lnTo>
                <a:lnTo>
                  <a:pt x="5462" y="350"/>
                </a:lnTo>
                <a:lnTo>
                  <a:pt x="5488" y="359"/>
                </a:lnTo>
                <a:lnTo>
                  <a:pt x="5517" y="372"/>
                </a:lnTo>
                <a:lnTo>
                  <a:pt x="5543" y="382"/>
                </a:lnTo>
                <a:lnTo>
                  <a:pt x="5569" y="395"/>
                </a:lnTo>
                <a:lnTo>
                  <a:pt x="5592" y="408"/>
                </a:lnTo>
                <a:lnTo>
                  <a:pt x="5618" y="418"/>
                </a:lnTo>
                <a:lnTo>
                  <a:pt x="5640" y="431"/>
                </a:lnTo>
                <a:lnTo>
                  <a:pt x="5663" y="444"/>
                </a:lnTo>
                <a:lnTo>
                  <a:pt x="5686" y="457"/>
                </a:lnTo>
                <a:lnTo>
                  <a:pt x="5705" y="466"/>
                </a:lnTo>
                <a:lnTo>
                  <a:pt x="5725" y="479"/>
                </a:lnTo>
                <a:lnTo>
                  <a:pt x="5744" y="492"/>
                </a:lnTo>
                <a:lnTo>
                  <a:pt x="5760" y="505"/>
                </a:lnTo>
                <a:lnTo>
                  <a:pt x="5780" y="518"/>
                </a:lnTo>
                <a:lnTo>
                  <a:pt x="5796" y="531"/>
                </a:lnTo>
                <a:lnTo>
                  <a:pt x="5812" y="544"/>
                </a:lnTo>
                <a:lnTo>
                  <a:pt x="5825" y="557"/>
                </a:lnTo>
                <a:lnTo>
                  <a:pt x="5841" y="570"/>
                </a:lnTo>
                <a:lnTo>
                  <a:pt x="5854" y="583"/>
                </a:lnTo>
                <a:lnTo>
                  <a:pt x="5864" y="596"/>
                </a:lnTo>
                <a:lnTo>
                  <a:pt x="5877" y="609"/>
                </a:lnTo>
                <a:lnTo>
                  <a:pt x="5887" y="622"/>
                </a:lnTo>
                <a:lnTo>
                  <a:pt x="5896" y="635"/>
                </a:lnTo>
                <a:lnTo>
                  <a:pt x="5903" y="648"/>
                </a:lnTo>
                <a:lnTo>
                  <a:pt x="5913" y="661"/>
                </a:lnTo>
                <a:lnTo>
                  <a:pt x="5919" y="674"/>
                </a:lnTo>
                <a:lnTo>
                  <a:pt x="5925" y="686"/>
                </a:lnTo>
                <a:lnTo>
                  <a:pt x="5929" y="703"/>
                </a:lnTo>
                <a:lnTo>
                  <a:pt x="5935" y="716"/>
                </a:lnTo>
                <a:lnTo>
                  <a:pt x="5935" y="729"/>
                </a:lnTo>
                <a:lnTo>
                  <a:pt x="5938" y="742"/>
                </a:lnTo>
                <a:lnTo>
                  <a:pt x="5942" y="754"/>
                </a:lnTo>
                <a:lnTo>
                  <a:pt x="5942" y="767"/>
                </a:lnTo>
                <a:lnTo>
                  <a:pt x="5942" y="780"/>
                </a:lnTo>
                <a:lnTo>
                  <a:pt x="5938" y="797"/>
                </a:lnTo>
                <a:lnTo>
                  <a:pt x="5935" y="810"/>
                </a:lnTo>
                <a:lnTo>
                  <a:pt x="5935" y="822"/>
                </a:lnTo>
                <a:lnTo>
                  <a:pt x="5929" y="835"/>
                </a:lnTo>
                <a:lnTo>
                  <a:pt x="5925" y="848"/>
                </a:lnTo>
                <a:lnTo>
                  <a:pt x="5919" y="861"/>
                </a:lnTo>
                <a:lnTo>
                  <a:pt x="5913" y="874"/>
                </a:lnTo>
                <a:lnTo>
                  <a:pt x="5903" y="887"/>
                </a:lnTo>
                <a:lnTo>
                  <a:pt x="5896" y="900"/>
                </a:lnTo>
                <a:lnTo>
                  <a:pt x="5887" y="916"/>
                </a:lnTo>
                <a:lnTo>
                  <a:pt x="5877" y="929"/>
                </a:lnTo>
                <a:lnTo>
                  <a:pt x="5864" y="942"/>
                </a:lnTo>
                <a:lnTo>
                  <a:pt x="5854" y="955"/>
                </a:lnTo>
                <a:lnTo>
                  <a:pt x="5841" y="968"/>
                </a:lnTo>
                <a:lnTo>
                  <a:pt x="5825" y="981"/>
                </a:lnTo>
                <a:lnTo>
                  <a:pt x="5812" y="994"/>
                </a:lnTo>
                <a:lnTo>
                  <a:pt x="5796" y="1007"/>
                </a:lnTo>
                <a:lnTo>
                  <a:pt x="5780" y="1020"/>
                </a:lnTo>
                <a:lnTo>
                  <a:pt x="5760" y="1030"/>
                </a:lnTo>
                <a:lnTo>
                  <a:pt x="5744" y="1043"/>
                </a:lnTo>
                <a:lnTo>
                  <a:pt x="5725" y="1056"/>
                </a:lnTo>
                <a:lnTo>
                  <a:pt x="5705" y="1069"/>
                </a:lnTo>
                <a:lnTo>
                  <a:pt x="5686" y="1082"/>
                </a:lnTo>
                <a:lnTo>
                  <a:pt x="5663" y="1094"/>
                </a:lnTo>
                <a:lnTo>
                  <a:pt x="5640" y="1104"/>
                </a:lnTo>
                <a:lnTo>
                  <a:pt x="5618" y="1117"/>
                </a:lnTo>
                <a:lnTo>
                  <a:pt x="5592" y="1130"/>
                </a:lnTo>
                <a:lnTo>
                  <a:pt x="5569" y="1140"/>
                </a:lnTo>
                <a:lnTo>
                  <a:pt x="5543" y="1153"/>
                </a:lnTo>
                <a:lnTo>
                  <a:pt x="5517" y="1166"/>
                </a:lnTo>
                <a:lnTo>
                  <a:pt x="5488" y="1175"/>
                </a:lnTo>
                <a:lnTo>
                  <a:pt x="5462" y="1188"/>
                </a:lnTo>
                <a:lnTo>
                  <a:pt x="5433" y="1198"/>
                </a:lnTo>
                <a:lnTo>
                  <a:pt x="5404" y="1208"/>
                </a:lnTo>
                <a:lnTo>
                  <a:pt x="5374" y="1221"/>
                </a:lnTo>
                <a:lnTo>
                  <a:pt x="5342" y="1231"/>
                </a:lnTo>
                <a:lnTo>
                  <a:pt x="5310" y="1240"/>
                </a:lnTo>
                <a:lnTo>
                  <a:pt x="5280" y="1253"/>
                </a:lnTo>
                <a:lnTo>
                  <a:pt x="5245" y="1263"/>
                </a:lnTo>
                <a:lnTo>
                  <a:pt x="5212" y="1273"/>
                </a:lnTo>
                <a:lnTo>
                  <a:pt x="5177" y="1282"/>
                </a:lnTo>
                <a:lnTo>
                  <a:pt x="5144" y="1292"/>
                </a:lnTo>
                <a:lnTo>
                  <a:pt x="5109" y="1302"/>
                </a:lnTo>
                <a:lnTo>
                  <a:pt x="5070" y="1311"/>
                </a:lnTo>
                <a:lnTo>
                  <a:pt x="5034" y="1321"/>
                </a:lnTo>
                <a:lnTo>
                  <a:pt x="4995" y="1331"/>
                </a:lnTo>
                <a:lnTo>
                  <a:pt x="4956" y="1341"/>
                </a:lnTo>
                <a:lnTo>
                  <a:pt x="4921" y="1347"/>
                </a:lnTo>
                <a:lnTo>
                  <a:pt x="4878" y="1357"/>
                </a:lnTo>
                <a:lnTo>
                  <a:pt x="4840" y="1367"/>
                </a:lnTo>
                <a:lnTo>
                  <a:pt x="4797" y="1373"/>
                </a:lnTo>
                <a:lnTo>
                  <a:pt x="4758" y="1383"/>
                </a:lnTo>
                <a:lnTo>
                  <a:pt x="4716" y="1389"/>
                </a:lnTo>
                <a:lnTo>
                  <a:pt x="4674" y="1399"/>
                </a:lnTo>
                <a:lnTo>
                  <a:pt x="4632" y="1405"/>
                </a:lnTo>
                <a:lnTo>
                  <a:pt x="4587" y="1412"/>
                </a:lnTo>
                <a:lnTo>
                  <a:pt x="4545" y="1422"/>
                </a:lnTo>
                <a:lnTo>
                  <a:pt x="4499" y="1428"/>
                </a:lnTo>
                <a:lnTo>
                  <a:pt x="4457" y="1435"/>
                </a:lnTo>
                <a:lnTo>
                  <a:pt x="4412" y="1441"/>
                </a:lnTo>
                <a:lnTo>
                  <a:pt x="4366" y="1447"/>
                </a:lnTo>
                <a:lnTo>
                  <a:pt x="4318" y="1454"/>
                </a:lnTo>
                <a:lnTo>
                  <a:pt x="4272" y="1460"/>
                </a:lnTo>
                <a:lnTo>
                  <a:pt x="4227" y="1464"/>
                </a:lnTo>
                <a:lnTo>
                  <a:pt x="4178" y="1470"/>
                </a:lnTo>
                <a:lnTo>
                  <a:pt x="4130" y="1477"/>
                </a:lnTo>
                <a:lnTo>
                  <a:pt x="4084" y="1480"/>
                </a:lnTo>
                <a:lnTo>
                  <a:pt x="4036" y="1486"/>
                </a:lnTo>
                <a:lnTo>
                  <a:pt x="3987" y="1490"/>
                </a:lnTo>
                <a:lnTo>
                  <a:pt x="3938" y="1496"/>
                </a:lnTo>
                <a:lnTo>
                  <a:pt x="3886" y="1499"/>
                </a:lnTo>
                <a:lnTo>
                  <a:pt x="3838" y="1503"/>
                </a:lnTo>
                <a:lnTo>
                  <a:pt x="3789" y="1509"/>
                </a:lnTo>
                <a:lnTo>
                  <a:pt x="3737" y="1512"/>
                </a:lnTo>
                <a:lnTo>
                  <a:pt x="3689" y="1515"/>
                </a:lnTo>
                <a:lnTo>
                  <a:pt x="3637" y="1519"/>
                </a:lnTo>
                <a:lnTo>
                  <a:pt x="3588" y="1522"/>
                </a:lnTo>
                <a:lnTo>
                  <a:pt x="3536" y="1522"/>
                </a:lnTo>
                <a:lnTo>
                  <a:pt x="3485" y="1525"/>
                </a:lnTo>
                <a:lnTo>
                  <a:pt x="3436" y="1528"/>
                </a:lnTo>
                <a:lnTo>
                  <a:pt x="3384" y="1528"/>
                </a:lnTo>
                <a:lnTo>
                  <a:pt x="3332" y="1532"/>
                </a:lnTo>
                <a:lnTo>
                  <a:pt x="3280" y="1532"/>
                </a:lnTo>
                <a:lnTo>
                  <a:pt x="3228" y="1535"/>
                </a:lnTo>
                <a:lnTo>
                  <a:pt x="3177" y="1535"/>
                </a:lnTo>
                <a:lnTo>
                  <a:pt x="3125" y="1535"/>
                </a:lnTo>
                <a:lnTo>
                  <a:pt x="3073" y="1538"/>
                </a:lnTo>
                <a:lnTo>
                  <a:pt x="3021" y="1538"/>
                </a:lnTo>
                <a:lnTo>
                  <a:pt x="2969" y="1538"/>
                </a:lnTo>
                <a:lnTo>
                  <a:pt x="2917" y="1538"/>
                </a:lnTo>
                <a:lnTo>
                  <a:pt x="2865" y="1538"/>
                </a:lnTo>
                <a:lnTo>
                  <a:pt x="2813" y="1535"/>
                </a:lnTo>
                <a:lnTo>
                  <a:pt x="2762" y="1535"/>
                </a:lnTo>
                <a:lnTo>
                  <a:pt x="2710" y="1535"/>
                </a:lnTo>
                <a:lnTo>
                  <a:pt x="2658" y="1532"/>
                </a:lnTo>
                <a:lnTo>
                  <a:pt x="2609" y="1532"/>
                </a:lnTo>
                <a:lnTo>
                  <a:pt x="2557" y="1528"/>
                </a:lnTo>
                <a:lnTo>
                  <a:pt x="2506" y="1528"/>
                </a:lnTo>
                <a:lnTo>
                  <a:pt x="2454" y="1525"/>
                </a:lnTo>
                <a:lnTo>
                  <a:pt x="2402" y="1522"/>
                </a:lnTo>
                <a:lnTo>
                  <a:pt x="2353" y="1522"/>
                </a:lnTo>
                <a:lnTo>
                  <a:pt x="2301" y="1519"/>
                </a:lnTo>
                <a:lnTo>
                  <a:pt x="2253" y="1515"/>
                </a:lnTo>
                <a:lnTo>
                  <a:pt x="2201" y="1512"/>
                </a:lnTo>
                <a:lnTo>
                  <a:pt x="2152" y="1509"/>
                </a:lnTo>
                <a:lnTo>
                  <a:pt x="2100" y="1503"/>
                </a:lnTo>
                <a:lnTo>
                  <a:pt x="2052" y="1499"/>
                </a:lnTo>
                <a:lnTo>
                  <a:pt x="2003" y="1496"/>
                </a:lnTo>
                <a:lnTo>
                  <a:pt x="1954" y="1490"/>
                </a:lnTo>
                <a:lnTo>
                  <a:pt x="1906" y="1486"/>
                </a:lnTo>
                <a:lnTo>
                  <a:pt x="1857" y="1480"/>
                </a:lnTo>
                <a:lnTo>
                  <a:pt x="1809" y="1477"/>
                </a:lnTo>
                <a:lnTo>
                  <a:pt x="1760" y="1470"/>
                </a:lnTo>
                <a:lnTo>
                  <a:pt x="1715" y="1464"/>
                </a:lnTo>
                <a:lnTo>
                  <a:pt x="1666" y="1460"/>
                </a:lnTo>
                <a:lnTo>
                  <a:pt x="1621" y="1454"/>
                </a:lnTo>
                <a:lnTo>
                  <a:pt x="1575" y="1447"/>
                </a:lnTo>
                <a:lnTo>
                  <a:pt x="1530" y="1441"/>
                </a:lnTo>
                <a:lnTo>
                  <a:pt x="1484" y="1435"/>
                </a:lnTo>
                <a:lnTo>
                  <a:pt x="1439" y="1428"/>
                </a:lnTo>
                <a:lnTo>
                  <a:pt x="1397" y="1422"/>
                </a:lnTo>
                <a:lnTo>
                  <a:pt x="1351" y="1412"/>
                </a:lnTo>
                <a:lnTo>
                  <a:pt x="1309" y="1405"/>
                </a:lnTo>
                <a:lnTo>
                  <a:pt x="1267" y="1399"/>
                </a:lnTo>
                <a:lnTo>
                  <a:pt x="1225" y="1389"/>
                </a:lnTo>
                <a:lnTo>
                  <a:pt x="1183" y="1383"/>
                </a:lnTo>
                <a:lnTo>
                  <a:pt x="1141" y="1373"/>
                </a:lnTo>
                <a:lnTo>
                  <a:pt x="1099" y="1367"/>
                </a:lnTo>
                <a:lnTo>
                  <a:pt x="1060" y="1357"/>
                </a:lnTo>
                <a:lnTo>
                  <a:pt x="1021" y="1347"/>
                </a:lnTo>
                <a:lnTo>
                  <a:pt x="982" y="1341"/>
                </a:lnTo>
                <a:lnTo>
                  <a:pt x="943" y="1331"/>
                </a:lnTo>
                <a:lnTo>
                  <a:pt x="907" y="1321"/>
                </a:lnTo>
                <a:lnTo>
                  <a:pt x="868" y="1311"/>
                </a:lnTo>
                <a:lnTo>
                  <a:pt x="833" y="1302"/>
                </a:lnTo>
                <a:lnTo>
                  <a:pt x="797" y="1292"/>
                </a:lnTo>
                <a:lnTo>
                  <a:pt x="761" y="1282"/>
                </a:lnTo>
                <a:lnTo>
                  <a:pt x="729" y="1273"/>
                </a:lnTo>
                <a:lnTo>
                  <a:pt x="693" y="1263"/>
                </a:lnTo>
                <a:lnTo>
                  <a:pt x="661" y="1253"/>
                </a:lnTo>
                <a:lnTo>
                  <a:pt x="629" y="1240"/>
                </a:lnTo>
                <a:lnTo>
                  <a:pt x="596" y="1231"/>
                </a:lnTo>
                <a:lnTo>
                  <a:pt x="567" y="1221"/>
                </a:lnTo>
                <a:lnTo>
                  <a:pt x="538" y="1208"/>
                </a:lnTo>
                <a:lnTo>
                  <a:pt x="505" y="1198"/>
                </a:lnTo>
                <a:lnTo>
                  <a:pt x="479" y="1188"/>
                </a:lnTo>
                <a:lnTo>
                  <a:pt x="450" y="1175"/>
                </a:lnTo>
                <a:lnTo>
                  <a:pt x="424" y="1166"/>
                </a:lnTo>
                <a:lnTo>
                  <a:pt x="398" y="1153"/>
                </a:lnTo>
                <a:lnTo>
                  <a:pt x="372" y="1140"/>
                </a:lnTo>
                <a:lnTo>
                  <a:pt x="347" y="1130"/>
                </a:lnTo>
                <a:lnTo>
                  <a:pt x="324" y="1117"/>
                </a:lnTo>
                <a:lnTo>
                  <a:pt x="298" y="1104"/>
                </a:lnTo>
                <a:lnTo>
                  <a:pt x="278" y="1094"/>
                </a:lnTo>
                <a:lnTo>
                  <a:pt x="256" y="1082"/>
                </a:lnTo>
                <a:lnTo>
                  <a:pt x="236" y="1069"/>
                </a:lnTo>
                <a:lnTo>
                  <a:pt x="214" y="1056"/>
                </a:lnTo>
                <a:lnTo>
                  <a:pt x="197" y="1043"/>
                </a:lnTo>
                <a:lnTo>
                  <a:pt x="178" y="1030"/>
                </a:lnTo>
                <a:lnTo>
                  <a:pt x="162" y="1020"/>
                </a:lnTo>
                <a:lnTo>
                  <a:pt x="146" y="1007"/>
                </a:lnTo>
                <a:lnTo>
                  <a:pt x="129" y="994"/>
                </a:lnTo>
                <a:lnTo>
                  <a:pt x="113" y="981"/>
                </a:lnTo>
                <a:lnTo>
                  <a:pt x="100" y="968"/>
                </a:lnTo>
                <a:lnTo>
                  <a:pt x="87" y="955"/>
                </a:lnTo>
                <a:lnTo>
                  <a:pt x="74" y="942"/>
                </a:lnTo>
                <a:lnTo>
                  <a:pt x="65" y="929"/>
                </a:lnTo>
                <a:lnTo>
                  <a:pt x="55" y="916"/>
                </a:lnTo>
                <a:lnTo>
                  <a:pt x="45" y="900"/>
                </a:lnTo>
                <a:lnTo>
                  <a:pt x="35" y="887"/>
                </a:lnTo>
                <a:lnTo>
                  <a:pt x="29" y="874"/>
                </a:lnTo>
                <a:lnTo>
                  <a:pt x="22" y="861"/>
                </a:lnTo>
                <a:lnTo>
                  <a:pt x="16" y="848"/>
                </a:lnTo>
                <a:lnTo>
                  <a:pt x="9" y="835"/>
                </a:lnTo>
                <a:lnTo>
                  <a:pt x="6" y="822"/>
                </a:lnTo>
                <a:lnTo>
                  <a:pt x="3" y="810"/>
                </a:lnTo>
                <a:lnTo>
                  <a:pt x="0" y="797"/>
                </a:lnTo>
                <a:lnTo>
                  <a:pt x="0" y="780"/>
                </a:lnTo>
                <a:lnTo>
                  <a:pt x="0" y="767"/>
                </a:lnTo>
                <a:lnTo>
                  <a:pt x="0" y="754"/>
                </a:lnTo>
                <a:lnTo>
                  <a:pt x="0" y="742"/>
                </a:lnTo>
                <a:lnTo>
                  <a:pt x="3" y="729"/>
                </a:lnTo>
                <a:lnTo>
                  <a:pt x="6" y="716"/>
                </a:lnTo>
                <a:lnTo>
                  <a:pt x="9" y="703"/>
                </a:lnTo>
                <a:lnTo>
                  <a:pt x="16" y="686"/>
                </a:lnTo>
                <a:lnTo>
                  <a:pt x="22" y="674"/>
                </a:lnTo>
                <a:lnTo>
                  <a:pt x="29" y="661"/>
                </a:lnTo>
                <a:lnTo>
                  <a:pt x="35" y="648"/>
                </a:lnTo>
                <a:lnTo>
                  <a:pt x="45" y="635"/>
                </a:lnTo>
                <a:lnTo>
                  <a:pt x="55" y="622"/>
                </a:lnTo>
                <a:lnTo>
                  <a:pt x="65" y="609"/>
                </a:lnTo>
                <a:lnTo>
                  <a:pt x="74" y="596"/>
                </a:lnTo>
                <a:lnTo>
                  <a:pt x="87" y="583"/>
                </a:lnTo>
                <a:lnTo>
                  <a:pt x="100" y="570"/>
                </a:lnTo>
                <a:lnTo>
                  <a:pt x="113" y="557"/>
                </a:lnTo>
                <a:lnTo>
                  <a:pt x="129" y="544"/>
                </a:lnTo>
                <a:lnTo>
                  <a:pt x="146" y="531"/>
                </a:lnTo>
                <a:lnTo>
                  <a:pt x="162" y="518"/>
                </a:lnTo>
                <a:lnTo>
                  <a:pt x="178" y="505"/>
                </a:lnTo>
                <a:lnTo>
                  <a:pt x="197" y="492"/>
                </a:lnTo>
                <a:lnTo>
                  <a:pt x="214" y="479"/>
                </a:lnTo>
                <a:lnTo>
                  <a:pt x="236" y="466"/>
                </a:lnTo>
                <a:lnTo>
                  <a:pt x="256" y="457"/>
                </a:lnTo>
                <a:lnTo>
                  <a:pt x="278" y="444"/>
                </a:lnTo>
                <a:lnTo>
                  <a:pt x="298" y="431"/>
                </a:lnTo>
                <a:lnTo>
                  <a:pt x="2969" y="767"/>
                </a:lnTo>
                <a:lnTo>
                  <a:pt x="2969" y="0"/>
                </a:lnTo>
                <a:close/>
              </a:path>
            </a:pathLst>
          </a:custGeom>
          <a:solidFill>
            <a:schemeClr val="accent1">
              <a:lumMod val="75000"/>
            </a:schemeClr>
          </a:solidFill>
          <a:ln w="8255">
            <a:noFill/>
            <a:round/>
            <a:headEnd/>
            <a:tailEnd/>
          </a:ln>
        </p:spPr>
        <p:txBody>
          <a:bodyPr/>
          <a:lstStyle/>
          <a:p>
            <a:endParaRPr lang="el-GR" sz="1400"/>
          </a:p>
        </p:txBody>
      </p:sp>
      <p:sp>
        <p:nvSpPr>
          <p:cNvPr id="40981" name="Rectangle 22"/>
          <p:cNvSpPr>
            <a:spLocks noChangeArrowheads="1"/>
          </p:cNvSpPr>
          <p:nvPr/>
        </p:nvSpPr>
        <p:spPr bwMode="auto">
          <a:xfrm>
            <a:off x="3679929" y="1131436"/>
            <a:ext cx="1784143" cy="276999"/>
          </a:xfrm>
          <a:prstGeom prst="rect">
            <a:avLst/>
          </a:prstGeom>
          <a:noFill/>
          <a:ln w="9525">
            <a:noFill/>
            <a:miter lim="800000"/>
            <a:headEnd/>
            <a:tailEnd/>
          </a:ln>
        </p:spPr>
        <p:txBody>
          <a:bodyPr wrap="none" lIns="0" tIns="0" rIns="0" bIns="0">
            <a:spAutoFit/>
          </a:bodyPr>
          <a:lstStyle/>
          <a:p>
            <a:r>
              <a:rPr lang="el-GR" b="1">
                <a:solidFill>
                  <a:srgbClr val="000000"/>
                </a:solidFill>
              </a:rPr>
              <a:t>ΣΧΗΜΑ ΚΕΦΑΛΗΣ </a:t>
            </a:r>
            <a:endParaRPr lang="el-GR" sz="3200"/>
          </a:p>
        </p:txBody>
      </p:sp>
      <p:sp>
        <p:nvSpPr>
          <p:cNvPr id="40982" name="Rectangle 23"/>
          <p:cNvSpPr>
            <a:spLocks noChangeArrowheads="1"/>
          </p:cNvSpPr>
          <p:nvPr/>
        </p:nvSpPr>
        <p:spPr bwMode="auto">
          <a:xfrm>
            <a:off x="4719183" y="4009701"/>
            <a:ext cx="274114" cy="215444"/>
          </a:xfrm>
          <a:prstGeom prst="rect">
            <a:avLst/>
          </a:prstGeom>
          <a:noFill/>
          <a:ln w="9525">
            <a:noFill/>
            <a:miter lim="800000"/>
            <a:headEnd/>
            <a:tailEnd/>
          </a:ln>
        </p:spPr>
        <p:txBody>
          <a:bodyPr wrap="none" lIns="0" tIns="0" rIns="0" bIns="0">
            <a:spAutoFit/>
          </a:bodyPr>
          <a:lstStyle/>
          <a:p>
            <a:r>
              <a:rPr lang="en-US" sz="1400">
                <a:solidFill>
                  <a:srgbClr val="000000"/>
                </a:solidFill>
              </a:rPr>
              <a:t>298</a:t>
            </a:r>
            <a:endParaRPr lang="el-GR" sz="1400"/>
          </a:p>
        </p:txBody>
      </p:sp>
      <p:sp>
        <p:nvSpPr>
          <p:cNvPr id="40983" name="Rectangle 24"/>
          <p:cNvSpPr>
            <a:spLocks noChangeArrowheads="1"/>
          </p:cNvSpPr>
          <p:nvPr/>
        </p:nvSpPr>
        <p:spPr bwMode="auto">
          <a:xfrm>
            <a:off x="517066" y="2678754"/>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el-GR" sz="1400"/>
          </a:p>
        </p:txBody>
      </p:sp>
      <p:sp>
        <p:nvSpPr>
          <p:cNvPr id="40984" name="Rectangle 25"/>
          <p:cNvSpPr>
            <a:spLocks noChangeArrowheads="1"/>
          </p:cNvSpPr>
          <p:nvPr/>
        </p:nvSpPr>
        <p:spPr bwMode="auto">
          <a:xfrm>
            <a:off x="691599" y="2524244"/>
            <a:ext cx="182742" cy="215444"/>
          </a:xfrm>
          <a:prstGeom prst="rect">
            <a:avLst/>
          </a:prstGeom>
          <a:noFill/>
          <a:ln w="9525">
            <a:noFill/>
            <a:miter lim="800000"/>
            <a:headEnd/>
            <a:tailEnd/>
          </a:ln>
        </p:spPr>
        <p:txBody>
          <a:bodyPr wrap="none" lIns="0" tIns="0" rIns="0" bIns="0">
            <a:spAutoFit/>
          </a:bodyPr>
          <a:lstStyle/>
          <a:p>
            <a:r>
              <a:rPr lang="en-US" sz="1400" dirty="0">
                <a:solidFill>
                  <a:srgbClr val="000000"/>
                </a:solidFill>
              </a:rPr>
              <a:t>16</a:t>
            </a:r>
            <a:endParaRPr lang="el-GR" sz="1400" dirty="0"/>
          </a:p>
        </p:txBody>
      </p:sp>
      <p:sp>
        <p:nvSpPr>
          <p:cNvPr id="40985" name="Rectangle 26"/>
          <p:cNvSpPr>
            <a:spLocks noChangeArrowheads="1"/>
          </p:cNvSpPr>
          <p:nvPr/>
        </p:nvSpPr>
        <p:spPr bwMode="auto">
          <a:xfrm>
            <a:off x="1297199" y="2416522"/>
            <a:ext cx="182742" cy="215444"/>
          </a:xfrm>
          <a:prstGeom prst="rect">
            <a:avLst/>
          </a:prstGeom>
          <a:noFill/>
          <a:ln w="9525">
            <a:noFill/>
            <a:miter lim="800000"/>
            <a:headEnd/>
            <a:tailEnd/>
          </a:ln>
        </p:spPr>
        <p:txBody>
          <a:bodyPr wrap="none" lIns="0" tIns="0" rIns="0" bIns="0">
            <a:spAutoFit/>
          </a:bodyPr>
          <a:lstStyle/>
          <a:p>
            <a:r>
              <a:rPr lang="en-US" sz="1400">
                <a:solidFill>
                  <a:srgbClr val="000000"/>
                </a:solidFill>
              </a:rPr>
              <a:t>18</a:t>
            </a:r>
            <a:endParaRPr lang="el-GR" sz="1400"/>
          </a:p>
        </p:txBody>
      </p:sp>
      <p:sp>
        <p:nvSpPr>
          <p:cNvPr id="40986" name="Rectangle 27"/>
          <p:cNvSpPr>
            <a:spLocks noChangeArrowheads="1"/>
          </p:cNvSpPr>
          <p:nvPr/>
        </p:nvSpPr>
        <p:spPr bwMode="auto">
          <a:xfrm>
            <a:off x="1803666" y="2374147"/>
            <a:ext cx="91372" cy="215444"/>
          </a:xfrm>
          <a:prstGeom prst="rect">
            <a:avLst/>
          </a:prstGeom>
          <a:noFill/>
          <a:ln w="9525">
            <a:noFill/>
            <a:miter lim="800000"/>
            <a:headEnd/>
            <a:tailEnd/>
          </a:ln>
        </p:spPr>
        <p:txBody>
          <a:bodyPr wrap="none" lIns="0" tIns="0" rIns="0" bIns="0">
            <a:spAutoFit/>
          </a:bodyPr>
          <a:lstStyle/>
          <a:p>
            <a:r>
              <a:rPr lang="en-US" sz="1400" dirty="0">
                <a:solidFill>
                  <a:srgbClr val="000000"/>
                </a:solidFill>
              </a:rPr>
              <a:t>4</a:t>
            </a:r>
            <a:endParaRPr lang="el-GR" sz="1400" dirty="0"/>
          </a:p>
        </p:txBody>
      </p:sp>
      <p:sp>
        <p:nvSpPr>
          <p:cNvPr id="40987" name="Rectangle 28"/>
          <p:cNvSpPr>
            <a:spLocks noChangeArrowheads="1"/>
          </p:cNvSpPr>
          <p:nvPr/>
        </p:nvSpPr>
        <p:spPr bwMode="auto">
          <a:xfrm>
            <a:off x="1965326" y="2342315"/>
            <a:ext cx="91372" cy="215444"/>
          </a:xfrm>
          <a:prstGeom prst="rect">
            <a:avLst/>
          </a:prstGeom>
          <a:noFill/>
          <a:ln w="9525">
            <a:noFill/>
            <a:miter lim="800000"/>
            <a:headEnd/>
            <a:tailEnd/>
          </a:ln>
        </p:spPr>
        <p:txBody>
          <a:bodyPr wrap="none" lIns="0" tIns="0" rIns="0" bIns="0">
            <a:spAutoFit/>
          </a:bodyPr>
          <a:lstStyle/>
          <a:p>
            <a:r>
              <a:rPr lang="en-US" sz="1400" dirty="0">
                <a:solidFill>
                  <a:srgbClr val="000000"/>
                </a:solidFill>
              </a:rPr>
              <a:t>1</a:t>
            </a:r>
            <a:endParaRPr lang="el-GR" sz="1400" dirty="0"/>
          </a:p>
        </p:txBody>
      </p:sp>
      <p:sp>
        <p:nvSpPr>
          <p:cNvPr id="40988" name="Rectangle 29"/>
          <p:cNvSpPr>
            <a:spLocks noChangeArrowheads="1"/>
          </p:cNvSpPr>
          <p:nvPr/>
        </p:nvSpPr>
        <p:spPr bwMode="auto">
          <a:xfrm>
            <a:off x="2129354" y="2314480"/>
            <a:ext cx="91372" cy="215444"/>
          </a:xfrm>
          <a:prstGeom prst="rect">
            <a:avLst/>
          </a:prstGeom>
          <a:noFill/>
          <a:ln w="9525">
            <a:noFill/>
            <a:miter lim="800000"/>
            <a:headEnd/>
            <a:tailEnd/>
          </a:ln>
        </p:spPr>
        <p:txBody>
          <a:bodyPr wrap="none" lIns="0" tIns="0" rIns="0" bIns="0">
            <a:spAutoFit/>
          </a:bodyPr>
          <a:lstStyle/>
          <a:p>
            <a:r>
              <a:rPr lang="en-US" sz="1400" dirty="0">
                <a:solidFill>
                  <a:srgbClr val="000000"/>
                </a:solidFill>
              </a:rPr>
              <a:t>3</a:t>
            </a:r>
            <a:endParaRPr lang="el-GR" sz="1400" dirty="0"/>
          </a:p>
        </p:txBody>
      </p:sp>
      <p:sp>
        <p:nvSpPr>
          <p:cNvPr id="40989" name="Rectangle 30"/>
          <p:cNvSpPr>
            <a:spLocks noChangeArrowheads="1"/>
          </p:cNvSpPr>
          <p:nvPr/>
        </p:nvSpPr>
        <p:spPr bwMode="auto">
          <a:xfrm>
            <a:off x="2543140" y="2222102"/>
            <a:ext cx="182742" cy="215444"/>
          </a:xfrm>
          <a:prstGeom prst="rect">
            <a:avLst/>
          </a:prstGeom>
          <a:noFill/>
          <a:ln w="9525">
            <a:noFill/>
            <a:miter lim="800000"/>
            <a:headEnd/>
            <a:tailEnd/>
          </a:ln>
        </p:spPr>
        <p:txBody>
          <a:bodyPr wrap="none" lIns="0" tIns="0" rIns="0" bIns="0">
            <a:spAutoFit/>
          </a:bodyPr>
          <a:lstStyle/>
          <a:p>
            <a:r>
              <a:rPr lang="en-US" sz="1400">
                <a:solidFill>
                  <a:srgbClr val="000000"/>
                </a:solidFill>
              </a:rPr>
              <a:t>19</a:t>
            </a:r>
            <a:endParaRPr lang="el-GR" sz="1400"/>
          </a:p>
        </p:txBody>
      </p:sp>
      <p:sp>
        <p:nvSpPr>
          <p:cNvPr id="40990" name="Rectangle 31"/>
          <p:cNvSpPr>
            <a:spLocks noChangeArrowheads="1"/>
          </p:cNvSpPr>
          <p:nvPr/>
        </p:nvSpPr>
        <p:spPr bwMode="auto">
          <a:xfrm>
            <a:off x="6262544" y="1440675"/>
            <a:ext cx="2136657" cy="2978867"/>
          </a:xfrm>
          <a:prstGeom prst="rect">
            <a:avLst/>
          </a:prstGeom>
          <a:solidFill>
            <a:srgbClr val="FFFFFF"/>
          </a:solidFill>
          <a:ln w="0">
            <a:noFill/>
            <a:miter lim="800000"/>
            <a:headEnd/>
            <a:tailEnd/>
          </a:ln>
        </p:spPr>
        <p:txBody>
          <a:bodyPr/>
          <a:lstStyle/>
          <a:p>
            <a:endParaRPr lang="el-GR" sz="1600"/>
          </a:p>
        </p:txBody>
      </p:sp>
      <p:sp>
        <p:nvSpPr>
          <p:cNvPr id="40991" name="Rectangle 32"/>
          <p:cNvSpPr>
            <a:spLocks noChangeArrowheads="1"/>
          </p:cNvSpPr>
          <p:nvPr/>
        </p:nvSpPr>
        <p:spPr bwMode="auto">
          <a:xfrm>
            <a:off x="5936393" y="1391621"/>
            <a:ext cx="373488" cy="318367"/>
          </a:xfrm>
          <a:prstGeom prst="rect">
            <a:avLst/>
          </a:prstGeom>
          <a:solidFill>
            <a:schemeClr val="tx2"/>
          </a:solidFill>
          <a:ln w="8255">
            <a:noFill/>
            <a:miter lim="800000"/>
            <a:headEnd/>
            <a:tailEnd/>
          </a:ln>
        </p:spPr>
        <p:txBody>
          <a:bodyPr/>
          <a:lstStyle/>
          <a:p>
            <a:endParaRPr lang="el-GR" sz="1600"/>
          </a:p>
        </p:txBody>
      </p:sp>
      <p:sp>
        <p:nvSpPr>
          <p:cNvPr id="40992" name="Rectangle 33"/>
          <p:cNvSpPr>
            <a:spLocks noChangeArrowheads="1"/>
          </p:cNvSpPr>
          <p:nvPr/>
        </p:nvSpPr>
        <p:spPr bwMode="auto">
          <a:xfrm>
            <a:off x="6462402" y="1391621"/>
            <a:ext cx="850573" cy="246221"/>
          </a:xfrm>
          <a:prstGeom prst="rect">
            <a:avLst/>
          </a:prstGeom>
          <a:noFill/>
          <a:ln w="9525">
            <a:noFill/>
            <a:miter lim="800000"/>
            <a:headEnd/>
            <a:tailEnd/>
          </a:ln>
        </p:spPr>
        <p:txBody>
          <a:bodyPr lIns="0" tIns="0" rIns="0" bIns="0">
            <a:spAutoFit/>
          </a:bodyPr>
          <a:lstStyle/>
          <a:p>
            <a:r>
              <a:rPr lang="el-GR" sz="1600" dirty="0">
                <a:solidFill>
                  <a:srgbClr val="000000"/>
                </a:solidFill>
              </a:rPr>
              <a:t>κυκλική</a:t>
            </a:r>
            <a:endParaRPr lang="el-GR" sz="1600" dirty="0"/>
          </a:p>
        </p:txBody>
      </p:sp>
      <p:sp>
        <p:nvSpPr>
          <p:cNvPr id="40993" name="Rectangle 34"/>
          <p:cNvSpPr>
            <a:spLocks noChangeArrowheads="1"/>
          </p:cNvSpPr>
          <p:nvPr/>
        </p:nvSpPr>
        <p:spPr bwMode="auto">
          <a:xfrm>
            <a:off x="5936393" y="1754038"/>
            <a:ext cx="373488" cy="318367"/>
          </a:xfrm>
          <a:prstGeom prst="rect">
            <a:avLst/>
          </a:prstGeom>
          <a:solidFill>
            <a:schemeClr val="accent2"/>
          </a:solidFill>
          <a:ln w="8255">
            <a:noFill/>
            <a:miter lim="800000"/>
            <a:headEnd/>
            <a:tailEnd/>
          </a:ln>
        </p:spPr>
        <p:txBody>
          <a:bodyPr/>
          <a:lstStyle/>
          <a:p>
            <a:endParaRPr lang="el-GR" sz="1600"/>
          </a:p>
        </p:txBody>
      </p:sp>
      <p:sp>
        <p:nvSpPr>
          <p:cNvPr id="40994" name="Rectangle 35"/>
          <p:cNvSpPr>
            <a:spLocks noChangeArrowheads="1"/>
          </p:cNvSpPr>
          <p:nvPr/>
        </p:nvSpPr>
        <p:spPr bwMode="auto">
          <a:xfrm>
            <a:off x="6462402" y="1753471"/>
            <a:ext cx="1395151" cy="246221"/>
          </a:xfrm>
          <a:prstGeom prst="rect">
            <a:avLst/>
          </a:prstGeom>
          <a:noFill/>
          <a:ln w="9525">
            <a:noFill/>
            <a:miter lim="800000"/>
            <a:headEnd/>
            <a:tailEnd/>
          </a:ln>
        </p:spPr>
        <p:txBody>
          <a:bodyPr lIns="0" tIns="0" rIns="0" bIns="0">
            <a:spAutoFit/>
          </a:bodyPr>
          <a:lstStyle/>
          <a:p>
            <a:r>
              <a:rPr lang="el-GR" sz="1600" dirty="0" err="1">
                <a:solidFill>
                  <a:srgbClr val="000000"/>
                </a:solidFill>
              </a:rPr>
              <a:t>μανιταρόσχημη</a:t>
            </a:r>
            <a:endParaRPr lang="el-GR" sz="1600" dirty="0"/>
          </a:p>
        </p:txBody>
      </p:sp>
      <p:sp>
        <p:nvSpPr>
          <p:cNvPr id="40995" name="Rectangle 36"/>
          <p:cNvSpPr>
            <a:spLocks noChangeArrowheads="1"/>
          </p:cNvSpPr>
          <p:nvPr/>
        </p:nvSpPr>
        <p:spPr bwMode="auto">
          <a:xfrm>
            <a:off x="5936393" y="2114184"/>
            <a:ext cx="373488" cy="320562"/>
          </a:xfrm>
          <a:prstGeom prst="rect">
            <a:avLst/>
          </a:prstGeom>
          <a:solidFill>
            <a:srgbClr val="FFFF00"/>
          </a:solidFill>
          <a:ln w="8255">
            <a:noFill/>
            <a:miter lim="800000"/>
            <a:headEnd/>
            <a:tailEnd/>
          </a:ln>
        </p:spPr>
        <p:txBody>
          <a:bodyPr/>
          <a:lstStyle/>
          <a:p>
            <a:endParaRPr lang="el-GR" sz="1600"/>
          </a:p>
        </p:txBody>
      </p:sp>
      <p:sp>
        <p:nvSpPr>
          <p:cNvPr id="40996" name="Rectangle 37"/>
          <p:cNvSpPr>
            <a:spLocks noChangeArrowheads="1"/>
          </p:cNvSpPr>
          <p:nvPr/>
        </p:nvSpPr>
        <p:spPr bwMode="auto">
          <a:xfrm>
            <a:off x="6462402" y="2114184"/>
            <a:ext cx="581569" cy="246221"/>
          </a:xfrm>
          <a:prstGeom prst="rect">
            <a:avLst/>
          </a:prstGeom>
          <a:noFill/>
          <a:ln w="9525">
            <a:noFill/>
            <a:miter lim="800000"/>
            <a:headEnd/>
            <a:tailEnd/>
          </a:ln>
        </p:spPr>
        <p:txBody>
          <a:bodyPr wrap="none" lIns="0" tIns="0" rIns="0" bIns="0">
            <a:spAutoFit/>
          </a:bodyPr>
          <a:lstStyle/>
          <a:p>
            <a:r>
              <a:rPr lang="el-GR" sz="1600" dirty="0">
                <a:solidFill>
                  <a:srgbClr val="000000"/>
                </a:solidFill>
              </a:rPr>
              <a:t>κωνική</a:t>
            </a:r>
            <a:endParaRPr lang="el-GR" sz="1600" dirty="0"/>
          </a:p>
        </p:txBody>
      </p:sp>
      <p:sp>
        <p:nvSpPr>
          <p:cNvPr id="40997" name="Rectangle 38"/>
          <p:cNvSpPr>
            <a:spLocks noChangeArrowheads="1"/>
          </p:cNvSpPr>
          <p:nvPr/>
        </p:nvSpPr>
        <p:spPr bwMode="auto">
          <a:xfrm>
            <a:off x="5936393" y="2476602"/>
            <a:ext cx="373488" cy="320562"/>
          </a:xfrm>
          <a:prstGeom prst="rect">
            <a:avLst/>
          </a:prstGeom>
          <a:solidFill>
            <a:schemeClr val="accent1">
              <a:lumMod val="20000"/>
              <a:lumOff val="80000"/>
            </a:schemeClr>
          </a:solidFill>
          <a:ln w="8255">
            <a:noFill/>
            <a:miter lim="800000"/>
            <a:headEnd/>
            <a:tailEnd/>
          </a:ln>
        </p:spPr>
        <p:txBody>
          <a:bodyPr/>
          <a:lstStyle/>
          <a:p>
            <a:endParaRPr lang="el-GR" sz="1600"/>
          </a:p>
        </p:txBody>
      </p:sp>
      <p:sp>
        <p:nvSpPr>
          <p:cNvPr id="40998" name="Rectangle 39"/>
          <p:cNvSpPr>
            <a:spLocks noChangeArrowheads="1"/>
          </p:cNvSpPr>
          <p:nvPr/>
        </p:nvSpPr>
        <p:spPr bwMode="auto">
          <a:xfrm>
            <a:off x="6481904" y="2452983"/>
            <a:ext cx="1598323" cy="246221"/>
          </a:xfrm>
          <a:prstGeom prst="rect">
            <a:avLst/>
          </a:prstGeom>
          <a:noFill/>
          <a:ln w="9525">
            <a:noFill/>
            <a:miter lim="800000"/>
            <a:headEnd/>
            <a:tailEnd/>
          </a:ln>
        </p:spPr>
        <p:txBody>
          <a:bodyPr wrap="none" lIns="0" tIns="0" rIns="0" bIns="0">
            <a:spAutoFit/>
          </a:bodyPr>
          <a:lstStyle/>
          <a:p>
            <a:r>
              <a:rPr lang="el-GR" sz="1600" dirty="0">
                <a:solidFill>
                  <a:srgbClr val="000000"/>
                </a:solidFill>
              </a:rPr>
              <a:t>παραλληλόγραμμη</a:t>
            </a:r>
            <a:endParaRPr lang="el-GR" sz="1600" dirty="0"/>
          </a:p>
        </p:txBody>
      </p:sp>
      <p:sp>
        <p:nvSpPr>
          <p:cNvPr id="40999" name="Rectangle 40"/>
          <p:cNvSpPr>
            <a:spLocks noChangeArrowheads="1"/>
          </p:cNvSpPr>
          <p:nvPr/>
        </p:nvSpPr>
        <p:spPr bwMode="auto">
          <a:xfrm>
            <a:off x="6462402" y="2624295"/>
            <a:ext cx="2251963" cy="492443"/>
          </a:xfrm>
          <a:prstGeom prst="rect">
            <a:avLst/>
          </a:prstGeom>
          <a:noFill/>
          <a:ln w="9525">
            <a:noFill/>
            <a:miter lim="800000"/>
            <a:headEnd/>
            <a:tailEnd/>
          </a:ln>
        </p:spPr>
        <p:txBody>
          <a:bodyPr wrap="none" lIns="0" tIns="0" rIns="0" bIns="0">
            <a:spAutoFit/>
          </a:bodyPr>
          <a:lstStyle/>
          <a:p>
            <a:r>
              <a:rPr lang="el-GR" sz="1600" dirty="0">
                <a:solidFill>
                  <a:srgbClr val="000000"/>
                </a:solidFill>
              </a:rPr>
              <a:t>με στρογγυλευμένες άκρες</a:t>
            </a:r>
          </a:p>
          <a:p>
            <a:endParaRPr lang="el-GR" sz="1600" dirty="0"/>
          </a:p>
        </p:txBody>
      </p:sp>
      <p:sp>
        <p:nvSpPr>
          <p:cNvPr id="41000" name="Rectangle 41"/>
          <p:cNvSpPr>
            <a:spLocks noChangeArrowheads="1"/>
          </p:cNvSpPr>
          <p:nvPr/>
        </p:nvSpPr>
        <p:spPr bwMode="auto">
          <a:xfrm>
            <a:off x="5936393" y="2839019"/>
            <a:ext cx="373488" cy="320562"/>
          </a:xfrm>
          <a:prstGeom prst="rect">
            <a:avLst/>
          </a:prstGeom>
          <a:solidFill>
            <a:srgbClr val="660066"/>
          </a:solidFill>
          <a:ln w="8255">
            <a:noFill/>
            <a:miter lim="800000"/>
            <a:headEnd/>
            <a:tailEnd/>
          </a:ln>
        </p:spPr>
        <p:txBody>
          <a:bodyPr/>
          <a:lstStyle/>
          <a:p>
            <a:endParaRPr lang="el-GR" sz="1600"/>
          </a:p>
        </p:txBody>
      </p:sp>
      <p:sp>
        <p:nvSpPr>
          <p:cNvPr id="41001" name="Rectangle 42"/>
          <p:cNvSpPr>
            <a:spLocks noChangeArrowheads="1"/>
          </p:cNvSpPr>
          <p:nvPr/>
        </p:nvSpPr>
        <p:spPr bwMode="auto">
          <a:xfrm>
            <a:off x="6482729" y="2888678"/>
            <a:ext cx="1473647" cy="246221"/>
          </a:xfrm>
          <a:prstGeom prst="rect">
            <a:avLst/>
          </a:prstGeom>
          <a:noFill/>
          <a:ln w="9525">
            <a:noFill/>
            <a:miter lim="800000"/>
            <a:headEnd/>
            <a:tailEnd/>
          </a:ln>
        </p:spPr>
        <p:txBody>
          <a:bodyPr wrap="square" lIns="0" tIns="0" rIns="0" bIns="0">
            <a:spAutoFit/>
          </a:bodyPr>
          <a:lstStyle/>
          <a:p>
            <a:r>
              <a:rPr lang="el-GR" sz="1600" dirty="0">
                <a:solidFill>
                  <a:srgbClr val="000000"/>
                </a:solidFill>
              </a:rPr>
              <a:t>ελλειψοειδής</a:t>
            </a:r>
            <a:endParaRPr lang="el-GR" sz="1600" dirty="0"/>
          </a:p>
        </p:txBody>
      </p:sp>
      <p:sp>
        <p:nvSpPr>
          <p:cNvPr id="41002" name="Rectangle 43"/>
          <p:cNvSpPr>
            <a:spLocks noChangeArrowheads="1"/>
          </p:cNvSpPr>
          <p:nvPr/>
        </p:nvSpPr>
        <p:spPr bwMode="auto">
          <a:xfrm>
            <a:off x="5936393" y="3199733"/>
            <a:ext cx="373488" cy="320562"/>
          </a:xfrm>
          <a:prstGeom prst="rect">
            <a:avLst/>
          </a:prstGeom>
          <a:solidFill>
            <a:srgbClr val="FF8080"/>
          </a:solidFill>
          <a:ln w="8255">
            <a:noFill/>
            <a:miter lim="800000"/>
            <a:headEnd/>
            <a:tailEnd/>
          </a:ln>
        </p:spPr>
        <p:txBody>
          <a:bodyPr/>
          <a:lstStyle/>
          <a:p>
            <a:endParaRPr lang="el-GR" sz="1600"/>
          </a:p>
        </p:txBody>
      </p:sp>
      <p:sp>
        <p:nvSpPr>
          <p:cNvPr id="41003" name="Rectangle 44"/>
          <p:cNvSpPr>
            <a:spLocks noChangeArrowheads="1"/>
          </p:cNvSpPr>
          <p:nvPr/>
        </p:nvSpPr>
        <p:spPr bwMode="auto">
          <a:xfrm>
            <a:off x="6482729" y="3216612"/>
            <a:ext cx="786754" cy="246221"/>
          </a:xfrm>
          <a:prstGeom prst="rect">
            <a:avLst/>
          </a:prstGeom>
          <a:noFill/>
          <a:ln w="9525">
            <a:noFill/>
            <a:miter lim="800000"/>
            <a:headEnd/>
            <a:tailEnd/>
          </a:ln>
        </p:spPr>
        <p:txBody>
          <a:bodyPr wrap="none" lIns="0" tIns="0" rIns="0" bIns="0">
            <a:spAutoFit/>
          </a:bodyPr>
          <a:lstStyle/>
          <a:p>
            <a:r>
              <a:rPr lang="el-GR" sz="1600" dirty="0">
                <a:solidFill>
                  <a:srgbClr val="000000"/>
                </a:solidFill>
              </a:rPr>
              <a:t>διχαλωτή</a:t>
            </a:r>
            <a:endParaRPr lang="el-GR" sz="1600" dirty="0"/>
          </a:p>
        </p:txBody>
      </p:sp>
      <p:sp>
        <p:nvSpPr>
          <p:cNvPr id="41004" name="Rectangle 45"/>
          <p:cNvSpPr>
            <a:spLocks noChangeArrowheads="1"/>
          </p:cNvSpPr>
          <p:nvPr/>
        </p:nvSpPr>
        <p:spPr bwMode="auto">
          <a:xfrm>
            <a:off x="5936393" y="3562150"/>
            <a:ext cx="373488" cy="320562"/>
          </a:xfrm>
          <a:prstGeom prst="rect">
            <a:avLst/>
          </a:prstGeom>
          <a:solidFill>
            <a:srgbClr val="0066CC"/>
          </a:solidFill>
          <a:ln w="8255">
            <a:noFill/>
            <a:miter lim="800000"/>
            <a:headEnd/>
            <a:tailEnd/>
          </a:ln>
        </p:spPr>
        <p:txBody>
          <a:bodyPr/>
          <a:lstStyle/>
          <a:p>
            <a:endParaRPr lang="el-GR" sz="1600"/>
          </a:p>
        </p:txBody>
      </p:sp>
      <p:sp>
        <p:nvSpPr>
          <p:cNvPr id="41005" name="Rectangle 46"/>
          <p:cNvSpPr>
            <a:spLocks noChangeArrowheads="1"/>
          </p:cNvSpPr>
          <p:nvPr/>
        </p:nvSpPr>
        <p:spPr bwMode="auto">
          <a:xfrm>
            <a:off x="6494312" y="3599320"/>
            <a:ext cx="907621" cy="246221"/>
          </a:xfrm>
          <a:prstGeom prst="rect">
            <a:avLst/>
          </a:prstGeom>
          <a:noFill/>
          <a:ln w="9525">
            <a:noFill/>
            <a:miter lim="800000"/>
            <a:headEnd/>
            <a:tailEnd/>
          </a:ln>
        </p:spPr>
        <p:txBody>
          <a:bodyPr wrap="none" lIns="0" tIns="0" rIns="0" bIns="0">
            <a:spAutoFit/>
          </a:bodyPr>
          <a:lstStyle/>
          <a:p>
            <a:r>
              <a:rPr lang="el-GR" sz="1600" dirty="0">
                <a:solidFill>
                  <a:srgbClr val="000000"/>
                </a:solidFill>
              </a:rPr>
              <a:t>τετράγωνη</a:t>
            </a:r>
            <a:endParaRPr lang="el-GR" sz="1600" dirty="0"/>
          </a:p>
        </p:txBody>
      </p:sp>
      <p:sp>
        <p:nvSpPr>
          <p:cNvPr id="41006" name="Rectangle 47"/>
          <p:cNvSpPr>
            <a:spLocks noChangeArrowheads="1"/>
          </p:cNvSpPr>
          <p:nvPr/>
        </p:nvSpPr>
        <p:spPr bwMode="auto">
          <a:xfrm>
            <a:off x="5936393" y="3922862"/>
            <a:ext cx="373488" cy="318367"/>
          </a:xfrm>
          <a:prstGeom prst="rect">
            <a:avLst/>
          </a:prstGeom>
          <a:solidFill>
            <a:srgbClr val="CCCCFF"/>
          </a:solidFill>
          <a:ln w="8255">
            <a:noFill/>
            <a:miter lim="800000"/>
            <a:headEnd/>
            <a:tailEnd/>
          </a:ln>
        </p:spPr>
        <p:txBody>
          <a:bodyPr/>
          <a:lstStyle/>
          <a:p>
            <a:endParaRPr lang="el-GR" sz="1600"/>
          </a:p>
        </p:txBody>
      </p:sp>
      <p:sp>
        <p:nvSpPr>
          <p:cNvPr id="41007" name="Rectangle 48"/>
          <p:cNvSpPr>
            <a:spLocks noChangeArrowheads="1"/>
          </p:cNvSpPr>
          <p:nvPr/>
        </p:nvSpPr>
        <p:spPr bwMode="auto">
          <a:xfrm>
            <a:off x="6482729" y="3958934"/>
            <a:ext cx="1157176" cy="246221"/>
          </a:xfrm>
          <a:prstGeom prst="rect">
            <a:avLst/>
          </a:prstGeom>
          <a:noFill/>
          <a:ln w="9525">
            <a:noFill/>
            <a:miter lim="800000"/>
            <a:headEnd/>
            <a:tailEnd/>
          </a:ln>
        </p:spPr>
        <p:txBody>
          <a:bodyPr wrap="none" lIns="0" tIns="0" rIns="0" bIns="0">
            <a:spAutoFit/>
          </a:bodyPr>
          <a:lstStyle/>
          <a:p>
            <a:r>
              <a:rPr lang="el-GR" sz="1600" dirty="0">
                <a:solidFill>
                  <a:srgbClr val="000000"/>
                </a:solidFill>
              </a:rPr>
              <a:t>χωρίς κεφαλή</a:t>
            </a:r>
            <a:endParaRPr lang="el-GR" sz="1600" dirty="0"/>
          </a:p>
        </p:txBody>
      </p:sp>
      <p:sp>
        <p:nvSpPr>
          <p:cNvPr id="48" name="TextBox 47"/>
          <p:cNvSpPr txBox="1"/>
          <p:nvPr/>
        </p:nvSpPr>
        <p:spPr>
          <a:xfrm>
            <a:off x="107504" y="4601163"/>
            <a:ext cx="223224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8852609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87575"/>
            <a:ext cx="2436472" cy="2098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10" descr="Jordan presentation"/>
          <p:cNvPicPr>
            <a:picLocks noGrp="1" noChangeAspect="1" noChangeArrowheads="1"/>
          </p:cNvPicPr>
          <p:nvPr>
            <p:ph idx="1"/>
          </p:nvPr>
        </p:nvPicPr>
        <p:blipFill>
          <a:blip r:embed="rId2" cstate="print">
            <a:lum bright="12000" contrast="12000"/>
          </a:blip>
          <a:srcRect/>
          <a:stretch>
            <a:fillRect/>
          </a:stretch>
        </p:blipFill>
        <p:spPr>
          <a:xfrm>
            <a:off x="-11781" y="11355"/>
            <a:ext cx="1696964" cy="3077944"/>
          </a:xfrm>
          <a:noFill/>
        </p:spPr>
      </p:pic>
      <p:pic>
        <p:nvPicPr>
          <p:cNvPr id="33" name="Picture 12" descr="Jordan presentation"/>
          <p:cNvPicPr>
            <a:picLocks noChangeAspect="1" noChangeArrowheads="1"/>
          </p:cNvPicPr>
          <p:nvPr/>
        </p:nvPicPr>
        <p:blipFill>
          <a:blip r:embed="rId3" cstate="print">
            <a:lum bright="12000" contrast="6000"/>
          </a:blip>
          <a:srcRect/>
          <a:stretch>
            <a:fillRect/>
          </a:stretch>
        </p:blipFill>
        <p:spPr bwMode="auto">
          <a:xfrm>
            <a:off x="-11781" y="3085877"/>
            <a:ext cx="2063502" cy="2055626"/>
          </a:xfrm>
          <a:prstGeom prst="rect">
            <a:avLst/>
          </a:prstGeom>
          <a:noFill/>
          <a:ln w="9525">
            <a:noFill/>
            <a:miter lim="800000"/>
            <a:headEnd/>
            <a:tailEnd/>
          </a:ln>
        </p:spPr>
      </p:pic>
      <p:pic>
        <p:nvPicPr>
          <p:cNvPr id="32" name="Picture 13" descr="Jordan presentation"/>
          <p:cNvPicPr>
            <a:picLocks noChangeAspect="1" noChangeArrowheads="1"/>
          </p:cNvPicPr>
          <p:nvPr/>
        </p:nvPicPr>
        <p:blipFill>
          <a:blip r:embed="rId4" cstate="print">
            <a:lum bright="12000"/>
          </a:blip>
          <a:srcRect/>
          <a:stretch>
            <a:fillRect/>
          </a:stretch>
        </p:blipFill>
        <p:spPr bwMode="auto">
          <a:xfrm>
            <a:off x="2436472" y="3085877"/>
            <a:ext cx="3661203" cy="2055626"/>
          </a:xfrm>
          <a:prstGeom prst="rect">
            <a:avLst/>
          </a:prstGeom>
          <a:noFill/>
          <a:ln w="9525">
            <a:noFill/>
            <a:miter lim="800000"/>
            <a:headEnd/>
            <a:tailEnd/>
          </a:ln>
        </p:spPr>
      </p:pic>
      <p:pic>
        <p:nvPicPr>
          <p:cNvPr id="31" name="Picture 11" descr="Jordan presentation"/>
          <p:cNvPicPr>
            <a:picLocks noChangeAspect="1" noChangeArrowheads="1"/>
          </p:cNvPicPr>
          <p:nvPr/>
        </p:nvPicPr>
        <p:blipFill>
          <a:blip r:embed="rId5" cstate="print">
            <a:lum bright="6000" contrast="18000"/>
          </a:blip>
          <a:srcRect/>
          <a:stretch>
            <a:fillRect/>
          </a:stretch>
        </p:blipFill>
        <p:spPr bwMode="auto">
          <a:xfrm>
            <a:off x="2051721" y="647125"/>
            <a:ext cx="4045954" cy="2311973"/>
          </a:xfrm>
          <a:prstGeom prst="rect">
            <a:avLst/>
          </a:prstGeom>
          <a:noFill/>
          <a:ln w="9525">
            <a:noFill/>
            <a:miter lim="800000"/>
            <a:headEnd/>
            <a:tailEnd/>
          </a:ln>
        </p:spPr>
      </p:pic>
      <p:sp>
        <p:nvSpPr>
          <p:cNvPr id="69636" name="Rectangle 4"/>
          <p:cNvSpPr>
            <a:spLocks noGrp="1" noChangeArrowheads="1"/>
          </p:cNvSpPr>
          <p:nvPr>
            <p:ph type="title"/>
          </p:nvPr>
        </p:nvSpPr>
        <p:spPr>
          <a:xfrm>
            <a:off x="2582993" y="-106863"/>
            <a:ext cx="3183940" cy="778396"/>
          </a:xfrm>
        </p:spPr>
        <p:txBody>
          <a:bodyPr rtlCol="0">
            <a:normAutofit/>
          </a:bodyPr>
          <a:lstStyle/>
          <a:p>
            <a:pPr eaLnBrk="1" fontAlgn="auto" hangingPunct="1">
              <a:spcAft>
                <a:spcPts val="0"/>
              </a:spcAft>
              <a:defRPr/>
            </a:pPr>
            <a:r>
              <a:rPr lang="el-GR" sz="3200" dirty="0" smtClean="0">
                <a:latin typeface="+mn-lt"/>
              </a:rPr>
              <a:t>Σιδερένια καρφιά</a:t>
            </a:r>
          </a:p>
        </p:txBody>
      </p:sp>
      <p:sp>
        <p:nvSpPr>
          <p:cNvPr id="41991" name="Text Box 14"/>
          <p:cNvSpPr txBox="1">
            <a:spLocks noChangeArrowheads="1"/>
          </p:cNvSpPr>
          <p:nvPr/>
        </p:nvSpPr>
        <p:spPr bwMode="auto">
          <a:xfrm>
            <a:off x="6948264" y="1196955"/>
            <a:ext cx="1727522" cy="3200876"/>
          </a:xfrm>
          <a:prstGeom prst="rect">
            <a:avLst/>
          </a:prstGeom>
          <a:noFill/>
          <a:ln w="12700" cap="sq">
            <a:noFill/>
            <a:miter lim="800000"/>
            <a:headEnd type="none" w="sm" len="sm"/>
            <a:tailEnd type="none" w="sm" len="sm"/>
          </a:ln>
        </p:spPr>
        <p:txBody>
          <a:bodyPr wrap="square" anchor="ctr">
            <a:spAutoFit/>
          </a:bodyPr>
          <a:lstStyle/>
          <a:p>
            <a:pPr>
              <a:spcBef>
                <a:spcPts val="1800"/>
              </a:spcBef>
            </a:pPr>
            <a:r>
              <a:rPr lang="el-GR" sz="1600" dirty="0"/>
              <a:t>Κυκλική </a:t>
            </a:r>
            <a:r>
              <a:rPr lang="el-GR" sz="1600" dirty="0" smtClean="0"/>
              <a:t>επίπεδη</a:t>
            </a:r>
            <a:endParaRPr lang="en-US" sz="1600" dirty="0" smtClean="0"/>
          </a:p>
          <a:p>
            <a:pPr>
              <a:spcBef>
                <a:spcPts val="1800"/>
              </a:spcBef>
            </a:pPr>
            <a:r>
              <a:rPr lang="en-US" sz="1600" dirty="0" smtClean="0"/>
              <a:t>K</a:t>
            </a:r>
            <a:r>
              <a:rPr lang="el-GR" sz="1600" dirty="0" err="1" smtClean="0"/>
              <a:t>υρτή</a:t>
            </a:r>
            <a:r>
              <a:rPr lang="el-GR" sz="1600" dirty="0" smtClean="0"/>
              <a:t> κεφαλή</a:t>
            </a:r>
            <a:endParaRPr lang="en-US" sz="1600" dirty="0" smtClean="0"/>
          </a:p>
          <a:p>
            <a:pPr>
              <a:spcBef>
                <a:spcPts val="1800"/>
              </a:spcBef>
            </a:pPr>
            <a:r>
              <a:rPr lang="el-GR" sz="1600" dirty="0" err="1"/>
              <a:t>Μανιταρόσχημη</a:t>
            </a:r>
            <a:r>
              <a:rPr lang="el-GR" sz="1600" dirty="0"/>
              <a:t> </a:t>
            </a:r>
            <a:endParaRPr lang="en-US" sz="1600" dirty="0" smtClean="0"/>
          </a:p>
          <a:p>
            <a:pPr>
              <a:spcBef>
                <a:spcPts val="1800"/>
              </a:spcBef>
            </a:pPr>
            <a:r>
              <a:rPr lang="el-GR" sz="1600" dirty="0" smtClean="0"/>
              <a:t> </a:t>
            </a:r>
            <a:r>
              <a:rPr lang="el-GR" sz="1600" dirty="0"/>
              <a:t>Διχαλωτή </a:t>
            </a:r>
            <a:endParaRPr lang="en-US" sz="1600" dirty="0" smtClean="0"/>
          </a:p>
          <a:p>
            <a:pPr>
              <a:spcBef>
                <a:spcPts val="1800"/>
              </a:spcBef>
            </a:pPr>
            <a:r>
              <a:rPr lang="el-GR" sz="1600" dirty="0" smtClean="0"/>
              <a:t>Χωρίς κεφαλή</a:t>
            </a:r>
            <a:endParaRPr lang="en-US" sz="1600" dirty="0" smtClean="0"/>
          </a:p>
          <a:p>
            <a:pPr>
              <a:spcBef>
                <a:spcPts val="1800"/>
              </a:spcBef>
            </a:pPr>
            <a:r>
              <a:rPr lang="el-GR" sz="1600" dirty="0" smtClean="0"/>
              <a:t>Παρ/</a:t>
            </a:r>
            <a:r>
              <a:rPr lang="el-GR" sz="1600" dirty="0" err="1" smtClean="0"/>
              <a:t>μμη</a:t>
            </a:r>
            <a:r>
              <a:rPr lang="el-GR" sz="1600" dirty="0" smtClean="0"/>
              <a:t> κεφαλή</a:t>
            </a:r>
            <a:endParaRPr lang="en-US" sz="1600" dirty="0" smtClean="0"/>
          </a:p>
          <a:p>
            <a:pPr>
              <a:spcBef>
                <a:spcPts val="1800"/>
              </a:spcBef>
            </a:pPr>
            <a:r>
              <a:rPr lang="el-GR" sz="1600" dirty="0"/>
              <a:t>Ελλειψοειδής </a:t>
            </a:r>
            <a:endParaRPr lang="en-US" sz="1600" dirty="0" smtClean="0"/>
          </a:p>
        </p:txBody>
      </p:sp>
      <p:sp>
        <p:nvSpPr>
          <p:cNvPr id="4" name="Oval 3"/>
          <p:cNvSpPr/>
          <p:nvPr/>
        </p:nvSpPr>
        <p:spPr>
          <a:xfrm>
            <a:off x="6567971" y="1199208"/>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l-GR" dirty="0"/>
          </a:p>
        </p:txBody>
      </p:sp>
      <p:sp>
        <p:nvSpPr>
          <p:cNvPr id="13" name="Oval 12"/>
          <p:cNvSpPr/>
          <p:nvPr/>
        </p:nvSpPr>
        <p:spPr>
          <a:xfrm>
            <a:off x="6567971" y="169349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l-GR" dirty="0"/>
          </a:p>
        </p:txBody>
      </p:sp>
      <p:sp>
        <p:nvSpPr>
          <p:cNvPr id="14" name="Oval 13"/>
          <p:cNvSpPr/>
          <p:nvPr/>
        </p:nvSpPr>
        <p:spPr>
          <a:xfrm>
            <a:off x="6576002" y="216149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l-GR" dirty="0"/>
          </a:p>
        </p:txBody>
      </p:sp>
      <p:sp>
        <p:nvSpPr>
          <p:cNvPr id="15" name="Oval 14"/>
          <p:cNvSpPr/>
          <p:nvPr/>
        </p:nvSpPr>
        <p:spPr>
          <a:xfrm>
            <a:off x="6567971" y="262949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l-GR" dirty="0"/>
          </a:p>
        </p:txBody>
      </p:sp>
      <p:sp>
        <p:nvSpPr>
          <p:cNvPr id="16" name="Oval 15"/>
          <p:cNvSpPr/>
          <p:nvPr/>
        </p:nvSpPr>
        <p:spPr>
          <a:xfrm>
            <a:off x="6567971" y="309749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l-GR" dirty="0"/>
          </a:p>
        </p:txBody>
      </p:sp>
      <p:sp>
        <p:nvSpPr>
          <p:cNvPr id="17" name="Oval 16"/>
          <p:cNvSpPr/>
          <p:nvPr/>
        </p:nvSpPr>
        <p:spPr>
          <a:xfrm>
            <a:off x="6567971" y="359116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l-GR" dirty="0"/>
          </a:p>
        </p:txBody>
      </p:sp>
      <p:sp>
        <p:nvSpPr>
          <p:cNvPr id="18" name="Oval 17"/>
          <p:cNvSpPr/>
          <p:nvPr/>
        </p:nvSpPr>
        <p:spPr>
          <a:xfrm>
            <a:off x="6567971" y="406949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l-GR" dirty="0"/>
          </a:p>
        </p:txBody>
      </p:sp>
      <p:sp>
        <p:nvSpPr>
          <p:cNvPr id="20" name="Oval 19"/>
          <p:cNvSpPr/>
          <p:nvPr/>
        </p:nvSpPr>
        <p:spPr>
          <a:xfrm>
            <a:off x="14197" y="1235856"/>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l-GR" dirty="0"/>
          </a:p>
        </p:txBody>
      </p:sp>
      <p:sp>
        <p:nvSpPr>
          <p:cNvPr id="21" name="Oval 20"/>
          <p:cNvSpPr/>
          <p:nvPr/>
        </p:nvSpPr>
        <p:spPr>
          <a:xfrm>
            <a:off x="5580112" y="4049392"/>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l-GR" dirty="0"/>
          </a:p>
        </p:txBody>
      </p:sp>
      <p:sp>
        <p:nvSpPr>
          <p:cNvPr id="22" name="Oval 21"/>
          <p:cNvSpPr/>
          <p:nvPr/>
        </p:nvSpPr>
        <p:spPr>
          <a:xfrm>
            <a:off x="1326767" y="1601312"/>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l-GR" dirty="0"/>
          </a:p>
        </p:txBody>
      </p:sp>
      <p:sp>
        <p:nvSpPr>
          <p:cNvPr id="23" name="Oval 22"/>
          <p:cNvSpPr/>
          <p:nvPr/>
        </p:nvSpPr>
        <p:spPr>
          <a:xfrm>
            <a:off x="2483768" y="1007104"/>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l-GR" dirty="0"/>
          </a:p>
        </p:txBody>
      </p:sp>
      <p:sp>
        <p:nvSpPr>
          <p:cNvPr id="24" name="Oval 23"/>
          <p:cNvSpPr/>
          <p:nvPr/>
        </p:nvSpPr>
        <p:spPr>
          <a:xfrm>
            <a:off x="3491880" y="1493947"/>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l-GR" dirty="0"/>
          </a:p>
        </p:txBody>
      </p:sp>
      <p:sp>
        <p:nvSpPr>
          <p:cNvPr id="25" name="Oval 24"/>
          <p:cNvSpPr/>
          <p:nvPr/>
        </p:nvSpPr>
        <p:spPr>
          <a:xfrm>
            <a:off x="1622626" y="3869392"/>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l-GR" dirty="0"/>
          </a:p>
        </p:txBody>
      </p:sp>
      <p:sp>
        <p:nvSpPr>
          <p:cNvPr id="26" name="Oval 25"/>
          <p:cNvSpPr/>
          <p:nvPr/>
        </p:nvSpPr>
        <p:spPr>
          <a:xfrm>
            <a:off x="4427984" y="1822891"/>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l-GR" dirty="0"/>
          </a:p>
        </p:txBody>
      </p:sp>
      <p:sp>
        <p:nvSpPr>
          <p:cNvPr id="27" name="Oval 26"/>
          <p:cNvSpPr/>
          <p:nvPr/>
        </p:nvSpPr>
        <p:spPr>
          <a:xfrm>
            <a:off x="539552" y="3384000"/>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l-GR" dirty="0"/>
          </a:p>
        </p:txBody>
      </p:sp>
      <p:sp>
        <p:nvSpPr>
          <p:cNvPr id="28" name="Oval 27"/>
          <p:cNvSpPr/>
          <p:nvPr/>
        </p:nvSpPr>
        <p:spPr>
          <a:xfrm>
            <a:off x="5148064" y="1241312"/>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l-GR" dirty="0"/>
          </a:p>
        </p:txBody>
      </p:sp>
      <p:sp>
        <p:nvSpPr>
          <p:cNvPr id="29" name="Oval 28"/>
          <p:cNvSpPr/>
          <p:nvPr/>
        </p:nvSpPr>
        <p:spPr>
          <a:xfrm>
            <a:off x="3024821" y="3204000"/>
            <a:ext cx="358054" cy="3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l-GR" dirty="0"/>
          </a:p>
        </p:txBody>
      </p:sp>
      <p:sp>
        <p:nvSpPr>
          <p:cNvPr id="34" name="TextBox 33"/>
          <p:cNvSpPr txBox="1"/>
          <p:nvPr/>
        </p:nvSpPr>
        <p:spPr>
          <a:xfrm>
            <a:off x="6097675" y="4564422"/>
            <a:ext cx="3046325" cy="577081"/>
          </a:xfrm>
          <a:prstGeom prst="rect">
            <a:avLst/>
          </a:prstGeom>
          <a:solidFill>
            <a:schemeClr val="bg1">
              <a:lumMod val="95000"/>
            </a:schemeClr>
          </a:solidFill>
        </p:spPr>
        <p:txBody>
          <a:bodyPr wrap="square" rtlCol="0">
            <a:spAutoFit/>
          </a:bodyPr>
          <a:lstStyle/>
          <a:p>
            <a:r>
              <a:rPr lang="en-US" sz="1050" dirty="0" smtClean="0">
                <a:solidFill>
                  <a:schemeClr val="tx1">
                    <a:lumMod val="75000"/>
                    <a:lumOff val="25000"/>
                  </a:schemeClr>
                </a:solidFill>
              </a:rPr>
              <a:t>© PROMET project </a:t>
            </a:r>
            <a:r>
              <a:rPr lang="el-GR" sz="1050" dirty="0" smtClean="0">
                <a:solidFill>
                  <a:schemeClr val="tx1">
                    <a:lumMod val="75000"/>
                    <a:lumOff val="25000"/>
                  </a:schemeClr>
                </a:solidFill>
              </a:rPr>
              <a:t>ΤΕΙ ΑΘΗΝΑΣ ( Μ.Γιαννουλάκη) και Εταιρεία Μεσσηνιακών Αρχαιολογικών Σπουδών)</a:t>
            </a:r>
            <a:endParaRPr lang="el-GR" sz="1050" dirty="0">
              <a:solidFill>
                <a:schemeClr val="tx1">
                  <a:lumMod val="75000"/>
                  <a:lumOff val="25000"/>
                </a:schemeClr>
              </a:solidFill>
            </a:endParaRPr>
          </a:p>
        </p:txBody>
      </p:sp>
    </p:spTree>
    <p:extLst>
      <p:ext uri="{BB962C8B-B14F-4D97-AF65-F5344CB8AC3E}">
        <p14:creationId xmlns:p14="http://schemas.microsoft.com/office/powerpoint/2010/main" val="31828263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25862048"/>
              </p:ext>
            </p:extLst>
          </p:nvPr>
        </p:nvGraphicFramePr>
        <p:xfrm>
          <a:off x="0" y="925696"/>
          <a:ext cx="9059862" cy="339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175" name="Group 58"/>
          <p:cNvGrpSpPr>
            <a:grpSpLocks/>
          </p:cNvGrpSpPr>
          <p:nvPr/>
        </p:nvGrpSpPr>
        <p:grpSpPr bwMode="auto">
          <a:xfrm>
            <a:off x="41589" y="4452549"/>
            <a:ext cx="8663651" cy="728477"/>
            <a:chOff x="1538" y="8360"/>
            <a:chExt cx="13644" cy="1531"/>
          </a:xfrm>
        </p:grpSpPr>
        <p:sp>
          <p:nvSpPr>
            <p:cNvPr id="5177" name="AutoShape 59"/>
            <p:cNvSpPr>
              <a:spLocks/>
            </p:cNvSpPr>
            <p:nvPr/>
          </p:nvSpPr>
          <p:spPr bwMode="auto">
            <a:xfrm rot="16200000">
              <a:off x="2669" y="7247"/>
              <a:ext cx="574" cy="2836"/>
            </a:xfrm>
            <a:prstGeom prst="leftBrace">
              <a:avLst>
                <a:gd name="adj1" fmla="val 44048"/>
                <a:gd name="adj2" fmla="val 50000"/>
              </a:avLst>
            </a:prstGeom>
            <a:noFill/>
            <a:ln w="12700">
              <a:solidFill>
                <a:srgbClr val="000000"/>
              </a:solidFill>
              <a:round/>
              <a:headEnd/>
              <a:tailEnd/>
            </a:ln>
          </p:spPr>
          <p:txBody>
            <a:bodyPr/>
            <a:lstStyle/>
            <a:p>
              <a:endParaRPr lang="el-GR" sz="1000"/>
            </a:p>
          </p:txBody>
        </p:sp>
        <p:sp>
          <p:nvSpPr>
            <p:cNvPr id="5178" name="Text Box 60"/>
            <p:cNvSpPr txBox="1">
              <a:spLocks noChangeArrowheads="1"/>
            </p:cNvSpPr>
            <p:nvPr/>
          </p:nvSpPr>
          <p:spPr bwMode="auto">
            <a:xfrm>
              <a:off x="1876" y="9042"/>
              <a:ext cx="2160" cy="720"/>
            </a:xfrm>
            <a:prstGeom prst="rect">
              <a:avLst/>
            </a:prstGeom>
            <a:noFill/>
            <a:ln w="9525" algn="ctr">
              <a:noFill/>
              <a:miter lim="800000"/>
              <a:headEnd/>
              <a:tailEnd/>
            </a:ln>
          </p:spPr>
          <p:txBody>
            <a:bodyPr/>
            <a:lstStyle/>
            <a:p>
              <a:pPr algn="ctr"/>
              <a:r>
                <a:rPr lang="el-GR" sz="1000" b="1" dirty="0"/>
                <a:t>Ρωμαϊκό κυκλικό</a:t>
              </a:r>
            </a:p>
            <a:p>
              <a:pPr algn="ctr"/>
              <a:r>
                <a:rPr lang="el-GR" sz="1000" b="1" dirty="0"/>
                <a:t> κάτοπτρο</a:t>
              </a:r>
              <a:endParaRPr lang="el-GR" sz="1000" dirty="0"/>
            </a:p>
          </p:txBody>
        </p:sp>
        <p:sp>
          <p:nvSpPr>
            <p:cNvPr id="5179" name="AutoShape 61"/>
            <p:cNvSpPr>
              <a:spLocks/>
            </p:cNvSpPr>
            <p:nvPr/>
          </p:nvSpPr>
          <p:spPr bwMode="auto">
            <a:xfrm rot="-5400000">
              <a:off x="6324" y="7131"/>
              <a:ext cx="574" cy="3034"/>
            </a:xfrm>
            <a:prstGeom prst="leftBrace">
              <a:avLst>
                <a:gd name="adj1" fmla="val 44048"/>
                <a:gd name="adj2" fmla="val 50000"/>
              </a:avLst>
            </a:prstGeom>
            <a:noFill/>
            <a:ln w="12700">
              <a:solidFill>
                <a:srgbClr val="000000"/>
              </a:solidFill>
              <a:round/>
              <a:headEnd/>
              <a:tailEnd/>
            </a:ln>
          </p:spPr>
          <p:txBody>
            <a:bodyPr/>
            <a:lstStyle/>
            <a:p>
              <a:endParaRPr lang="el-GR" sz="1000"/>
            </a:p>
          </p:txBody>
        </p:sp>
        <p:sp>
          <p:nvSpPr>
            <p:cNvPr id="5180" name="Text Box 62"/>
            <p:cNvSpPr txBox="1">
              <a:spLocks noChangeArrowheads="1"/>
            </p:cNvSpPr>
            <p:nvPr/>
          </p:nvSpPr>
          <p:spPr bwMode="auto">
            <a:xfrm>
              <a:off x="5560" y="8991"/>
              <a:ext cx="2102" cy="900"/>
            </a:xfrm>
            <a:prstGeom prst="rect">
              <a:avLst/>
            </a:prstGeom>
            <a:noFill/>
            <a:ln w="9525" algn="ctr">
              <a:noFill/>
              <a:miter lim="800000"/>
              <a:headEnd/>
              <a:tailEnd/>
            </a:ln>
          </p:spPr>
          <p:txBody>
            <a:bodyPr/>
            <a:lstStyle/>
            <a:p>
              <a:pPr algn="ctr"/>
              <a:r>
                <a:rPr lang="el-GR" sz="1000" b="1" dirty="0"/>
                <a:t>Τύπος ΙΙΙ</a:t>
              </a:r>
            </a:p>
            <a:p>
              <a:pPr algn="ctr"/>
              <a:endParaRPr lang="el-GR" sz="1000" dirty="0"/>
            </a:p>
          </p:txBody>
        </p:sp>
        <p:sp>
          <p:nvSpPr>
            <p:cNvPr id="5181" name="AutoShape 63"/>
            <p:cNvSpPr>
              <a:spLocks/>
            </p:cNvSpPr>
            <p:nvPr/>
          </p:nvSpPr>
          <p:spPr bwMode="auto">
            <a:xfrm rot="16200000">
              <a:off x="8930" y="8005"/>
              <a:ext cx="574" cy="1320"/>
            </a:xfrm>
            <a:prstGeom prst="leftBrace">
              <a:avLst>
                <a:gd name="adj1" fmla="val 19164"/>
                <a:gd name="adj2" fmla="val 50000"/>
              </a:avLst>
            </a:prstGeom>
            <a:noFill/>
            <a:ln w="12700">
              <a:solidFill>
                <a:srgbClr val="000000"/>
              </a:solidFill>
              <a:round/>
              <a:headEnd/>
              <a:tailEnd/>
            </a:ln>
          </p:spPr>
          <p:txBody>
            <a:bodyPr/>
            <a:lstStyle/>
            <a:p>
              <a:endParaRPr lang="el-GR" sz="1000"/>
            </a:p>
          </p:txBody>
        </p:sp>
        <p:sp>
          <p:nvSpPr>
            <p:cNvPr id="5182" name="Text Box 64"/>
            <p:cNvSpPr txBox="1">
              <a:spLocks noChangeArrowheads="1"/>
            </p:cNvSpPr>
            <p:nvPr/>
          </p:nvSpPr>
          <p:spPr bwMode="auto">
            <a:xfrm>
              <a:off x="8677" y="9085"/>
              <a:ext cx="1080" cy="540"/>
            </a:xfrm>
            <a:prstGeom prst="rect">
              <a:avLst/>
            </a:prstGeom>
            <a:noFill/>
            <a:ln w="9525" algn="ctr">
              <a:noFill/>
              <a:miter lim="800000"/>
              <a:headEnd/>
              <a:tailEnd/>
            </a:ln>
          </p:spPr>
          <p:txBody>
            <a:bodyPr/>
            <a:lstStyle/>
            <a:p>
              <a:pPr algn="ctr"/>
              <a:r>
                <a:rPr lang="el-GR" sz="1000" b="1" dirty="0"/>
                <a:t>Τύπος Ι</a:t>
              </a:r>
              <a:endParaRPr lang="el-GR" sz="1000" dirty="0"/>
            </a:p>
          </p:txBody>
        </p:sp>
        <p:sp>
          <p:nvSpPr>
            <p:cNvPr id="5183" name="AutoShape 65"/>
            <p:cNvSpPr>
              <a:spLocks/>
            </p:cNvSpPr>
            <p:nvPr/>
          </p:nvSpPr>
          <p:spPr bwMode="auto">
            <a:xfrm rot="16200000">
              <a:off x="10520" y="8006"/>
              <a:ext cx="574" cy="1320"/>
            </a:xfrm>
            <a:prstGeom prst="leftBrace">
              <a:avLst>
                <a:gd name="adj1" fmla="val 19164"/>
                <a:gd name="adj2" fmla="val 50000"/>
              </a:avLst>
            </a:prstGeom>
            <a:noFill/>
            <a:ln w="12700">
              <a:solidFill>
                <a:srgbClr val="000000"/>
              </a:solidFill>
              <a:round/>
              <a:headEnd/>
              <a:tailEnd/>
            </a:ln>
          </p:spPr>
          <p:txBody>
            <a:bodyPr/>
            <a:lstStyle/>
            <a:p>
              <a:endParaRPr lang="el-GR" sz="1000"/>
            </a:p>
          </p:txBody>
        </p:sp>
        <p:sp>
          <p:nvSpPr>
            <p:cNvPr id="5184" name="Text Box 66"/>
            <p:cNvSpPr txBox="1">
              <a:spLocks noChangeArrowheads="1"/>
            </p:cNvSpPr>
            <p:nvPr/>
          </p:nvSpPr>
          <p:spPr bwMode="auto">
            <a:xfrm>
              <a:off x="10267" y="9042"/>
              <a:ext cx="1080" cy="720"/>
            </a:xfrm>
            <a:prstGeom prst="rect">
              <a:avLst/>
            </a:prstGeom>
            <a:noFill/>
            <a:ln w="9525" algn="ctr">
              <a:noFill/>
              <a:miter lim="800000"/>
              <a:headEnd/>
              <a:tailEnd/>
            </a:ln>
          </p:spPr>
          <p:txBody>
            <a:bodyPr/>
            <a:lstStyle/>
            <a:p>
              <a:pPr algn="ctr"/>
              <a:r>
                <a:rPr lang="el-GR" sz="1000" b="1" dirty="0"/>
                <a:t>Τύπος ΙΙΙΒ</a:t>
              </a:r>
              <a:endParaRPr lang="el-GR" sz="1000" dirty="0"/>
            </a:p>
          </p:txBody>
        </p:sp>
        <p:sp>
          <p:nvSpPr>
            <p:cNvPr id="5185" name="AutoShape 67"/>
            <p:cNvSpPr>
              <a:spLocks/>
            </p:cNvSpPr>
            <p:nvPr/>
          </p:nvSpPr>
          <p:spPr bwMode="auto">
            <a:xfrm rot="16200000">
              <a:off x="12108" y="7987"/>
              <a:ext cx="574" cy="1320"/>
            </a:xfrm>
            <a:prstGeom prst="leftBrace">
              <a:avLst>
                <a:gd name="adj1" fmla="val 19164"/>
                <a:gd name="adj2" fmla="val 50000"/>
              </a:avLst>
            </a:prstGeom>
            <a:noFill/>
            <a:ln w="12700">
              <a:solidFill>
                <a:srgbClr val="000000"/>
              </a:solidFill>
              <a:round/>
              <a:headEnd/>
              <a:tailEnd/>
            </a:ln>
          </p:spPr>
          <p:txBody>
            <a:bodyPr/>
            <a:lstStyle/>
            <a:p>
              <a:endParaRPr lang="el-GR" sz="1000"/>
            </a:p>
          </p:txBody>
        </p:sp>
        <p:sp>
          <p:nvSpPr>
            <p:cNvPr id="5186" name="Text Box 68"/>
            <p:cNvSpPr txBox="1">
              <a:spLocks noChangeArrowheads="1"/>
            </p:cNvSpPr>
            <p:nvPr/>
          </p:nvSpPr>
          <p:spPr bwMode="auto">
            <a:xfrm>
              <a:off x="11855" y="8994"/>
              <a:ext cx="1080" cy="720"/>
            </a:xfrm>
            <a:prstGeom prst="rect">
              <a:avLst/>
            </a:prstGeom>
            <a:noFill/>
            <a:ln w="9525" algn="ctr">
              <a:noFill/>
              <a:miter lim="800000"/>
              <a:headEnd/>
              <a:tailEnd/>
            </a:ln>
          </p:spPr>
          <p:txBody>
            <a:bodyPr/>
            <a:lstStyle/>
            <a:p>
              <a:pPr algn="ctr"/>
              <a:r>
                <a:rPr lang="el-GR" sz="1000" b="1" dirty="0"/>
                <a:t>Τύπος ΙΙΙΓ</a:t>
              </a:r>
              <a:endParaRPr lang="el-GR" sz="1000" dirty="0"/>
            </a:p>
          </p:txBody>
        </p:sp>
        <p:sp>
          <p:nvSpPr>
            <p:cNvPr id="5187" name="AutoShape 69"/>
            <p:cNvSpPr>
              <a:spLocks/>
            </p:cNvSpPr>
            <p:nvPr/>
          </p:nvSpPr>
          <p:spPr bwMode="auto">
            <a:xfrm rot="16200000">
              <a:off x="13695" y="7987"/>
              <a:ext cx="574" cy="1320"/>
            </a:xfrm>
            <a:prstGeom prst="leftBrace">
              <a:avLst>
                <a:gd name="adj1" fmla="val 19164"/>
                <a:gd name="adj2" fmla="val 50000"/>
              </a:avLst>
            </a:prstGeom>
            <a:noFill/>
            <a:ln w="12700">
              <a:solidFill>
                <a:srgbClr val="000000"/>
              </a:solidFill>
              <a:round/>
              <a:headEnd/>
              <a:tailEnd/>
            </a:ln>
          </p:spPr>
          <p:txBody>
            <a:bodyPr/>
            <a:lstStyle/>
            <a:p>
              <a:endParaRPr lang="el-GR" sz="1000"/>
            </a:p>
          </p:txBody>
        </p:sp>
        <p:sp>
          <p:nvSpPr>
            <p:cNvPr id="5188" name="Text Box 70"/>
            <p:cNvSpPr txBox="1">
              <a:spLocks noChangeArrowheads="1"/>
            </p:cNvSpPr>
            <p:nvPr/>
          </p:nvSpPr>
          <p:spPr bwMode="auto">
            <a:xfrm>
              <a:off x="12782" y="9057"/>
              <a:ext cx="2400" cy="720"/>
            </a:xfrm>
            <a:prstGeom prst="rect">
              <a:avLst/>
            </a:prstGeom>
            <a:noFill/>
            <a:ln w="9525" algn="ctr">
              <a:noFill/>
              <a:miter lim="800000"/>
              <a:headEnd/>
              <a:tailEnd/>
            </a:ln>
          </p:spPr>
          <p:txBody>
            <a:bodyPr/>
            <a:lstStyle/>
            <a:p>
              <a:pPr algn="ctr"/>
              <a:r>
                <a:rPr lang="el-GR" sz="1000" b="1" dirty="0"/>
                <a:t>Ρωμαϊκό τετράγωνο</a:t>
              </a:r>
            </a:p>
            <a:p>
              <a:pPr algn="ctr"/>
              <a:r>
                <a:rPr lang="el-GR" sz="1000" b="1" dirty="0"/>
                <a:t> κάτοπτρο</a:t>
              </a:r>
              <a:endParaRPr lang="el-GR" sz="1000" dirty="0"/>
            </a:p>
          </p:txBody>
        </p:sp>
      </p:grpSp>
      <p:sp>
        <p:nvSpPr>
          <p:cNvPr id="3" name="Title 2"/>
          <p:cNvSpPr>
            <a:spLocks noGrp="1"/>
          </p:cNvSpPr>
          <p:nvPr>
            <p:ph type="title"/>
          </p:nvPr>
        </p:nvSpPr>
        <p:spPr/>
        <p:txBody>
          <a:bodyPr>
            <a:normAutofit/>
          </a:bodyPr>
          <a:lstStyle/>
          <a:p>
            <a:r>
              <a:rPr lang="el-GR" sz="3200" dirty="0" smtClean="0"/>
              <a:t>Κάτοπτρα-Δενδρόγραμμα</a:t>
            </a:r>
            <a:endParaRPr lang="el-GR" sz="3200" dirty="0"/>
          </a:p>
        </p:txBody>
      </p:sp>
      <p:sp>
        <p:nvSpPr>
          <p:cNvPr id="18" name="TextBox 17"/>
          <p:cNvSpPr txBox="1"/>
          <p:nvPr/>
        </p:nvSpPr>
        <p:spPr>
          <a:xfrm>
            <a:off x="119167" y="1131590"/>
            <a:ext cx="223224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76445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2" name="Freeform 5"/>
          <p:cNvSpPr>
            <a:spLocks/>
          </p:cNvSpPr>
          <p:nvPr/>
        </p:nvSpPr>
        <p:spPr bwMode="auto">
          <a:xfrm>
            <a:off x="2275591" y="1594470"/>
            <a:ext cx="938538" cy="725423"/>
          </a:xfrm>
          <a:custGeom>
            <a:avLst/>
            <a:gdLst>
              <a:gd name="T0" fmla="*/ 0 w 680"/>
              <a:gd name="T1" fmla="*/ 219 h 508"/>
              <a:gd name="T2" fmla="*/ 680 w 680"/>
              <a:gd name="T3" fmla="*/ 0 h 508"/>
              <a:gd name="T4" fmla="*/ 680 w 680"/>
              <a:gd name="T5" fmla="*/ 289 h 508"/>
              <a:gd name="T6" fmla="*/ 0 w 680"/>
              <a:gd name="T7" fmla="*/ 508 h 508"/>
              <a:gd name="T8" fmla="*/ 0 w 680"/>
              <a:gd name="T9" fmla="*/ 219 h 508"/>
              <a:gd name="T10" fmla="*/ 0 60000 65536"/>
              <a:gd name="T11" fmla="*/ 0 60000 65536"/>
              <a:gd name="T12" fmla="*/ 0 60000 65536"/>
              <a:gd name="T13" fmla="*/ 0 60000 65536"/>
              <a:gd name="T14" fmla="*/ 0 60000 65536"/>
              <a:gd name="T15" fmla="*/ 0 w 680"/>
              <a:gd name="T16" fmla="*/ 0 h 508"/>
              <a:gd name="T17" fmla="*/ 680 w 680"/>
              <a:gd name="T18" fmla="*/ 508 h 508"/>
            </a:gdLst>
            <a:ahLst/>
            <a:cxnLst>
              <a:cxn ang="T10">
                <a:pos x="T0" y="T1"/>
              </a:cxn>
              <a:cxn ang="T11">
                <a:pos x="T2" y="T3"/>
              </a:cxn>
              <a:cxn ang="T12">
                <a:pos x="T4" y="T5"/>
              </a:cxn>
              <a:cxn ang="T13">
                <a:pos x="T6" y="T7"/>
              </a:cxn>
              <a:cxn ang="T14">
                <a:pos x="T8" y="T9"/>
              </a:cxn>
            </a:cxnLst>
            <a:rect l="T15" t="T16" r="T17" b="T18"/>
            <a:pathLst>
              <a:path w="680" h="508">
                <a:moveTo>
                  <a:pt x="0" y="219"/>
                </a:moveTo>
                <a:lnTo>
                  <a:pt x="680" y="0"/>
                </a:lnTo>
                <a:lnTo>
                  <a:pt x="680" y="289"/>
                </a:lnTo>
                <a:lnTo>
                  <a:pt x="0" y="508"/>
                </a:lnTo>
                <a:lnTo>
                  <a:pt x="0" y="219"/>
                </a:lnTo>
                <a:close/>
              </a:path>
            </a:pathLst>
          </a:custGeom>
          <a:solidFill>
            <a:schemeClr val="accent2">
              <a:lumMod val="50000"/>
            </a:schemeClr>
          </a:solidFill>
          <a:ln w="3810">
            <a:noFill/>
            <a:round/>
            <a:headEnd/>
            <a:tailEnd/>
          </a:ln>
        </p:spPr>
        <p:txBody>
          <a:bodyPr/>
          <a:lstStyle/>
          <a:p>
            <a:endParaRPr lang="el-GR" sz="1400"/>
          </a:p>
        </p:txBody>
      </p:sp>
      <p:sp>
        <p:nvSpPr>
          <p:cNvPr id="43043" name="Freeform 6"/>
          <p:cNvSpPr>
            <a:spLocks/>
          </p:cNvSpPr>
          <p:nvPr/>
        </p:nvSpPr>
        <p:spPr bwMode="auto">
          <a:xfrm>
            <a:off x="2275591" y="1520214"/>
            <a:ext cx="941299" cy="386988"/>
          </a:xfrm>
          <a:custGeom>
            <a:avLst/>
            <a:gdLst>
              <a:gd name="T0" fmla="*/ 0 w 682"/>
              <a:gd name="T1" fmla="*/ 0 h 271"/>
              <a:gd name="T2" fmla="*/ 21 w 682"/>
              <a:gd name="T3" fmla="*/ 0 h 271"/>
              <a:gd name="T4" fmla="*/ 42 w 682"/>
              <a:gd name="T5" fmla="*/ 0 h 271"/>
              <a:gd name="T6" fmla="*/ 42 w 682"/>
              <a:gd name="T7" fmla="*/ 0 h 271"/>
              <a:gd name="T8" fmla="*/ 61 w 682"/>
              <a:gd name="T9" fmla="*/ 0 h 271"/>
              <a:gd name="T10" fmla="*/ 82 w 682"/>
              <a:gd name="T11" fmla="*/ 0 h 271"/>
              <a:gd name="T12" fmla="*/ 82 w 682"/>
              <a:gd name="T13" fmla="*/ 0 h 271"/>
              <a:gd name="T14" fmla="*/ 102 w 682"/>
              <a:gd name="T15" fmla="*/ 0 h 271"/>
              <a:gd name="T16" fmla="*/ 121 w 682"/>
              <a:gd name="T17" fmla="*/ 2 h 271"/>
              <a:gd name="T18" fmla="*/ 121 w 682"/>
              <a:gd name="T19" fmla="*/ 2 h 271"/>
              <a:gd name="T20" fmla="*/ 142 w 682"/>
              <a:gd name="T21" fmla="*/ 2 h 271"/>
              <a:gd name="T22" fmla="*/ 161 w 682"/>
              <a:gd name="T23" fmla="*/ 3 h 271"/>
              <a:gd name="T24" fmla="*/ 161 w 682"/>
              <a:gd name="T25" fmla="*/ 3 h 271"/>
              <a:gd name="T26" fmla="*/ 182 w 682"/>
              <a:gd name="T27" fmla="*/ 3 h 271"/>
              <a:gd name="T28" fmla="*/ 202 w 682"/>
              <a:gd name="T29" fmla="*/ 5 h 271"/>
              <a:gd name="T30" fmla="*/ 202 w 682"/>
              <a:gd name="T31" fmla="*/ 5 h 271"/>
              <a:gd name="T32" fmla="*/ 222 w 682"/>
              <a:gd name="T33" fmla="*/ 5 h 271"/>
              <a:gd name="T34" fmla="*/ 242 w 682"/>
              <a:gd name="T35" fmla="*/ 6 h 271"/>
              <a:gd name="T36" fmla="*/ 242 w 682"/>
              <a:gd name="T37" fmla="*/ 6 h 271"/>
              <a:gd name="T38" fmla="*/ 261 w 682"/>
              <a:gd name="T39" fmla="*/ 7 h 271"/>
              <a:gd name="T40" fmla="*/ 280 w 682"/>
              <a:gd name="T41" fmla="*/ 7 h 271"/>
              <a:gd name="T42" fmla="*/ 280 w 682"/>
              <a:gd name="T43" fmla="*/ 7 h 271"/>
              <a:gd name="T44" fmla="*/ 301 w 682"/>
              <a:gd name="T45" fmla="*/ 9 h 271"/>
              <a:gd name="T46" fmla="*/ 320 w 682"/>
              <a:gd name="T47" fmla="*/ 10 h 271"/>
              <a:gd name="T48" fmla="*/ 320 w 682"/>
              <a:gd name="T49" fmla="*/ 10 h 271"/>
              <a:gd name="T50" fmla="*/ 339 w 682"/>
              <a:gd name="T51" fmla="*/ 12 h 271"/>
              <a:gd name="T52" fmla="*/ 358 w 682"/>
              <a:gd name="T53" fmla="*/ 13 h 271"/>
              <a:gd name="T54" fmla="*/ 358 w 682"/>
              <a:gd name="T55" fmla="*/ 13 h 271"/>
              <a:gd name="T56" fmla="*/ 378 w 682"/>
              <a:gd name="T57" fmla="*/ 15 h 271"/>
              <a:gd name="T58" fmla="*/ 397 w 682"/>
              <a:gd name="T59" fmla="*/ 16 h 271"/>
              <a:gd name="T60" fmla="*/ 397 w 682"/>
              <a:gd name="T61" fmla="*/ 16 h 271"/>
              <a:gd name="T62" fmla="*/ 416 w 682"/>
              <a:gd name="T63" fmla="*/ 17 h 271"/>
              <a:gd name="T64" fmla="*/ 435 w 682"/>
              <a:gd name="T65" fmla="*/ 19 h 271"/>
              <a:gd name="T66" fmla="*/ 435 w 682"/>
              <a:gd name="T67" fmla="*/ 19 h 271"/>
              <a:gd name="T68" fmla="*/ 454 w 682"/>
              <a:gd name="T69" fmla="*/ 22 h 271"/>
              <a:gd name="T70" fmla="*/ 471 w 682"/>
              <a:gd name="T71" fmla="*/ 23 h 271"/>
              <a:gd name="T72" fmla="*/ 471 w 682"/>
              <a:gd name="T73" fmla="*/ 23 h 271"/>
              <a:gd name="T74" fmla="*/ 491 w 682"/>
              <a:gd name="T75" fmla="*/ 25 h 271"/>
              <a:gd name="T76" fmla="*/ 508 w 682"/>
              <a:gd name="T77" fmla="*/ 28 h 271"/>
              <a:gd name="T78" fmla="*/ 508 w 682"/>
              <a:gd name="T79" fmla="*/ 28 h 271"/>
              <a:gd name="T80" fmla="*/ 527 w 682"/>
              <a:gd name="T81" fmla="*/ 29 h 271"/>
              <a:gd name="T82" fmla="*/ 545 w 682"/>
              <a:gd name="T83" fmla="*/ 32 h 271"/>
              <a:gd name="T84" fmla="*/ 545 w 682"/>
              <a:gd name="T85" fmla="*/ 32 h 271"/>
              <a:gd name="T86" fmla="*/ 562 w 682"/>
              <a:gd name="T87" fmla="*/ 33 h 271"/>
              <a:gd name="T88" fmla="*/ 580 w 682"/>
              <a:gd name="T89" fmla="*/ 36 h 271"/>
              <a:gd name="T90" fmla="*/ 580 w 682"/>
              <a:gd name="T91" fmla="*/ 36 h 271"/>
              <a:gd name="T92" fmla="*/ 597 w 682"/>
              <a:gd name="T93" fmla="*/ 39 h 271"/>
              <a:gd name="T94" fmla="*/ 615 w 682"/>
              <a:gd name="T95" fmla="*/ 40 h 271"/>
              <a:gd name="T96" fmla="*/ 615 w 682"/>
              <a:gd name="T97" fmla="*/ 40 h 271"/>
              <a:gd name="T98" fmla="*/ 631 w 682"/>
              <a:gd name="T99" fmla="*/ 43 h 271"/>
              <a:gd name="T100" fmla="*/ 648 w 682"/>
              <a:gd name="T101" fmla="*/ 46 h 271"/>
              <a:gd name="T102" fmla="*/ 648 w 682"/>
              <a:gd name="T103" fmla="*/ 46 h 271"/>
              <a:gd name="T104" fmla="*/ 666 w 682"/>
              <a:gd name="T105" fmla="*/ 49 h 271"/>
              <a:gd name="T106" fmla="*/ 682 w 682"/>
              <a:gd name="T107" fmla="*/ 52 h 271"/>
              <a:gd name="T108" fmla="*/ 0 w 682"/>
              <a:gd name="T109" fmla="*/ 271 h 2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2"/>
              <a:gd name="T166" fmla="*/ 0 h 271"/>
              <a:gd name="T167" fmla="*/ 682 w 682"/>
              <a:gd name="T168" fmla="*/ 271 h 2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2" h="271">
                <a:moveTo>
                  <a:pt x="0" y="0"/>
                </a:moveTo>
                <a:lnTo>
                  <a:pt x="0" y="0"/>
                </a:lnTo>
                <a:lnTo>
                  <a:pt x="21" y="0"/>
                </a:lnTo>
                <a:lnTo>
                  <a:pt x="42" y="0"/>
                </a:lnTo>
                <a:lnTo>
                  <a:pt x="61" y="0"/>
                </a:lnTo>
                <a:lnTo>
                  <a:pt x="82" y="0"/>
                </a:lnTo>
                <a:lnTo>
                  <a:pt x="102" y="0"/>
                </a:lnTo>
                <a:lnTo>
                  <a:pt x="121" y="2"/>
                </a:lnTo>
                <a:lnTo>
                  <a:pt x="142" y="2"/>
                </a:lnTo>
                <a:lnTo>
                  <a:pt x="161" y="3"/>
                </a:lnTo>
                <a:lnTo>
                  <a:pt x="182" y="3"/>
                </a:lnTo>
                <a:lnTo>
                  <a:pt x="202" y="5"/>
                </a:lnTo>
                <a:lnTo>
                  <a:pt x="222" y="5"/>
                </a:lnTo>
                <a:lnTo>
                  <a:pt x="242" y="6"/>
                </a:lnTo>
                <a:lnTo>
                  <a:pt x="261" y="7"/>
                </a:lnTo>
                <a:lnTo>
                  <a:pt x="280" y="7"/>
                </a:lnTo>
                <a:lnTo>
                  <a:pt x="301" y="9"/>
                </a:lnTo>
                <a:lnTo>
                  <a:pt x="320" y="10"/>
                </a:lnTo>
                <a:lnTo>
                  <a:pt x="339" y="12"/>
                </a:lnTo>
                <a:lnTo>
                  <a:pt x="358" y="13"/>
                </a:lnTo>
                <a:lnTo>
                  <a:pt x="378" y="15"/>
                </a:lnTo>
                <a:lnTo>
                  <a:pt x="397" y="16"/>
                </a:lnTo>
                <a:lnTo>
                  <a:pt x="416" y="17"/>
                </a:lnTo>
                <a:lnTo>
                  <a:pt x="435" y="19"/>
                </a:lnTo>
                <a:lnTo>
                  <a:pt x="454" y="22"/>
                </a:lnTo>
                <a:lnTo>
                  <a:pt x="471" y="23"/>
                </a:lnTo>
                <a:lnTo>
                  <a:pt x="491" y="25"/>
                </a:lnTo>
                <a:lnTo>
                  <a:pt x="508" y="28"/>
                </a:lnTo>
                <a:lnTo>
                  <a:pt x="527" y="29"/>
                </a:lnTo>
                <a:lnTo>
                  <a:pt x="545" y="32"/>
                </a:lnTo>
                <a:lnTo>
                  <a:pt x="562" y="33"/>
                </a:lnTo>
                <a:lnTo>
                  <a:pt x="580" y="36"/>
                </a:lnTo>
                <a:lnTo>
                  <a:pt x="597" y="39"/>
                </a:lnTo>
                <a:lnTo>
                  <a:pt x="615" y="40"/>
                </a:lnTo>
                <a:lnTo>
                  <a:pt x="631" y="43"/>
                </a:lnTo>
                <a:lnTo>
                  <a:pt x="648" y="46"/>
                </a:lnTo>
                <a:lnTo>
                  <a:pt x="666" y="49"/>
                </a:lnTo>
                <a:lnTo>
                  <a:pt x="682" y="52"/>
                </a:lnTo>
                <a:lnTo>
                  <a:pt x="0" y="271"/>
                </a:lnTo>
                <a:lnTo>
                  <a:pt x="0" y="0"/>
                </a:lnTo>
                <a:close/>
              </a:path>
            </a:pathLst>
          </a:custGeom>
          <a:solidFill>
            <a:srgbClr val="990033"/>
          </a:solidFill>
          <a:ln w="3810">
            <a:noFill/>
            <a:round/>
            <a:headEnd/>
            <a:tailEnd/>
          </a:ln>
        </p:spPr>
        <p:txBody>
          <a:bodyPr/>
          <a:lstStyle/>
          <a:p>
            <a:endParaRPr lang="el-GR" sz="1400"/>
          </a:p>
        </p:txBody>
      </p:sp>
      <p:sp>
        <p:nvSpPr>
          <p:cNvPr id="43044" name="Freeform 7"/>
          <p:cNvSpPr>
            <a:spLocks/>
          </p:cNvSpPr>
          <p:nvPr/>
        </p:nvSpPr>
        <p:spPr bwMode="auto">
          <a:xfrm>
            <a:off x="433020" y="2091414"/>
            <a:ext cx="3196551" cy="802535"/>
          </a:xfrm>
          <a:custGeom>
            <a:avLst/>
            <a:gdLst>
              <a:gd name="T0" fmla="*/ 2311 w 2316"/>
              <a:gd name="T1" fmla="*/ 25 h 562"/>
              <a:gd name="T2" fmla="*/ 2293 w 2316"/>
              <a:gd name="T3" fmla="*/ 52 h 562"/>
              <a:gd name="T4" fmla="*/ 2265 w 2316"/>
              <a:gd name="T5" fmla="*/ 79 h 562"/>
              <a:gd name="T6" fmla="*/ 2231 w 2316"/>
              <a:gd name="T7" fmla="*/ 102 h 562"/>
              <a:gd name="T8" fmla="*/ 2180 w 2316"/>
              <a:gd name="T9" fmla="*/ 128 h 562"/>
              <a:gd name="T10" fmla="*/ 2117 w 2316"/>
              <a:gd name="T11" fmla="*/ 153 h 562"/>
              <a:gd name="T12" fmla="*/ 2045 w 2316"/>
              <a:gd name="T13" fmla="*/ 174 h 562"/>
              <a:gd name="T14" fmla="*/ 1977 w 2316"/>
              <a:gd name="T15" fmla="*/ 193 h 562"/>
              <a:gd name="T16" fmla="*/ 1886 w 2316"/>
              <a:gd name="T17" fmla="*/ 212 h 562"/>
              <a:gd name="T18" fmla="*/ 1787 w 2316"/>
              <a:gd name="T19" fmla="*/ 228 h 562"/>
              <a:gd name="T20" fmla="*/ 1684 w 2316"/>
              <a:gd name="T21" fmla="*/ 242 h 562"/>
              <a:gd name="T22" fmla="*/ 1592 w 2316"/>
              <a:gd name="T23" fmla="*/ 252 h 562"/>
              <a:gd name="T24" fmla="*/ 1477 w 2316"/>
              <a:gd name="T25" fmla="*/ 261 h 562"/>
              <a:gd name="T26" fmla="*/ 1359 w 2316"/>
              <a:gd name="T27" fmla="*/ 268 h 562"/>
              <a:gd name="T28" fmla="*/ 1238 w 2316"/>
              <a:gd name="T29" fmla="*/ 271 h 562"/>
              <a:gd name="T30" fmla="*/ 1138 w 2316"/>
              <a:gd name="T31" fmla="*/ 272 h 562"/>
              <a:gd name="T32" fmla="*/ 1017 w 2316"/>
              <a:gd name="T33" fmla="*/ 269 h 562"/>
              <a:gd name="T34" fmla="*/ 898 w 2316"/>
              <a:gd name="T35" fmla="*/ 265 h 562"/>
              <a:gd name="T36" fmla="*/ 780 w 2316"/>
              <a:gd name="T37" fmla="*/ 256 h 562"/>
              <a:gd name="T38" fmla="*/ 686 w 2316"/>
              <a:gd name="T39" fmla="*/ 248 h 562"/>
              <a:gd name="T40" fmla="*/ 578 w 2316"/>
              <a:gd name="T41" fmla="*/ 235 h 562"/>
              <a:gd name="T42" fmla="*/ 478 w 2316"/>
              <a:gd name="T43" fmla="*/ 221 h 562"/>
              <a:gd name="T44" fmla="*/ 382 w 2316"/>
              <a:gd name="T45" fmla="*/ 202 h 562"/>
              <a:gd name="T46" fmla="*/ 298 w 2316"/>
              <a:gd name="T47" fmla="*/ 182 h 562"/>
              <a:gd name="T48" fmla="*/ 233 w 2316"/>
              <a:gd name="T49" fmla="*/ 164 h 562"/>
              <a:gd name="T50" fmla="*/ 166 w 2316"/>
              <a:gd name="T51" fmla="*/ 140 h 562"/>
              <a:gd name="T52" fmla="*/ 108 w 2316"/>
              <a:gd name="T53" fmla="*/ 115 h 562"/>
              <a:gd name="T54" fmla="*/ 62 w 2316"/>
              <a:gd name="T55" fmla="*/ 90 h 562"/>
              <a:gd name="T56" fmla="*/ 34 w 2316"/>
              <a:gd name="T57" fmla="*/ 67 h 562"/>
              <a:gd name="T58" fmla="*/ 11 w 2316"/>
              <a:gd name="T59" fmla="*/ 38 h 562"/>
              <a:gd name="T60" fmla="*/ 0 w 2316"/>
              <a:gd name="T61" fmla="*/ 10 h 562"/>
              <a:gd name="T62" fmla="*/ 2 w 2316"/>
              <a:gd name="T63" fmla="*/ 304 h 562"/>
              <a:gd name="T64" fmla="*/ 15 w 2316"/>
              <a:gd name="T65" fmla="*/ 333 h 562"/>
              <a:gd name="T66" fmla="*/ 34 w 2316"/>
              <a:gd name="T67" fmla="*/ 356 h 562"/>
              <a:gd name="T68" fmla="*/ 70 w 2316"/>
              <a:gd name="T69" fmla="*/ 383 h 562"/>
              <a:gd name="T70" fmla="*/ 116 w 2316"/>
              <a:gd name="T71" fmla="*/ 409 h 562"/>
              <a:gd name="T72" fmla="*/ 175 w 2316"/>
              <a:gd name="T73" fmla="*/ 434 h 562"/>
              <a:gd name="T74" fmla="*/ 233 w 2316"/>
              <a:gd name="T75" fmla="*/ 454 h 562"/>
              <a:gd name="T76" fmla="*/ 311 w 2316"/>
              <a:gd name="T77" fmla="*/ 475 h 562"/>
              <a:gd name="T78" fmla="*/ 398 w 2316"/>
              <a:gd name="T79" fmla="*/ 495 h 562"/>
              <a:gd name="T80" fmla="*/ 494 w 2316"/>
              <a:gd name="T81" fmla="*/ 513 h 562"/>
              <a:gd name="T82" fmla="*/ 578 w 2316"/>
              <a:gd name="T83" fmla="*/ 524 h 562"/>
              <a:gd name="T84" fmla="*/ 686 w 2316"/>
              <a:gd name="T85" fmla="*/ 537 h 562"/>
              <a:gd name="T86" fmla="*/ 799 w 2316"/>
              <a:gd name="T87" fmla="*/ 549 h 562"/>
              <a:gd name="T88" fmla="*/ 917 w 2316"/>
              <a:gd name="T89" fmla="*/ 556 h 562"/>
              <a:gd name="T90" fmla="*/ 1036 w 2316"/>
              <a:gd name="T91" fmla="*/ 560 h 562"/>
              <a:gd name="T92" fmla="*/ 1138 w 2316"/>
              <a:gd name="T93" fmla="*/ 562 h 562"/>
              <a:gd name="T94" fmla="*/ 1259 w 2316"/>
              <a:gd name="T95" fmla="*/ 560 h 562"/>
              <a:gd name="T96" fmla="*/ 1378 w 2316"/>
              <a:gd name="T97" fmla="*/ 556 h 562"/>
              <a:gd name="T98" fmla="*/ 1496 w 2316"/>
              <a:gd name="T99" fmla="*/ 550 h 562"/>
              <a:gd name="T100" fmla="*/ 1592 w 2316"/>
              <a:gd name="T101" fmla="*/ 541 h 562"/>
              <a:gd name="T102" fmla="*/ 1701 w 2316"/>
              <a:gd name="T103" fmla="*/ 530 h 562"/>
              <a:gd name="T104" fmla="*/ 1805 w 2316"/>
              <a:gd name="T105" fmla="*/ 516 h 562"/>
              <a:gd name="T106" fmla="*/ 1902 w 2316"/>
              <a:gd name="T107" fmla="*/ 498 h 562"/>
              <a:gd name="T108" fmla="*/ 1977 w 2316"/>
              <a:gd name="T109" fmla="*/ 482 h 562"/>
              <a:gd name="T110" fmla="*/ 2058 w 2316"/>
              <a:gd name="T111" fmla="*/ 461 h 562"/>
              <a:gd name="T112" fmla="*/ 2128 w 2316"/>
              <a:gd name="T113" fmla="*/ 438 h 562"/>
              <a:gd name="T114" fmla="*/ 2188 w 2316"/>
              <a:gd name="T115" fmla="*/ 413 h 562"/>
              <a:gd name="T116" fmla="*/ 2231 w 2316"/>
              <a:gd name="T117" fmla="*/ 392 h 562"/>
              <a:gd name="T118" fmla="*/ 2271 w 2316"/>
              <a:gd name="T119" fmla="*/ 364 h 562"/>
              <a:gd name="T120" fmla="*/ 2298 w 2316"/>
              <a:gd name="T121" fmla="*/ 337 h 562"/>
              <a:gd name="T122" fmla="*/ 2312 w 2316"/>
              <a:gd name="T123" fmla="*/ 308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6"/>
              <a:gd name="T187" fmla="*/ 0 h 562"/>
              <a:gd name="T188" fmla="*/ 2316 w 2316"/>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6" h="562">
                <a:moveTo>
                  <a:pt x="2316" y="0"/>
                </a:moveTo>
                <a:lnTo>
                  <a:pt x="2316" y="6"/>
                </a:lnTo>
                <a:lnTo>
                  <a:pt x="2314" y="10"/>
                </a:lnTo>
                <a:lnTo>
                  <a:pt x="2314" y="15"/>
                </a:lnTo>
                <a:lnTo>
                  <a:pt x="2312" y="19"/>
                </a:lnTo>
                <a:lnTo>
                  <a:pt x="2311" y="25"/>
                </a:lnTo>
                <a:lnTo>
                  <a:pt x="2309" y="29"/>
                </a:lnTo>
                <a:lnTo>
                  <a:pt x="2306" y="33"/>
                </a:lnTo>
                <a:lnTo>
                  <a:pt x="2305" y="38"/>
                </a:lnTo>
                <a:lnTo>
                  <a:pt x="2301" y="43"/>
                </a:lnTo>
                <a:lnTo>
                  <a:pt x="2298" y="48"/>
                </a:lnTo>
                <a:lnTo>
                  <a:pt x="2293" y="52"/>
                </a:lnTo>
                <a:lnTo>
                  <a:pt x="2290" y="56"/>
                </a:lnTo>
                <a:lnTo>
                  <a:pt x="2285" y="62"/>
                </a:lnTo>
                <a:lnTo>
                  <a:pt x="2281" y="67"/>
                </a:lnTo>
                <a:lnTo>
                  <a:pt x="2276" y="71"/>
                </a:lnTo>
                <a:lnTo>
                  <a:pt x="2271" y="75"/>
                </a:lnTo>
                <a:lnTo>
                  <a:pt x="2265" y="79"/>
                </a:lnTo>
                <a:lnTo>
                  <a:pt x="2258" y="85"/>
                </a:lnTo>
                <a:lnTo>
                  <a:pt x="2252" y="90"/>
                </a:lnTo>
                <a:lnTo>
                  <a:pt x="2246" y="94"/>
                </a:lnTo>
                <a:lnTo>
                  <a:pt x="2238" y="98"/>
                </a:lnTo>
                <a:lnTo>
                  <a:pt x="2231" y="102"/>
                </a:lnTo>
                <a:lnTo>
                  <a:pt x="2223" y="107"/>
                </a:lnTo>
                <a:lnTo>
                  <a:pt x="2215" y="111"/>
                </a:lnTo>
                <a:lnTo>
                  <a:pt x="2207" y="115"/>
                </a:lnTo>
                <a:lnTo>
                  <a:pt x="2198" y="120"/>
                </a:lnTo>
                <a:lnTo>
                  <a:pt x="2188" y="124"/>
                </a:lnTo>
                <a:lnTo>
                  <a:pt x="2180" y="128"/>
                </a:lnTo>
                <a:lnTo>
                  <a:pt x="2171" y="133"/>
                </a:lnTo>
                <a:lnTo>
                  <a:pt x="2160" y="137"/>
                </a:lnTo>
                <a:lnTo>
                  <a:pt x="2150" y="140"/>
                </a:lnTo>
                <a:lnTo>
                  <a:pt x="2139" y="144"/>
                </a:lnTo>
                <a:lnTo>
                  <a:pt x="2128" y="149"/>
                </a:lnTo>
                <a:lnTo>
                  <a:pt x="2117" y="153"/>
                </a:lnTo>
                <a:lnTo>
                  <a:pt x="2106" y="156"/>
                </a:lnTo>
                <a:lnTo>
                  <a:pt x="2094" y="160"/>
                </a:lnTo>
                <a:lnTo>
                  <a:pt x="2082" y="164"/>
                </a:lnTo>
                <a:lnTo>
                  <a:pt x="2071" y="167"/>
                </a:lnTo>
                <a:lnTo>
                  <a:pt x="2058" y="172"/>
                </a:lnTo>
                <a:lnTo>
                  <a:pt x="2045" y="174"/>
                </a:lnTo>
                <a:lnTo>
                  <a:pt x="2031" y="179"/>
                </a:lnTo>
                <a:lnTo>
                  <a:pt x="2018" y="182"/>
                </a:lnTo>
                <a:lnTo>
                  <a:pt x="2004" y="186"/>
                </a:lnTo>
                <a:lnTo>
                  <a:pt x="1991" y="189"/>
                </a:lnTo>
                <a:lnTo>
                  <a:pt x="1977" y="193"/>
                </a:lnTo>
                <a:lnTo>
                  <a:pt x="1962" y="196"/>
                </a:lnTo>
                <a:lnTo>
                  <a:pt x="1946" y="199"/>
                </a:lnTo>
                <a:lnTo>
                  <a:pt x="1932" y="202"/>
                </a:lnTo>
                <a:lnTo>
                  <a:pt x="1918" y="206"/>
                </a:lnTo>
                <a:lnTo>
                  <a:pt x="1902" y="209"/>
                </a:lnTo>
                <a:lnTo>
                  <a:pt x="1886" y="212"/>
                </a:lnTo>
                <a:lnTo>
                  <a:pt x="1870" y="215"/>
                </a:lnTo>
                <a:lnTo>
                  <a:pt x="1854" y="218"/>
                </a:lnTo>
                <a:lnTo>
                  <a:pt x="1838" y="221"/>
                </a:lnTo>
                <a:lnTo>
                  <a:pt x="1822" y="223"/>
                </a:lnTo>
                <a:lnTo>
                  <a:pt x="1805" y="226"/>
                </a:lnTo>
                <a:lnTo>
                  <a:pt x="1787" y="228"/>
                </a:lnTo>
                <a:lnTo>
                  <a:pt x="1771" y="231"/>
                </a:lnTo>
                <a:lnTo>
                  <a:pt x="1754" y="233"/>
                </a:lnTo>
                <a:lnTo>
                  <a:pt x="1736" y="235"/>
                </a:lnTo>
                <a:lnTo>
                  <a:pt x="1719" y="238"/>
                </a:lnTo>
                <a:lnTo>
                  <a:pt x="1701" y="241"/>
                </a:lnTo>
                <a:lnTo>
                  <a:pt x="1684" y="242"/>
                </a:lnTo>
                <a:lnTo>
                  <a:pt x="1665" y="245"/>
                </a:lnTo>
                <a:lnTo>
                  <a:pt x="1647" y="246"/>
                </a:lnTo>
                <a:lnTo>
                  <a:pt x="1628" y="248"/>
                </a:lnTo>
                <a:lnTo>
                  <a:pt x="1611" y="251"/>
                </a:lnTo>
                <a:lnTo>
                  <a:pt x="1592" y="252"/>
                </a:lnTo>
                <a:lnTo>
                  <a:pt x="1573" y="254"/>
                </a:lnTo>
                <a:lnTo>
                  <a:pt x="1553" y="255"/>
                </a:lnTo>
                <a:lnTo>
                  <a:pt x="1534" y="256"/>
                </a:lnTo>
                <a:lnTo>
                  <a:pt x="1515" y="259"/>
                </a:lnTo>
                <a:lnTo>
                  <a:pt x="1496" y="261"/>
                </a:lnTo>
                <a:lnTo>
                  <a:pt x="1477" y="261"/>
                </a:lnTo>
                <a:lnTo>
                  <a:pt x="1458" y="262"/>
                </a:lnTo>
                <a:lnTo>
                  <a:pt x="1437" y="264"/>
                </a:lnTo>
                <a:lnTo>
                  <a:pt x="1418" y="265"/>
                </a:lnTo>
                <a:lnTo>
                  <a:pt x="1399" y="267"/>
                </a:lnTo>
                <a:lnTo>
                  <a:pt x="1378" y="267"/>
                </a:lnTo>
                <a:lnTo>
                  <a:pt x="1359" y="268"/>
                </a:lnTo>
                <a:lnTo>
                  <a:pt x="1339" y="268"/>
                </a:lnTo>
                <a:lnTo>
                  <a:pt x="1318" y="269"/>
                </a:lnTo>
                <a:lnTo>
                  <a:pt x="1299" y="269"/>
                </a:lnTo>
                <a:lnTo>
                  <a:pt x="1278" y="271"/>
                </a:lnTo>
                <a:lnTo>
                  <a:pt x="1259" y="271"/>
                </a:lnTo>
                <a:lnTo>
                  <a:pt x="1238" y="271"/>
                </a:lnTo>
                <a:lnTo>
                  <a:pt x="1218" y="271"/>
                </a:lnTo>
                <a:lnTo>
                  <a:pt x="1199" y="272"/>
                </a:lnTo>
                <a:lnTo>
                  <a:pt x="1178" y="272"/>
                </a:lnTo>
                <a:lnTo>
                  <a:pt x="1157" y="272"/>
                </a:lnTo>
                <a:lnTo>
                  <a:pt x="1138" y="272"/>
                </a:lnTo>
                <a:lnTo>
                  <a:pt x="1117" y="272"/>
                </a:lnTo>
                <a:lnTo>
                  <a:pt x="1097" y="271"/>
                </a:lnTo>
                <a:lnTo>
                  <a:pt x="1076" y="271"/>
                </a:lnTo>
                <a:lnTo>
                  <a:pt x="1057" y="271"/>
                </a:lnTo>
                <a:lnTo>
                  <a:pt x="1036" y="271"/>
                </a:lnTo>
                <a:lnTo>
                  <a:pt x="1017" y="269"/>
                </a:lnTo>
                <a:lnTo>
                  <a:pt x="996" y="269"/>
                </a:lnTo>
                <a:lnTo>
                  <a:pt x="976" y="268"/>
                </a:lnTo>
                <a:lnTo>
                  <a:pt x="957" y="268"/>
                </a:lnTo>
                <a:lnTo>
                  <a:pt x="936" y="267"/>
                </a:lnTo>
                <a:lnTo>
                  <a:pt x="917" y="267"/>
                </a:lnTo>
                <a:lnTo>
                  <a:pt x="898" y="265"/>
                </a:lnTo>
                <a:lnTo>
                  <a:pt x="877" y="264"/>
                </a:lnTo>
                <a:lnTo>
                  <a:pt x="858" y="262"/>
                </a:lnTo>
                <a:lnTo>
                  <a:pt x="839" y="261"/>
                </a:lnTo>
                <a:lnTo>
                  <a:pt x="820" y="261"/>
                </a:lnTo>
                <a:lnTo>
                  <a:pt x="799" y="259"/>
                </a:lnTo>
                <a:lnTo>
                  <a:pt x="780" y="256"/>
                </a:lnTo>
                <a:lnTo>
                  <a:pt x="761" y="255"/>
                </a:lnTo>
                <a:lnTo>
                  <a:pt x="743" y="254"/>
                </a:lnTo>
                <a:lnTo>
                  <a:pt x="724" y="252"/>
                </a:lnTo>
                <a:lnTo>
                  <a:pt x="705" y="251"/>
                </a:lnTo>
                <a:lnTo>
                  <a:pt x="686" y="248"/>
                </a:lnTo>
                <a:lnTo>
                  <a:pt x="669" y="246"/>
                </a:lnTo>
                <a:lnTo>
                  <a:pt x="650" y="245"/>
                </a:lnTo>
                <a:lnTo>
                  <a:pt x="632" y="242"/>
                </a:lnTo>
                <a:lnTo>
                  <a:pt x="615" y="241"/>
                </a:lnTo>
                <a:lnTo>
                  <a:pt x="597" y="238"/>
                </a:lnTo>
                <a:lnTo>
                  <a:pt x="578" y="235"/>
                </a:lnTo>
                <a:lnTo>
                  <a:pt x="562" y="233"/>
                </a:lnTo>
                <a:lnTo>
                  <a:pt x="544" y="231"/>
                </a:lnTo>
                <a:lnTo>
                  <a:pt x="527" y="228"/>
                </a:lnTo>
                <a:lnTo>
                  <a:pt x="509" y="226"/>
                </a:lnTo>
                <a:lnTo>
                  <a:pt x="494" y="223"/>
                </a:lnTo>
                <a:lnTo>
                  <a:pt x="478" y="221"/>
                </a:lnTo>
                <a:lnTo>
                  <a:pt x="460" y="218"/>
                </a:lnTo>
                <a:lnTo>
                  <a:pt x="444" y="215"/>
                </a:lnTo>
                <a:lnTo>
                  <a:pt x="428" y="212"/>
                </a:lnTo>
                <a:lnTo>
                  <a:pt x="414" y="209"/>
                </a:lnTo>
                <a:lnTo>
                  <a:pt x="398" y="206"/>
                </a:lnTo>
                <a:lnTo>
                  <a:pt x="382" y="202"/>
                </a:lnTo>
                <a:lnTo>
                  <a:pt x="368" y="199"/>
                </a:lnTo>
                <a:lnTo>
                  <a:pt x="354" y="196"/>
                </a:lnTo>
                <a:lnTo>
                  <a:pt x="339" y="193"/>
                </a:lnTo>
                <a:lnTo>
                  <a:pt x="325" y="189"/>
                </a:lnTo>
                <a:lnTo>
                  <a:pt x="311" y="186"/>
                </a:lnTo>
                <a:lnTo>
                  <a:pt x="298" y="182"/>
                </a:lnTo>
                <a:lnTo>
                  <a:pt x="283" y="179"/>
                </a:lnTo>
                <a:lnTo>
                  <a:pt x="271" y="174"/>
                </a:lnTo>
                <a:lnTo>
                  <a:pt x="258" y="172"/>
                </a:lnTo>
                <a:lnTo>
                  <a:pt x="245" y="167"/>
                </a:lnTo>
                <a:lnTo>
                  <a:pt x="233" y="164"/>
                </a:lnTo>
                <a:lnTo>
                  <a:pt x="221" y="160"/>
                </a:lnTo>
                <a:lnTo>
                  <a:pt x="209" y="156"/>
                </a:lnTo>
                <a:lnTo>
                  <a:pt x="198" y="153"/>
                </a:lnTo>
                <a:lnTo>
                  <a:pt x="186" y="149"/>
                </a:lnTo>
                <a:lnTo>
                  <a:pt x="175" y="144"/>
                </a:lnTo>
                <a:lnTo>
                  <a:pt x="166" y="140"/>
                </a:lnTo>
                <a:lnTo>
                  <a:pt x="155" y="137"/>
                </a:lnTo>
                <a:lnTo>
                  <a:pt x="145" y="133"/>
                </a:lnTo>
                <a:lnTo>
                  <a:pt x="136" y="128"/>
                </a:lnTo>
                <a:lnTo>
                  <a:pt x="126" y="124"/>
                </a:lnTo>
                <a:lnTo>
                  <a:pt x="116" y="120"/>
                </a:lnTo>
                <a:lnTo>
                  <a:pt x="108" y="115"/>
                </a:lnTo>
                <a:lnTo>
                  <a:pt x="100" y="111"/>
                </a:lnTo>
                <a:lnTo>
                  <a:pt x="93" y="107"/>
                </a:lnTo>
                <a:lnTo>
                  <a:pt x="85" y="102"/>
                </a:lnTo>
                <a:lnTo>
                  <a:pt x="77" y="98"/>
                </a:lnTo>
                <a:lnTo>
                  <a:pt x="70" y="94"/>
                </a:lnTo>
                <a:lnTo>
                  <a:pt x="62" y="90"/>
                </a:lnTo>
                <a:lnTo>
                  <a:pt x="56" y="85"/>
                </a:lnTo>
                <a:lnTo>
                  <a:pt x="51" y="79"/>
                </a:lnTo>
                <a:lnTo>
                  <a:pt x="45" y="75"/>
                </a:lnTo>
                <a:lnTo>
                  <a:pt x="40" y="71"/>
                </a:lnTo>
                <a:lnTo>
                  <a:pt x="34" y="67"/>
                </a:lnTo>
                <a:lnTo>
                  <a:pt x="29" y="62"/>
                </a:lnTo>
                <a:lnTo>
                  <a:pt x="26" y="56"/>
                </a:lnTo>
                <a:lnTo>
                  <a:pt x="21" y="52"/>
                </a:lnTo>
                <a:lnTo>
                  <a:pt x="18" y="48"/>
                </a:lnTo>
                <a:lnTo>
                  <a:pt x="15" y="43"/>
                </a:lnTo>
                <a:lnTo>
                  <a:pt x="11" y="38"/>
                </a:lnTo>
                <a:lnTo>
                  <a:pt x="8" y="33"/>
                </a:lnTo>
                <a:lnTo>
                  <a:pt x="7" y="29"/>
                </a:lnTo>
                <a:lnTo>
                  <a:pt x="5" y="25"/>
                </a:lnTo>
                <a:lnTo>
                  <a:pt x="3" y="19"/>
                </a:lnTo>
                <a:lnTo>
                  <a:pt x="2" y="15"/>
                </a:lnTo>
                <a:lnTo>
                  <a:pt x="0" y="10"/>
                </a:lnTo>
                <a:lnTo>
                  <a:pt x="0" y="6"/>
                </a:lnTo>
                <a:lnTo>
                  <a:pt x="0" y="0"/>
                </a:lnTo>
                <a:lnTo>
                  <a:pt x="0" y="290"/>
                </a:lnTo>
                <a:lnTo>
                  <a:pt x="0" y="295"/>
                </a:lnTo>
                <a:lnTo>
                  <a:pt x="0" y="300"/>
                </a:lnTo>
                <a:lnTo>
                  <a:pt x="2" y="304"/>
                </a:lnTo>
                <a:lnTo>
                  <a:pt x="3" y="308"/>
                </a:lnTo>
                <a:lnTo>
                  <a:pt x="5" y="314"/>
                </a:lnTo>
                <a:lnTo>
                  <a:pt x="7" y="318"/>
                </a:lnTo>
                <a:lnTo>
                  <a:pt x="8" y="323"/>
                </a:lnTo>
                <a:lnTo>
                  <a:pt x="11" y="327"/>
                </a:lnTo>
                <a:lnTo>
                  <a:pt x="15" y="333"/>
                </a:lnTo>
                <a:lnTo>
                  <a:pt x="18" y="337"/>
                </a:lnTo>
                <a:lnTo>
                  <a:pt x="21" y="341"/>
                </a:lnTo>
                <a:lnTo>
                  <a:pt x="26" y="346"/>
                </a:lnTo>
                <a:lnTo>
                  <a:pt x="29" y="351"/>
                </a:lnTo>
                <a:lnTo>
                  <a:pt x="34" y="356"/>
                </a:lnTo>
                <a:lnTo>
                  <a:pt x="40" y="360"/>
                </a:lnTo>
                <a:lnTo>
                  <a:pt x="45" y="364"/>
                </a:lnTo>
                <a:lnTo>
                  <a:pt x="51" y="369"/>
                </a:lnTo>
                <a:lnTo>
                  <a:pt x="56" y="375"/>
                </a:lnTo>
                <a:lnTo>
                  <a:pt x="62" y="379"/>
                </a:lnTo>
                <a:lnTo>
                  <a:pt x="70" y="383"/>
                </a:lnTo>
                <a:lnTo>
                  <a:pt x="77" y="387"/>
                </a:lnTo>
                <a:lnTo>
                  <a:pt x="85" y="392"/>
                </a:lnTo>
                <a:lnTo>
                  <a:pt x="93" y="396"/>
                </a:lnTo>
                <a:lnTo>
                  <a:pt x="100" y="400"/>
                </a:lnTo>
                <a:lnTo>
                  <a:pt x="108" y="405"/>
                </a:lnTo>
                <a:lnTo>
                  <a:pt x="116" y="409"/>
                </a:lnTo>
                <a:lnTo>
                  <a:pt x="126" y="413"/>
                </a:lnTo>
                <a:lnTo>
                  <a:pt x="136" y="418"/>
                </a:lnTo>
                <a:lnTo>
                  <a:pt x="145" y="422"/>
                </a:lnTo>
                <a:lnTo>
                  <a:pt x="155" y="426"/>
                </a:lnTo>
                <a:lnTo>
                  <a:pt x="166" y="429"/>
                </a:lnTo>
                <a:lnTo>
                  <a:pt x="175" y="434"/>
                </a:lnTo>
                <a:lnTo>
                  <a:pt x="186" y="438"/>
                </a:lnTo>
                <a:lnTo>
                  <a:pt x="198" y="442"/>
                </a:lnTo>
                <a:lnTo>
                  <a:pt x="209" y="445"/>
                </a:lnTo>
                <a:lnTo>
                  <a:pt x="221" y="449"/>
                </a:lnTo>
                <a:lnTo>
                  <a:pt x="233" y="454"/>
                </a:lnTo>
                <a:lnTo>
                  <a:pt x="245" y="457"/>
                </a:lnTo>
                <a:lnTo>
                  <a:pt x="258" y="461"/>
                </a:lnTo>
                <a:lnTo>
                  <a:pt x="271" y="464"/>
                </a:lnTo>
                <a:lnTo>
                  <a:pt x="283" y="468"/>
                </a:lnTo>
                <a:lnTo>
                  <a:pt x="298" y="471"/>
                </a:lnTo>
                <a:lnTo>
                  <a:pt x="311" y="475"/>
                </a:lnTo>
                <a:lnTo>
                  <a:pt x="325" y="478"/>
                </a:lnTo>
                <a:lnTo>
                  <a:pt x="339" y="482"/>
                </a:lnTo>
                <a:lnTo>
                  <a:pt x="354" y="485"/>
                </a:lnTo>
                <a:lnTo>
                  <a:pt x="368" y="488"/>
                </a:lnTo>
                <a:lnTo>
                  <a:pt x="382" y="491"/>
                </a:lnTo>
                <a:lnTo>
                  <a:pt x="398" y="495"/>
                </a:lnTo>
                <a:lnTo>
                  <a:pt x="414" y="498"/>
                </a:lnTo>
                <a:lnTo>
                  <a:pt x="428" y="501"/>
                </a:lnTo>
                <a:lnTo>
                  <a:pt x="444" y="504"/>
                </a:lnTo>
                <a:lnTo>
                  <a:pt x="460" y="507"/>
                </a:lnTo>
                <a:lnTo>
                  <a:pt x="478" y="510"/>
                </a:lnTo>
                <a:lnTo>
                  <a:pt x="494" y="513"/>
                </a:lnTo>
                <a:lnTo>
                  <a:pt x="509" y="516"/>
                </a:lnTo>
                <a:lnTo>
                  <a:pt x="527" y="517"/>
                </a:lnTo>
                <a:lnTo>
                  <a:pt x="544" y="520"/>
                </a:lnTo>
                <a:lnTo>
                  <a:pt x="562" y="523"/>
                </a:lnTo>
                <a:lnTo>
                  <a:pt x="578" y="524"/>
                </a:lnTo>
                <a:lnTo>
                  <a:pt x="597" y="527"/>
                </a:lnTo>
                <a:lnTo>
                  <a:pt x="615" y="530"/>
                </a:lnTo>
                <a:lnTo>
                  <a:pt x="632" y="531"/>
                </a:lnTo>
                <a:lnTo>
                  <a:pt x="650" y="534"/>
                </a:lnTo>
                <a:lnTo>
                  <a:pt x="669" y="536"/>
                </a:lnTo>
                <a:lnTo>
                  <a:pt x="686" y="537"/>
                </a:lnTo>
                <a:lnTo>
                  <a:pt x="705" y="540"/>
                </a:lnTo>
                <a:lnTo>
                  <a:pt x="724" y="541"/>
                </a:lnTo>
                <a:lnTo>
                  <a:pt x="743" y="543"/>
                </a:lnTo>
                <a:lnTo>
                  <a:pt x="761" y="544"/>
                </a:lnTo>
                <a:lnTo>
                  <a:pt x="780" y="546"/>
                </a:lnTo>
                <a:lnTo>
                  <a:pt x="799" y="549"/>
                </a:lnTo>
                <a:lnTo>
                  <a:pt x="820" y="550"/>
                </a:lnTo>
                <a:lnTo>
                  <a:pt x="839" y="550"/>
                </a:lnTo>
                <a:lnTo>
                  <a:pt x="858" y="552"/>
                </a:lnTo>
                <a:lnTo>
                  <a:pt x="877" y="553"/>
                </a:lnTo>
                <a:lnTo>
                  <a:pt x="898" y="554"/>
                </a:lnTo>
                <a:lnTo>
                  <a:pt x="917" y="556"/>
                </a:lnTo>
                <a:lnTo>
                  <a:pt x="936" y="556"/>
                </a:lnTo>
                <a:lnTo>
                  <a:pt x="957" y="557"/>
                </a:lnTo>
                <a:lnTo>
                  <a:pt x="976" y="557"/>
                </a:lnTo>
                <a:lnTo>
                  <a:pt x="996" y="559"/>
                </a:lnTo>
                <a:lnTo>
                  <a:pt x="1017" y="559"/>
                </a:lnTo>
                <a:lnTo>
                  <a:pt x="1036" y="560"/>
                </a:lnTo>
                <a:lnTo>
                  <a:pt x="1057" y="560"/>
                </a:lnTo>
                <a:lnTo>
                  <a:pt x="1076" y="560"/>
                </a:lnTo>
                <a:lnTo>
                  <a:pt x="1097" y="560"/>
                </a:lnTo>
                <a:lnTo>
                  <a:pt x="1117" y="562"/>
                </a:lnTo>
                <a:lnTo>
                  <a:pt x="1138" y="562"/>
                </a:lnTo>
                <a:lnTo>
                  <a:pt x="1157" y="562"/>
                </a:lnTo>
                <a:lnTo>
                  <a:pt x="1178" y="562"/>
                </a:lnTo>
                <a:lnTo>
                  <a:pt x="1199" y="562"/>
                </a:lnTo>
                <a:lnTo>
                  <a:pt x="1218" y="560"/>
                </a:lnTo>
                <a:lnTo>
                  <a:pt x="1238" y="560"/>
                </a:lnTo>
                <a:lnTo>
                  <a:pt x="1259" y="560"/>
                </a:lnTo>
                <a:lnTo>
                  <a:pt x="1278" y="560"/>
                </a:lnTo>
                <a:lnTo>
                  <a:pt x="1299" y="559"/>
                </a:lnTo>
                <a:lnTo>
                  <a:pt x="1318" y="559"/>
                </a:lnTo>
                <a:lnTo>
                  <a:pt x="1339" y="557"/>
                </a:lnTo>
                <a:lnTo>
                  <a:pt x="1359" y="557"/>
                </a:lnTo>
                <a:lnTo>
                  <a:pt x="1378" y="556"/>
                </a:lnTo>
                <a:lnTo>
                  <a:pt x="1399" y="556"/>
                </a:lnTo>
                <a:lnTo>
                  <a:pt x="1418" y="554"/>
                </a:lnTo>
                <a:lnTo>
                  <a:pt x="1437" y="553"/>
                </a:lnTo>
                <a:lnTo>
                  <a:pt x="1458" y="552"/>
                </a:lnTo>
                <a:lnTo>
                  <a:pt x="1477" y="550"/>
                </a:lnTo>
                <a:lnTo>
                  <a:pt x="1496" y="550"/>
                </a:lnTo>
                <a:lnTo>
                  <a:pt x="1515" y="549"/>
                </a:lnTo>
                <a:lnTo>
                  <a:pt x="1534" y="546"/>
                </a:lnTo>
                <a:lnTo>
                  <a:pt x="1553" y="544"/>
                </a:lnTo>
                <a:lnTo>
                  <a:pt x="1573" y="543"/>
                </a:lnTo>
                <a:lnTo>
                  <a:pt x="1592" y="541"/>
                </a:lnTo>
                <a:lnTo>
                  <a:pt x="1611" y="540"/>
                </a:lnTo>
                <a:lnTo>
                  <a:pt x="1628" y="537"/>
                </a:lnTo>
                <a:lnTo>
                  <a:pt x="1647" y="536"/>
                </a:lnTo>
                <a:lnTo>
                  <a:pt x="1665" y="534"/>
                </a:lnTo>
                <a:lnTo>
                  <a:pt x="1684" y="531"/>
                </a:lnTo>
                <a:lnTo>
                  <a:pt x="1701" y="530"/>
                </a:lnTo>
                <a:lnTo>
                  <a:pt x="1719" y="527"/>
                </a:lnTo>
                <a:lnTo>
                  <a:pt x="1736" y="524"/>
                </a:lnTo>
                <a:lnTo>
                  <a:pt x="1754" y="523"/>
                </a:lnTo>
                <a:lnTo>
                  <a:pt x="1771" y="520"/>
                </a:lnTo>
                <a:lnTo>
                  <a:pt x="1787" y="517"/>
                </a:lnTo>
                <a:lnTo>
                  <a:pt x="1805" y="516"/>
                </a:lnTo>
                <a:lnTo>
                  <a:pt x="1822" y="513"/>
                </a:lnTo>
                <a:lnTo>
                  <a:pt x="1838" y="510"/>
                </a:lnTo>
                <a:lnTo>
                  <a:pt x="1854" y="507"/>
                </a:lnTo>
                <a:lnTo>
                  <a:pt x="1870" y="504"/>
                </a:lnTo>
                <a:lnTo>
                  <a:pt x="1886" y="501"/>
                </a:lnTo>
                <a:lnTo>
                  <a:pt x="1902" y="498"/>
                </a:lnTo>
                <a:lnTo>
                  <a:pt x="1918" y="495"/>
                </a:lnTo>
                <a:lnTo>
                  <a:pt x="1932" y="491"/>
                </a:lnTo>
                <a:lnTo>
                  <a:pt x="1946" y="488"/>
                </a:lnTo>
                <a:lnTo>
                  <a:pt x="1962" y="485"/>
                </a:lnTo>
                <a:lnTo>
                  <a:pt x="1977" y="482"/>
                </a:lnTo>
                <a:lnTo>
                  <a:pt x="1991" y="478"/>
                </a:lnTo>
                <a:lnTo>
                  <a:pt x="2004" y="475"/>
                </a:lnTo>
                <a:lnTo>
                  <a:pt x="2018" y="471"/>
                </a:lnTo>
                <a:lnTo>
                  <a:pt x="2031" y="468"/>
                </a:lnTo>
                <a:lnTo>
                  <a:pt x="2045" y="464"/>
                </a:lnTo>
                <a:lnTo>
                  <a:pt x="2058" y="461"/>
                </a:lnTo>
                <a:lnTo>
                  <a:pt x="2071" y="457"/>
                </a:lnTo>
                <a:lnTo>
                  <a:pt x="2082" y="454"/>
                </a:lnTo>
                <a:lnTo>
                  <a:pt x="2094" y="449"/>
                </a:lnTo>
                <a:lnTo>
                  <a:pt x="2106" y="445"/>
                </a:lnTo>
                <a:lnTo>
                  <a:pt x="2117" y="442"/>
                </a:lnTo>
                <a:lnTo>
                  <a:pt x="2128" y="438"/>
                </a:lnTo>
                <a:lnTo>
                  <a:pt x="2139" y="434"/>
                </a:lnTo>
                <a:lnTo>
                  <a:pt x="2150" y="429"/>
                </a:lnTo>
                <a:lnTo>
                  <a:pt x="2160" y="426"/>
                </a:lnTo>
                <a:lnTo>
                  <a:pt x="2171" y="422"/>
                </a:lnTo>
                <a:lnTo>
                  <a:pt x="2180" y="418"/>
                </a:lnTo>
                <a:lnTo>
                  <a:pt x="2188" y="413"/>
                </a:lnTo>
                <a:lnTo>
                  <a:pt x="2198" y="409"/>
                </a:lnTo>
                <a:lnTo>
                  <a:pt x="2207" y="405"/>
                </a:lnTo>
                <a:lnTo>
                  <a:pt x="2215" y="400"/>
                </a:lnTo>
                <a:lnTo>
                  <a:pt x="2223" y="396"/>
                </a:lnTo>
                <a:lnTo>
                  <a:pt x="2231" y="392"/>
                </a:lnTo>
                <a:lnTo>
                  <a:pt x="2238" y="387"/>
                </a:lnTo>
                <a:lnTo>
                  <a:pt x="2246" y="383"/>
                </a:lnTo>
                <a:lnTo>
                  <a:pt x="2252" y="379"/>
                </a:lnTo>
                <a:lnTo>
                  <a:pt x="2258" y="375"/>
                </a:lnTo>
                <a:lnTo>
                  <a:pt x="2265" y="369"/>
                </a:lnTo>
                <a:lnTo>
                  <a:pt x="2271" y="364"/>
                </a:lnTo>
                <a:lnTo>
                  <a:pt x="2276" y="360"/>
                </a:lnTo>
                <a:lnTo>
                  <a:pt x="2281" y="356"/>
                </a:lnTo>
                <a:lnTo>
                  <a:pt x="2285" y="351"/>
                </a:lnTo>
                <a:lnTo>
                  <a:pt x="2290" y="346"/>
                </a:lnTo>
                <a:lnTo>
                  <a:pt x="2293" y="341"/>
                </a:lnTo>
                <a:lnTo>
                  <a:pt x="2298" y="337"/>
                </a:lnTo>
                <a:lnTo>
                  <a:pt x="2301" y="333"/>
                </a:lnTo>
                <a:lnTo>
                  <a:pt x="2305" y="327"/>
                </a:lnTo>
                <a:lnTo>
                  <a:pt x="2306" y="323"/>
                </a:lnTo>
                <a:lnTo>
                  <a:pt x="2309" y="318"/>
                </a:lnTo>
                <a:lnTo>
                  <a:pt x="2311" y="314"/>
                </a:lnTo>
                <a:lnTo>
                  <a:pt x="2312" y="308"/>
                </a:lnTo>
                <a:lnTo>
                  <a:pt x="2314" y="304"/>
                </a:lnTo>
                <a:lnTo>
                  <a:pt x="2314" y="300"/>
                </a:lnTo>
                <a:lnTo>
                  <a:pt x="2316" y="295"/>
                </a:lnTo>
                <a:lnTo>
                  <a:pt x="2316" y="290"/>
                </a:lnTo>
                <a:lnTo>
                  <a:pt x="2316" y="0"/>
                </a:lnTo>
                <a:close/>
              </a:path>
            </a:pathLst>
          </a:custGeom>
          <a:solidFill>
            <a:schemeClr val="accent1">
              <a:lumMod val="75000"/>
            </a:schemeClr>
          </a:solidFill>
          <a:ln w="3810">
            <a:noFill/>
            <a:round/>
            <a:headEnd/>
            <a:tailEnd/>
          </a:ln>
        </p:spPr>
        <p:txBody>
          <a:bodyPr/>
          <a:lstStyle/>
          <a:p>
            <a:endParaRPr lang="el-GR" sz="1400"/>
          </a:p>
        </p:txBody>
      </p:sp>
      <p:sp>
        <p:nvSpPr>
          <p:cNvPr id="43045" name="Freeform 8"/>
          <p:cNvSpPr>
            <a:spLocks/>
          </p:cNvSpPr>
          <p:nvPr/>
        </p:nvSpPr>
        <p:spPr bwMode="auto">
          <a:xfrm>
            <a:off x="433020" y="1705854"/>
            <a:ext cx="3196551" cy="773975"/>
          </a:xfrm>
          <a:custGeom>
            <a:avLst/>
            <a:gdLst>
              <a:gd name="T0" fmla="*/ 1918 w 2316"/>
              <a:gd name="T1" fmla="*/ 66 h 542"/>
              <a:gd name="T2" fmla="*/ 1991 w 2316"/>
              <a:gd name="T3" fmla="*/ 82 h 542"/>
              <a:gd name="T4" fmla="*/ 2058 w 2316"/>
              <a:gd name="T5" fmla="*/ 100 h 542"/>
              <a:gd name="T6" fmla="*/ 2117 w 2316"/>
              <a:gd name="T7" fmla="*/ 119 h 542"/>
              <a:gd name="T8" fmla="*/ 2171 w 2316"/>
              <a:gd name="T9" fmla="*/ 139 h 542"/>
              <a:gd name="T10" fmla="*/ 2215 w 2316"/>
              <a:gd name="T11" fmla="*/ 161 h 542"/>
              <a:gd name="T12" fmla="*/ 2258 w 2316"/>
              <a:gd name="T13" fmla="*/ 187 h 542"/>
              <a:gd name="T14" fmla="*/ 2285 w 2316"/>
              <a:gd name="T15" fmla="*/ 210 h 542"/>
              <a:gd name="T16" fmla="*/ 2305 w 2316"/>
              <a:gd name="T17" fmla="*/ 233 h 542"/>
              <a:gd name="T18" fmla="*/ 2314 w 2316"/>
              <a:gd name="T19" fmla="*/ 256 h 542"/>
              <a:gd name="T20" fmla="*/ 2314 w 2316"/>
              <a:gd name="T21" fmla="*/ 280 h 542"/>
              <a:gd name="T22" fmla="*/ 2305 w 2316"/>
              <a:gd name="T23" fmla="*/ 308 h 542"/>
              <a:gd name="T24" fmla="*/ 2285 w 2316"/>
              <a:gd name="T25" fmla="*/ 332 h 542"/>
              <a:gd name="T26" fmla="*/ 2258 w 2316"/>
              <a:gd name="T27" fmla="*/ 355 h 542"/>
              <a:gd name="T28" fmla="*/ 2223 w 2316"/>
              <a:gd name="T29" fmla="*/ 377 h 542"/>
              <a:gd name="T30" fmla="*/ 2180 w 2316"/>
              <a:gd name="T31" fmla="*/ 398 h 542"/>
              <a:gd name="T32" fmla="*/ 2128 w 2316"/>
              <a:gd name="T33" fmla="*/ 419 h 542"/>
              <a:gd name="T34" fmla="*/ 2058 w 2316"/>
              <a:gd name="T35" fmla="*/ 442 h 542"/>
              <a:gd name="T36" fmla="*/ 1991 w 2316"/>
              <a:gd name="T37" fmla="*/ 459 h 542"/>
              <a:gd name="T38" fmla="*/ 1918 w 2316"/>
              <a:gd name="T39" fmla="*/ 476 h 542"/>
              <a:gd name="T40" fmla="*/ 1838 w 2316"/>
              <a:gd name="T41" fmla="*/ 491 h 542"/>
              <a:gd name="T42" fmla="*/ 1754 w 2316"/>
              <a:gd name="T43" fmla="*/ 503 h 542"/>
              <a:gd name="T44" fmla="*/ 1647 w 2316"/>
              <a:gd name="T45" fmla="*/ 516 h 542"/>
              <a:gd name="T46" fmla="*/ 1553 w 2316"/>
              <a:gd name="T47" fmla="*/ 525 h 542"/>
              <a:gd name="T48" fmla="*/ 1458 w 2316"/>
              <a:gd name="T49" fmla="*/ 532 h 542"/>
              <a:gd name="T50" fmla="*/ 1359 w 2316"/>
              <a:gd name="T51" fmla="*/ 538 h 542"/>
              <a:gd name="T52" fmla="*/ 1259 w 2316"/>
              <a:gd name="T53" fmla="*/ 541 h 542"/>
              <a:gd name="T54" fmla="*/ 1138 w 2316"/>
              <a:gd name="T55" fmla="*/ 542 h 542"/>
              <a:gd name="T56" fmla="*/ 1036 w 2316"/>
              <a:gd name="T57" fmla="*/ 541 h 542"/>
              <a:gd name="T58" fmla="*/ 936 w 2316"/>
              <a:gd name="T59" fmla="*/ 537 h 542"/>
              <a:gd name="T60" fmla="*/ 839 w 2316"/>
              <a:gd name="T61" fmla="*/ 531 h 542"/>
              <a:gd name="T62" fmla="*/ 743 w 2316"/>
              <a:gd name="T63" fmla="*/ 524 h 542"/>
              <a:gd name="T64" fmla="*/ 650 w 2316"/>
              <a:gd name="T65" fmla="*/ 515 h 542"/>
              <a:gd name="T66" fmla="*/ 544 w 2316"/>
              <a:gd name="T67" fmla="*/ 501 h 542"/>
              <a:gd name="T68" fmla="*/ 460 w 2316"/>
              <a:gd name="T69" fmla="*/ 488 h 542"/>
              <a:gd name="T70" fmla="*/ 382 w 2316"/>
              <a:gd name="T71" fmla="*/ 472 h 542"/>
              <a:gd name="T72" fmla="*/ 311 w 2316"/>
              <a:gd name="T73" fmla="*/ 456 h 542"/>
              <a:gd name="T74" fmla="*/ 245 w 2316"/>
              <a:gd name="T75" fmla="*/ 437 h 542"/>
              <a:gd name="T76" fmla="*/ 175 w 2316"/>
              <a:gd name="T77" fmla="*/ 414 h 542"/>
              <a:gd name="T78" fmla="*/ 126 w 2316"/>
              <a:gd name="T79" fmla="*/ 394 h 542"/>
              <a:gd name="T80" fmla="*/ 85 w 2316"/>
              <a:gd name="T81" fmla="*/ 372 h 542"/>
              <a:gd name="T82" fmla="*/ 51 w 2316"/>
              <a:gd name="T83" fmla="*/ 349 h 542"/>
              <a:gd name="T84" fmla="*/ 26 w 2316"/>
              <a:gd name="T85" fmla="*/ 326 h 542"/>
              <a:gd name="T86" fmla="*/ 8 w 2316"/>
              <a:gd name="T87" fmla="*/ 303 h 542"/>
              <a:gd name="T88" fmla="*/ 0 w 2316"/>
              <a:gd name="T89" fmla="*/ 276 h 542"/>
              <a:gd name="T90" fmla="*/ 3 w 2316"/>
              <a:gd name="T91" fmla="*/ 252 h 542"/>
              <a:gd name="T92" fmla="*/ 15 w 2316"/>
              <a:gd name="T93" fmla="*/ 229 h 542"/>
              <a:gd name="T94" fmla="*/ 34 w 2316"/>
              <a:gd name="T95" fmla="*/ 206 h 542"/>
              <a:gd name="T96" fmla="*/ 62 w 2316"/>
              <a:gd name="T97" fmla="*/ 183 h 542"/>
              <a:gd name="T98" fmla="*/ 108 w 2316"/>
              <a:gd name="T99" fmla="*/ 157 h 542"/>
              <a:gd name="T100" fmla="*/ 155 w 2316"/>
              <a:gd name="T101" fmla="*/ 135 h 542"/>
              <a:gd name="T102" fmla="*/ 209 w 2316"/>
              <a:gd name="T103" fmla="*/ 115 h 542"/>
              <a:gd name="T104" fmla="*/ 271 w 2316"/>
              <a:gd name="T105" fmla="*/ 96 h 542"/>
              <a:gd name="T106" fmla="*/ 339 w 2316"/>
              <a:gd name="T107" fmla="*/ 79 h 542"/>
              <a:gd name="T108" fmla="*/ 414 w 2316"/>
              <a:gd name="T109" fmla="*/ 63 h 542"/>
              <a:gd name="T110" fmla="*/ 509 w 2316"/>
              <a:gd name="T111" fmla="*/ 46 h 542"/>
              <a:gd name="T112" fmla="*/ 597 w 2316"/>
              <a:gd name="T113" fmla="*/ 33 h 542"/>
              <a:gd name="T114" fmla="*/ 686 w 2316"/>
              <a:gd name="T115" fmla="*/ 23 h 542"/>
              <a:gd name="T116" fmla="*/ 780 w 2316"/>
              <a:gd name="T117" fmla="*/ 14 h 542"/>
              <a:gd name="T118" fmla="*/ 877 w 2316"/>
              <a:gd name="T119" fmla="*/ 7 h 542"/>
              <a:gd name="T120" fmla="*/ 996 w 2316"/>
              <a:gd name="T121" fmla="*/ 3 h 542"/>
              <a:gd name="T122" fmla="*/ 1097 w 2316"/>
              <a:gd name="T123" fmla="*/ 0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6"/>
              <a:gd name="T187" fmla="*/ 0 h 542"/>
              <a:gd name="T188" fmla="*/ 2316 w 2316"/>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6" h="542">
                <a:moveTo>
                  <a:pt x="1838" y="52"/>
                </a:moveTo>
                <a:lnTo>
                  <a:pt x="1854" y="54"/>
                </a:lnTo>
                <a:lnTo>
                  <a:pt x="1870" y="57"/>
                </a:lnTo>
                <a:lnTo>
                  <a:pt x="1886" y="60"/>
                </a:lnTo>
                <a:lnTo>
                  <a:pt x="1902" y="63"/>
                </a:lnTo>
                <a:lnTo>
                  <a:pt x="1918" y="66"/>
                </a:lnTo>
                <a:lnTo>
                  <a:pt x="1932" y="69"/>
                </a:lnTo>
                <a:lnTo>
                  <a:pt x="1946" y="72"/>
                </a:lnTo>
                <a:lnTo>
                  <a:pt x="1962" y="76"/>
                </a:lnTo>
                <a:lnTo>
                  <a:pt x="1977" y="79"/>
                </a:lnTo>
                <a:lnTo>
                  <a:pt x="1991" y="82"/>
                </a:lnTo>
                <a:lnTo>
                  <a:pt x="2004" y="86"/>
                </a:lnTo>
                <a:lnTo>
                  <a:pt x="2018" y="89"/>
                </a:lnTo>
                <a:lnTo>
                  <a:pt x="2031" y="93"/>
                </a:lnTo>
                <a:lnTo>
                  <a:pt x="2045" y="96"/>
                </a:lnTo>
                <a:lnTo>
                  <a:pt x="2058" y="100"/>
                </a:lnTo>
                <a:lnTo>
                  <a:pt x="2071" y="103"/>
                </a:lnTo>
                <a:lnTo>
                  <a:pt x="2082" y="108"/>
                </a:lnTo>
                <a:lnTo>
                  <a:pt x="2094" y="111"/>
                </a:lnTo>
                <a:lnTo>
                  <a:pt x="2106" y="115"/>
                </a:lnTo>
                <a:lnTo>
                  <a:pt x="2117" y="119"/>
                </a:lnTo>
                <a:lnTo>
                  <a:pt x="2128" y="123"/>
                </a:lnTo>
                <a:lnTo>
                  <a:pt x="2139" y="126"/>
                </a:lnTo>
                <a:lnTo>
                  <a:pt x="2150" y="131"/>
                </a:lnTo>
                <a:lnTo>
                  <a:pt x="2160" y="135"/>
                </a:lnTo>
                <a:lnTo>
                  <a:pt x="2171" y="139"/>
                </a:lnTo>
                <a:lnTo>
                  <a:pt x="2180" y="144"/>
                </a:lnTo>
                <a:lnTo>
                  <a:pt x="2188" y="148"/>
                </a:lnTo>
                <a:lnTo>
                  <a:pt x="2198" y="152"/>
                </a:lnTo>
                <a:lnTo>
                  <a:pt x="2207" y="157"/>
                </a:lnTo>
                <a:lnTo>
                  <a:pt x="2215" y="161"/>
                </a:lnTo>
                <a:lnTo>
                  <a:pt x="2223" y="165"/>
                </a:lnTo>
                <a:lnTo>
                  <a:pt x="2231" y="170"/>
                </a:lnTo>
                <a:lnTo>
                  <a:pt x="2238" y="174"/>
                </a:lnTo>
                <a:lnTo>
                  <a:pt x="2246" y="178"/>
                </a:lnTo>
                <a:lnTo>
                  <a:pt x="2252" y="183"/>
                </a:lnTo>
                <a:lnTo>
                  <a:pt x="2258" y="187"/>
                </a:lnTo>
                <a:lnTo>
                  <a:pt x="2265" y="191"/>
                </a:lnTo>
                <a:lnTo>
                  <a:pt x="2271" y="195"/>
                </a:lnTo>
                <a:lnTo>
                  <a:pt x="2276" y="200"/>
                </a:lnTo>
                <a:lnTo>
                  <a:pt x="2281" y="206"/>
                </a:lnTo>
                <a:lnTo>
                  <a:pt x="2285" y="210"/>
                </a:lnTo>
                <a:lnTo>
                  <a:pt x="2290" y="214"/>
                </a:lnTo>
                <a:lnTo>
                  <a:pt x="2293" y="218"/>
                </a:lnTo>
                <a:lnTo>
                  <a:pt x="2298" y="224"/>
                </a:lnTo>
                <a:lnTo>
                  <a:pt x="2301" y="229"/>
                </a:lnTo>
                <a:lnTo>
                  <a:pt x="2305" y="233"/>
                </a:lnTo>
                <a:lnTo>
                  <a:pt x="2306" y="237"/>
                </a:lnTo>
                <a:lnTo>
                  <a:pt x="2309" y="243"/>
                </a:lnTo>
                <a:lnTo>
                  <a:pt x="2311" y="247"/>
                </a:lnTo>
                <a:lnTo>
                  <a:pt x="2312" y="252"/>
                </a:lnTo>
                <a:lnTo>
                  <a:pt x="2314" y="256"/>
                </a:lnTo>
                <a:lnTo>
                  <a:pt x="2314" y="262"/>
                </a:lnTo>
                <a:lnTo>
                  <a:pt x="2316" y="266"/>
                </a:lnTo>
                <a:lnTo>
                  <a:pt x="2316" y="270"/>
                </a:lnTo>
                <a:lnTo>
                  <a:pt x="2316" y="276"/>
                </a:lnTo>
                <a:lnTo>
                  <a:pt x="2314" y="280"/>
                </a:lnTo>
                <a:lnTo>
                  <a:pt x="2314" y="285"/>
                </a:lnTo>
                <a:lnTo>
                  <a:pt x="2312" y="289"/>
                </a:lnTo>
                <a:lnTo>
                  <a:pt x="2311" y="295"/>
                </a:lnTo>
                <a:lnTo>
                  <a:pt x="2309" y="299"/>
                </a:lnTo>
                <a:lnTo>
                  <a:pt x="2306" y="303"/>
                </a:lnTo>
                <a:lnTo>
                  <a:pt x="2305" y="308"/>
                </a:lnTo>
                <a:lnTo>
                  <a:pt x="2301" y="313"/>
                </a:lnTo>
                <a:lnTo>
                  <a:pt x="2298" y="318"/>
                </a:lnTo>
                <a:lnTo>
                  <a:pt x="2293" y="322"/>
                </a:lnTo>
                <a:lnTo>
                  <a:pt x="2290" y="326"/>
                </a:lnTo>
                <a:lnTo>
                  <a:pt x="2285" y="332"/>
                </a:lnTo>
                <a:lnTo>
                  <a:pt x="2281" y="337"/>
                </a:lnTo>
                <a:lnTo>
                  <a:pt x="2276" y="341"/>
                </a:lnTo>
                <a:lnTo>
                  <a:pt x="2271" y="345"/>
                </a:lnTo>
                <a:lnTo>
                  <a:pt x="2265" y="349"/>
                </a:lnTo>
                <a:lnTo>
                  <a:pt x="2258" y="355"/>
                </a:lnTo>
                <a:lnTo>
                  <a:pt x="2252" y="360"/>
                </a:lnTo>
                <a:lnTo>
                  <a:pt x="2246" y="364"/>
                </a:lnTo>
                <a:lnTo>
                  <a:pt x="2238" y="368"/>
                </a:lnTo>
                <a:lnTo>
                  <a:pt x="2231" y="372"/>
                </a:lnTo>
                <a:lnTo>
                  <a:pt x="2223" y="377"/>
                </a:lnTo>
                <a:lnTo>
                  <a:pt x="2215" y="381"/>
                </a:lnTo>
                <a:lnTo>
                  <a:pt x="2207" y="385"/>
                </a:lnTo>
                <a:lnTo>
                  <a:pt x="2198" y="390"/>
                </a:lnTo>
                <a:lnTo>
                  <a:pt x="2188" y="394"/>
                </a:lnTo>
                <a:lnTo>
                  <a:pt x="2180" y="398"/>
                </a:lnTo>
                <a:lnTo>
                  <a:pt x="2171" y="403"/>
                </a:lnTo>
                <a:lnTo>
                  <a:pt x="2160" y="407"/>
                </a:lnTo>
                <a:lnTo>
                  <a:pt x="2150" y="410"/>
                </a:lnTo>
                <a:lnTo>
                  <a:pt x="2139" y="414"/>
                </a:lnTo>
                <a:lnTo>
                  <a:pt x="2128" y="419"/>
                </a:lnTo>
                <a:lnTo>
                  <a:pt x="2117" y="423"/>
                </a:lnTo>
                <a:lnTo>
                  <a:pt x="2106" y="426"/>
                </a:lnTo>
                <a:lnTo>
                  <a:pt x="2094" y="430"/>
                </a:lnTo>
                <a:lnTo>
                  <a:pt x="2082" y="434"/>
                </a:lnTo>
                <a:lnTo>
                  <a:pt x="2071" y="437"/>
                </a:lnTo>
                <a:lnTo>
                  <a:pt x="2058" y="442"/>
                </a:lnTo>
                <a:lnTo>
                  <a:pt x="2045" y="444"/>
                </a:lnTo>
                <a:lnTo>
                  <a:pt x="2031" y="449"/>
                </a:lnTo>
                <a:lnTo>
                  <a:pt x="2018" y="452"/>
                </a:lnTo>
                <a:lnTo>
                  <a:pt x="2004" y="456"/>
                </a:lnTo>
                <a:lnTo>
                  <a:pt x="1991" y="459"/>
                </a:lnTo>
                <a:lnTo>
                  <a:pt x="1977" y="463"/>
                </a:lnTo>
                <a:lnTo>
                  <a:pt x="1962" y="466"/>
                </a:lnTo>
                <a:lnTo>
                  <a:pt x="1946" y="469"/>
                </a:lnTo>
                <a:lnTo>
                  <a:pt x="1932" y="472"/>
                </a:lnTo>
                <a:lnTo>
                  <a:pt x="1918" y="476"/>
                </a:lnTo>
                <a:lnTo>
                  <a:pt x="1902" y="479"/>
                </a:lnTo>
                <a:lnTo>
                  <a:pt x="1886" y="482"/>
                </a:lnTo>
                <a:lnTo>
                  <a:pt x="1870" y="485"/>
                </a:lnTo>
                <a:lnTo>
                  <a:pt x="1854" y="488"/>
                </a:lnTo>
                <a:lnTo>
                  <a:pt x="1838" y="491"/>
                </a:lnTo>
                <a:lnTo>
                  <a:pt x="1822" y="493"/>
                </a:lnTo>
                <a:lnTo>
                  <a:pt x="1805" y="496"/>
                </a:lnTo>
                <a:lnTo>
                  <a:pt x="1787" y="498"/>
                </a:lnTo>
                <a:lnTo>
                  <a:pt x="1771" y="501"/>
                </a:lnTo>
                <a:lnTo>
                  <a:pt x="1754" y="503"/>
                </a:lnTo>
                <a:lnTo>
                  <a:pt x="1736" y="505"/>
                </a:lnTo>
                <a:lnTo>
                  <a:pt x="1719" y="508"/>
                </a:lnTo>
                <a:lnTo>
                  <a:pt x="1701" y="511"/>
                </a:lnTo>
                <a:lnTo>
                  <a:pt x="1684" y="512"/>
                </a:lnTo>
                <a:lnTo>
                  <a:pt x="1665" y="515"/>
                </a:lnTo>
                <a:lnTo>
                  <a:pt x="1647" y="516"/>
                </a:lnTo>
                <a:lnTo>
                  <a:pt x="1628" y="518"/>
                </a:lnTo>
                <a:lnTo>
                  <a:pt x="1611" y="521"/>
                </a:lnTo>
                <a:lnTo>
                  <a:pt x="1592" y="522"/>
                </a:lnTo>
                <a:lnTo>
                  <a:pt x="1573" y="524"/>
                </a:lnTo>
                <a:lnTo>
                  <a:pt x="1553" y="525"/>
                </a:lnTo>
                <a:lnTo>
                  <a:pt x="1534" y="526"/>
                </a:lnTo>
                <a:lnTo>
                  <a:pt x="1515" y="529"/>
                </a:lnTo>
                <a:lnTo>
                  <a:pt x="1496" y="531"/>
                </a:lnTo>
                <a:lnTo>
                  <a:pt x="1477" y="531"/>
                </a:lnTo>
                <a:lnTo>
                  <a:pt x="1458" y="532"/>
                </a:lnTo>
                <a:lnTo>
                  <a:pt x="1437" y="534"/>
                </a:lnTo>
                <a:lnTo>
                  <a:pt x="1418" y="535"/>
                </a:lnTo>
                <a:lnTo>
                  <a:pt x="1399" y="537"/>
                </a:lnTo>
                <a:lnTo>
                  <a:pt x="1378" y="537"/>
                </a:lnTo>
                <a:lnTo>
                  <a:pt x="1359" y="538"/>
                </a:lnTo>
                <a:lnTo>
                  <a:pt x="1339" y="538"/>
                </a:lnTo>
                <a:lnTo>
                  <a:pt x="1318" y="539"/>
                </a:lnTo>
                <a:lnTo>
                  <a:pt x="1299" y="539"/>
                </a:lnTo>
                <a:lnTo>
                  <a:pt x="1278" y="541"/>
                </a:lnTo>
                <a:lnTo>
                  <a:pt x="1259" y="541"/>
                </a:lnTo>
                <a:lnTo>
                  <a:pt x="1238" y="541"/>
                </a:lnTo>
                <a:lnTo>
                  <a:pt x="1218" y="541"/>
                </a:lnTo>
                <a:lnTo>
                  <a:pt x="1199" y="542"/>
                </a:lnTo>
                <a:lnTo>
                  <a:pt x="1178" y="542"/>
                </a:lnTo>
                <a:lnTo>
                  <a:pt x="1157" y="542"/>
                </a:lnTo>
                <a:lnTo>
                  <a:pt x="1138" y="542"/>
                </a:lnTo>
                <a:lnTo>
                  <a:pt x="1117" y="542"/>
                </a:lnTo>
                <a:lnTo>
                  <a:pt x="1097" y="541"/>
                </a:lnTo>
                <a:lnTo>
                  <a:pt x="1076" y="541"/>
                </a:lnTo>
                <a:lnTo>
                  <a:pt x="1057" y="541"/>
                </a:lnTo>
                <a:lnTo>
                  <a:pt x="1036" y="541"/>
                </a:lnTo>
                <a:lnTo>
                  <a:pt x="1017" y="539"/>
                </a:lnTo>
                <a:lnTo>
                  <a:pt x="996" y="539"/>
                </a:lnTo>
                <a:lnTo>
                  <a:pt x="976" y="538"/>
                </a:lnTo>
                <a:lnTo>
                  <a:pt x="957" y="538"/>
                </a:lnTo>
                <a:lnTo>
                  <a:pt x="936" y="537"/>
                </a:lnTo>
                <a:lnTo>
                  <a:pt x="917" y="537"/>
                </a:lnTo>
                <a:lnTo>
                  <a:pt x="898" y="535"/>
                </a:lnTo>
                <a:lnTo>
                  <a:pt x="877" y="534"/>
                </a:lnTo>
                <a:lnTo>
                  <a:pt x="858" y="532"/>
                </a:lnTo>
                <a:lnTo>
                  <a:pt x="839" y="531"/>
                </a:lnTo>
                <a:lnTo>
                  <a:pt x="820" y="531"/>
                </a:lnTo>
                <a:lnTo>
                  <a:pt x="799" y="529"/>
                </a:lnTo>
                <a:lnTo>
                  <a:pt x="780" y="526"/>
                </a:lnTo>
                <a:lnTo>
                  <a:pt x="761" y="525"/>
                </a:lnTo>
                <a:lnTo>
                  <a:pt x="743" y="524"/>
                </a:lnTo>
                <a:lnTo>
                  <a:pt x="724" y="522"/>
                </a:lnTo>
                <a:lnTo>
                  <a:pt x="705" y="521"/>
                </a:lnTo>
                <a:lnTo>
                  <a:pt x="686" y="518"/>
                </a:lnTo>
                <a:lnTo>
                  <a:pt x="669" y="516"/>
                </a:lnTo>
                <a:lnTo>
                  <a:pt x="650" y="515"/>
                </a:lnTo>
                <a:lnTo>
                  <a:pt x="632" y="512"/>
                </a:lnTo>
                <a:lnTo>
                  <a:pt x="615" y="511"/>
                </a:lnTo>
                <a:lnTo>
                  <a:pt x="597" y="508"/>
                </a:lnTo>
                <a:lnTo>
                  <a:pt x="578" y="505"/>
                </a:lnTo>
                <a:lnTo>
                  <a:pt x="562" y="503"/>
                </a:lnTo>
                <a:lnTo>
                  <a:pt x="544" y="501"/>
                </a:lnTo>
                <a:lnTo>
                  <a:pt x="527" y="498"/>
                </a:lnTo>
                <a:lnTo>
                  <a:pt x="509" y="496"/>
                </a:lnTo>
                <a:lnTo>
                  <a:pt x="494" y="493"/>
                </a:lnTo>
                <a:lnTo>
                  <a:pt x="478" y="491"/>
                </a:lnTo>
                <a:lnTo>
                  <a:pt x="460" y="488"/>
                </a:lnTo>
                <a:lnTo>
                  <a:pt x="444" y="485"/>
                </a:lnTo>
                <a:lnTo>
                  <a:pt x="428" y="482"/>
                </a:lnTo>
                <a:lnTo>
                  <a:pt x="414" y="479"/>
                </a:lnTo>
                <a:lnTo>
                  <a:pt x="398" y="476"/>
                </a:lnTo>
                <a:lnTo>
                  <a:pt x="382" y="472"/>
                </a:lnTo>
                <a:lnTo>
                  <a:pt x="368" y="469"/>
                </a:lnTo>
                <a:lnTo>
                  <a:pt x="354" y="466"/>
                </a:lnTo>
                <a:lnTo>
                  <a:pt x="339" y="463"/>
                </a:lnTo>
                <a:lnTo>
                  <a:pt x="325" y="459"/>
                </a:lnTo>
                <a:lnTo>
                  <a:pt x="311" y="456"/>
                </a:lnTo>
                <a:lnTo>
                  <a:pt x="298" y="452"/>
                </a:lnTo>
                <a:lnTo>
                  <a:pt x="283" y="449"/>
                </a:lnTo>
                <a:lnTo>
                  <a:pt x="271" y="444"/>
                </a:lnTo>
                <a:lnTo>
                  <a:pt x="258" y="442"/>
                </a:lnTo>
                <a:lnTo>
                  <a:pt x="245" y="437"/>
                </a:lnTo>
                <a:lnTo>
                  <a:pt x="233" y="434"/>
                </a:lnTo>
                <a:lnTo>
                  <a:pt x="221" y="430"/>
                </a:lnTo>
                <a:lnTo>
                  <a:pt x="209" y="426"/>
                </a:lnTo>
                <a:lnTo>
                  <a:pt x="198" y="423"/>
                </a:lnTo>
                <a:lnTo>
                  <a:pt x="186" y="419"/>
                </a:lnTo>
                <a:lnTo>
                  <a:pt x="175" y="414"/>
                </a:lnTo>
                <a:lnTo>
                  <a:pt x="166" y="410"/>
                </a:lnTo>
                <a:lnTo>
                  <a:pt x="155" y="407"/>
                </a:lnTo>
                <a:lnTo>
                  <a:pt x="145" y="403"/>
                </a:lnTo>
                <a:lnTo>
                  <a:pt x="136" y="398"/>
                </a:lnTo>
                <a:lnTo>
                  <a:pt x="126" y="394"/>
                </a:lnTo>
                <a:lnTo>
                  <a:pt x="116" y="390"/>
                </a:lnTo>
                <a:lnTo>
                  <a:pt x="108" y="385"/>
                </a:lnTo>
                <a:lnTo>
                  <a:pt x="100" y="381"/>
                </a:lnTo>
                <a:lnTo>
                  <a:pt x="93" y="377"/>
                </a:lnTo>
                <a:lnTo>
                  <a:pt x="85" y="372"/>
                </a:lnTo>
                <a:lnTo>
                  <a:pt x="77" y="368"/>
                </a:lnTo>
                <a:lnTo>
                  <a:pt x="70" y="364"/>
                </a:lnTo>
                <a:lnTo>
                  <a:pt x="62" y="360"/>
                </a:lnTo>
                <a:lnTo>
                  <a:pt x="56" y="355"/>
                </a:lnTo>
                <a:lnTo>
                  <a:pt x="51" y="349"/>
                </a:lnTo>
                <a:lnTo>
                  <a:pt x="45" y="345"/>
                </a:lnTo>
                <a:lnTo>
                  <a:pt x="40" y="341"/>
                </a:lnTo>
                <a:lnTo>
                  <a:pt x="34" y="337"/>
                </a:lnTo>
                <a:lnTo>
                  <a:pt x="29" y="332"/>
                </a:lnTo>
                <a:lnTo>
                  <a:pt x="26" y="326"/>
                </a:lnTo>
                <a:lnTo>
                  <a:pt x="21" y="322"/>
                </a:lnTo>
                <a:lnTo>
                  <a:pt x="18" y="318"/>
                </a:lnTo>
                <a:lnTo>
                  <a:pt x="15" y="313"/>
                </a:lnTo>
                <a:lnTo>
                  <a:pt x="11" y="308"/>
                </a:lnTo>
                <a:lnTo>
                  <a:pt x="8" y="303"/>
                </a:lnTo>
                <a:lnTo>
                  <a:pt x="7" y="299"/>
                </a:lnTo>
                <a:lnTo>
                  <a:pt x="5" y="295"/>
                </a:lnTo>
                <a:lnTo>
                  <a:pt x="3" y="289"/>
                </a:lnTo>
                <a:lnTo>
                  <a:pt x="2" y="285"/>
                </a:lnTo>
                <a:lnTo>
                  <a:pt x="0" y="280"/>
                </a:lnTo>
                <a:lnTo>
                  <a:pt x="0" y="276"/>
                </a:lnTo>
                <a:lnTo>
                  <a:pt x="0" y="270"/>
                </a:lnTo>
                <a:lnTo>
                  <a:pt x="0" y="266"/>
                </a:lnTo>
                <a:lnTo>
                  <a:pt x="0" y="262"/>
                </a:lnTo>
                <a:lnTo>
                  <a:pt x="2" y="256"/>
                </a:lnTo>
                <a:lnTo>
                  <a:pt x="3" y="252"/>
                </a:lnTo>
                <a:lnTo>
                  <a:pt x="5" y="247"/>
                </a:lnTo>
                <a:lnTo>
                  <a:pt x="7" y="243"/>
                </a:lnTo>
                <a:lnTo>
                  <a:pt x="8" y="237"/>
                </a:lnTo>
                <a:lnTo>
                  <a:pt x="11" y="233"/>
                </a:lnTo>
                <a:lnTo>
                  <a:pt x="15" y="229"/>
                </a:lnTo>
                <a:lnTo>
                  <a:pt x="18" y="224"/>
                </a:lnTo>
                <a:lnTo>
                  <a:pt x="21" y="218"/>
                </a:lnTo>
                <a:lnTo>
                  <a:pt x="26" y="214"/>
                </a:lnTo>
                <a:lnTo>
                  <a:pt x="29" y="210"/>
                </a:lnTo>
                <a:lnTo>
                  <a:pt x="34" y="206"/>
                </a:lnTo>
                <a:lnTo>
                  <a:pt x="40" y="200"/>
                </a:lnTo>
                <a:lnTo>
                  <a:pt x="45" y="195"/>
                </a:lnTo>
                <a:lnTo>
                  <a:pt x="51" y="191"/>
                </a:lnTo>
                <a:lnTo>
                  <a:pt x="56" y="187"/>
                </a:lnTo>
                <a:lnTo>
                  <a:pt x="62" y="183"/>
                </a:lnTo>
                <a:lnTo>
                  <a:pt x="70" y="178"/>
                </a:lnTo>
                <a:lnTo>
                  <a:pt x="77" y="174"/>
                </a:lnTo>
                <a:lnTo>
                  <a:pt x="85" y="170"/>
                </a:lnTo>
                <a:lnTo>
                  <a:pt x="93" y="165"/>
                </a:lnTo>
                <a:lnTo>
                  <a:pt x="100" y="161"/>
                </a:lnTo>
                <a:lnTo>
                  <a:pt x="108" y="157"/>
                </a:lnTo>
                <a:lnTo>
                  <a:pt x="116" y="152"/>
                </a:lnTo>
                <a:lnTo>
                  <a:pt x="126" y="148"/>
                </a:lnTo>
                <a:lnTo>
                  <a:pt x="136" y="144"/>
                </a:lnTo>
                <a:lnTo>
                  <a:pt x="145" y="139"/>
                </a:lnTo>
                <a:lnTo>
                  <a:pt x="155" y="135"/>
                </a:lnTo>
                <a:lnTo>
                  <a:pt x="166" y="131"/>
                </a:lnTo>
                <a:lnTo>
                  <a:pt x="175" y="126"/>
                </a:lnTo>
                <a:lnTo>
                  <a:pt x="186" y="123"/>
                </a:lnTo>
                <a:lnTo>
                  <a:pt x="198" y="119"/>
                </a:lnTo>
                <a:lnTo>
                  <a:pt x="209" y="115"/>
                </a:lnTo>
                <a:lnTo>
                  <a:pt x="221" y="111"/>
                </a:lnTo>
                <a:lnTo>
                  <a:pt x="233" y="108"/>
                </a:lnTo>
                <a:lnTo>
                  <a:pt x="245" y="103"/>
                </a:lnTo>
                <a:lnTo>
                  <a:pt x="258" y="100"/>
                </a:lnTo>
                <a:lnTo>
                  <a:pt x="271" y="96"/>
                </a:lnTo>
                <a:lnTo>
                  <a:pt x="283" y="93"/>
                </a:lnTo>
                <a:lnTo>
                  <a:pt x="298" y="89"/>
                </a:lnTo>
                <a:lnTo>
                  <a:pt x="311" y="86"/>
                </a:lnTo>
                <a:lnTo>
                  <a:pt x="325" y="82"/>
                </a:lnTo>
                <a:lnTo>
                  <a:pt x="339" y="79"/>
                </a:lnTo>
                <a:lnTo>
                  <a:pt x="354" y="76"/>
                </a:lnTo>
                <a:lnTo>
                  <a:pt x="368" y="72"/>
                </a:lnTo>
                <a:lnTo>
                  <a:pt x="382" y="69"/>
                </a:lnTo>
                <a:lnTo>
                  <a:pt x="398" y="66"/>
                </a:lnTo>
                <a:lnTo>
                  <a:pt x="414" y="63"/>
                </a:lnTo>
                <a:lnTo>
                  <a:pt x="428" y="60"/>
                </a:lnTo>
                <a:lnTo>
                  <a:pt x="444" y="57"/>
                </a:lnTo>
                <a:lnTo>
                  <a:pt x="460" y="54"/>
                </a:lnTo>
                <a:lnTo>
                  <a:pt x="478" y="52"/>
                </a:lnTo>
                <a:lnTo>
                  <a:pt x="494" y="49"/>
                </a:lnTo>
                <a:lnTo>
                  <a:pt x="509" y="46"/>
                </a:lnTo>
                <a:lnTo>
                  <a:pt x="527" y="43"/>
                </a:lnTo>
                <a:lnTo>
                  <a:pt x="544" y="40"/>
                </a:lnTo>
                <a:lnTo>
                  <a:pt x="562" y="39"/>
                </a:lnTo>
                <a:lnTo>
                  <a:pt x="578" y="36"/>
                </a:lnTo>
                <a:lnTo>
                  <a:pt x="597" y="33"/>
                </a:lnTo>
                <a:lnTo>
                  <a:pt x="615" y="31"/>
                </a:lnTo>
                <a:lnTo>
                  <a:pt x="632" y="29"/>
                </a:lnTo>
                <a:lnTo>
                  <a:pt x="650" y="27"/>
                </a:lnTo>
                <a:lnTo>
                  <a:pt x="669" y="24"/>
                </a:lnTo>
                <a:lnTo>
                  <a:pt x="686" y="23"/>
                </a:lnTo>
                <a:lnTo>
                  <a:pt x="705" y="21"/>
                </a:lnTo>
                <a:lnTo>
                  <a:pt x="724" y="18"/>
                </a:lnTo>
                <a:lnTo>
                  <a:pt x="743" y="17"/>
                </a:lnTo>
                <a:lnTo>
                  <a:pt x="761" y="16"/>
                </a:lnTo>
                <a:lnTo>
                  <a:pt x="780" y="14"/>
                </a:lnTo>
                <a:lnTo>
                  <a:pt x="799" y="13"/>
                </a:lnTo>
                <a:lnTo>
                  <a:pt x="820" y="11"/>
                </a:lnTo>
                <a:lnTo>
                  <a:pt x="839" y="10"/>
                </a:lnTo>
                <a:lnTo>
                  <a:pt x="858" y="8"/>
                </a:lnTo>
                <a:lnTo>
                  <a:pt x="877" y="7"/>
                </a:lnTo>
                <a:lnTo>
                  <a:pt x="898" y="7"/>
                </a:lnTo>
                <a:lnTo>
                  <a:pt x="917" y="5"/>
                </a:lnTo>
                <a:lnTo>
                  <a:pt x="936" y="4"/>
                </a:lnTo>
                <a:lnTo>
                  <a:pt x="957" y="4"/>
                </a:lnTo>
                <a:lnTo>
                  <a:pt x="976" y="3"/>
                </a:lnTo>
                <a:lnTo>
                  <a:pt x="996" y="3"/>
                </a:lnTo>
                <a:lnTo>
                  <a:pt x="1017" y="1"/>
                </a:lnTo>
                <a:lnTo>
                  <a:pt x="1036" y="1"/>
                </a:lnTo>
                <a:lnTo>
                  <a:pt x="1057" y="0"/>
                </a:lnTo>
                <a:lnTo>
                  <a:pt x="1076" y="0"/>
                </a:lnTo>
                <a:lnTo>
                  <a:pt x="1097" y="0"/>
                </a:lnTo>
                <a:lnTo>
                  <a:pt x="1117" y="0"/>
                </a:lnTo>
                <a:lnTo>
                  <a:pt x="1138" y="0"/>
                </a:lnTo>
                <a:lnTo>
                  <a:pt x="1157" y="0"/>
                </a:lnTo>
                <a:lnTo>
                  <a:pt x="1157" y="270"/>
                </a:lnTo>
                <a:lnTo>
                  <a:pt x="1838" y="52"/>
                </a:lnTo>
                <a:close/>
              </a:path>
            </a:pathLst>
          </a:custGeom>
          <a:solidFill>
            <a:schemeClr val="accent1"/>
          </a:solidFill>
          <a:ln w="3810">
            <a:noFill/>
            <a:round/>
            <a:headEnd/>
            <a:tailEnd/>
          </a:ln>
        </p:spPr>
        <p:txBody>
          <a:bodyPr/>
          <a:lstStyle/>
          <a:p>
            <a:endParaRPr lang="el-GR" sz="1400"/>
          </a:p>
        </p:txBody>
      </p:sp>
      <p:sp>
        <p:nvSpPr>
          <p:cNvPr id="43046" name="Rectangle 9"/>
          <p:cNvSpPr>
            <a:spLocks noChangeArrowheads="1"/>
          </p:cNvSpPr>
          <p:nvPr/>
        </p:nvSpPr>
        <p:spPr bwMode="auto">
          <a:xfrm>
            <a:off x="3503723" y="1147045"/>
            <a:ext cx="2136555" cy="308448"/>
          </a:xfrm>
          <a:prstGeom prst="rect">
            <a:avLst/>
          </a:prstGeom>
          <a:noFill/>
          <a:ln w="9525">
            <a:noFill/>
            <a:miter lim="800000"/>
            <a:headEnd/>
            <a:tailEnd/>
          </a:ln>
        </p:spPr>
        <p:txBody>
          <a:bodyPr lIns="0" tIns="0" rIns="0" bIns="0" anchor="ctr"/>
          <a:lstStyle/>
          <a:p>
            <a:pPr algn="ctr"/>
            <a:r>
              <a:rPr lang="el-GR" b="1" dirty="0">
                <a:solidFill>
                  <a:srgbClr val="000000"/>
                </a:solidFill>
              </a:rPr>
              <a:t>Σχήμα  Δίσκου    (α)</a:t>
            </a:r>
            <a:endParaRPr lang="el-GR" dirty="0"/>
          </a:p>
        </p:txBody>
      </p:sp>
      <p:sp>
        <p:nvSpPr>
          <p:cNvPr id="43048" name="Rectangle 11"/>
          <p:cNvSpPr>
            <a:spLocks noChangeArrowheads="1"/>
          </p:cNvSpPr>
          <p:nvPr/>
        </p:nvSpPr>
        <p:spPr bwMode="auto">
          <a:xfrm>
            <a:off x="2979495" y="1291735"/>
            <a:ext cx="92474" cy="197064"/>
          </a:xfrm>
          <a:prstGeom prst="rect">
            <a:avLst/>
          </a:prstGeom>
          <a:noFill/>
          <a:ln w="9525">
            <a:noFill/>
            <a:miter lim="800000"/>
            <a:headEnd/>
            <a:tailEnd/>
          </a:ln>
        </p:spPr>
        <p:txBody>
          <a:bodyPr lIns="0" tIns="0" rIns="0" bIns="0"/>
          <a:lstStyle/>
          <a:p>
            <a:r>
              <a:rPr lang="en-US" sz="1400">
                <a:solidFill>
                  <a:srgbClr val="000000"/>
                </a:solidFill>
              </a:rPr>
              <a:t>1</a:t>
            </a:r>
            <a:endParaRPr lang="el-GR" sz="1400"/>
          </a:p>
        </p:txBody>
      </p:sp>
      <p:sp>
        <p:nvSpPr>
          <p:cNvPr id="43050" name="Rectangle 13"/>
          <p:cNvSpPr>
            <a:spLocks noChangeArrowheads="1"/>
          </p:cNvSpPr>
          <p:nvPr/>
        </p:nvSpPr>
        <p:spPr bwMode="auto">
          <a:xfrm>
            <a:off x="1371558" y="2931077"/>
            <a:ext cx="92474" cy="197064"/>
          </a:xfrm>
          <a:prstGeom prst="rect">
            <a:avLst/>
          </a:prstGeom>
          <a:noFill/>
          <a:ln w="9525">
            <a:noFill/>
            <a:miter lim="800000"/>
            <a:headEnd/>
            <a:tailEnd/>
          </a:ln>
        </p:spPr>
        <p:txBody>
          <a:bodyPr lIns="0" tIns="0" rIns="0" bIns="0"/>
          <a:lstStyle/>
          <a:p>
            <a:r>
              <a:rPr lang="en-US" sz="1400" dirty="0">
                <a:solidFill>
                  <a:srgbClr val="000000"/>
                </a:solidFill>
              </a:rPr>
              <a:t>9</a:t>
            </a:r>
            <a:endParaRPr lang="el-GR" sz="1400" dirty="0"/>
          </a:p>
        </p:txBody>
      </p:sp>
      <p:sp>
        <p:nvSpPr>
          <p:cNvPr id="43052" name="Rectangle 15"/>
          <p:cNvSpPr>
            <a:spLocks noChangeArrowheads="1"/>
          </p:cNvSpPr>
          <p:nvPr/>
        </p:nvSpPr>
        <p:spPr bwMode="auto">
          <a:xfrm>
            <a:off x="5241732" y="1673514"/>
            <a:ext cx="395673" cy="406476"/>
          </a:xfrm>
          <a:prstGeom prst="rect">
            <a:avLst/>
          </a:prstGeom>
          <a:solidFill>
            <a:srgbClr val="990033"/>
          </a:solidFill>
          <a:ln w="3810">
            <a:noFill/>
            <a:miter lim="800000"/>
            <a:headEnd/>
            <a:tailEnd/>
          </a:ln>
        </p:spPr>
        <p:txBody>
          <a:bodyPr/>
          <a:lstStyle/>
          <a:p>
            <a:endParaRPr lang="el-GR" sz="1400"/>
          </a:p>
        </p:txBody>
      </p:sp>
      <p:sp>
        <p:nvSpPr>
          <p:cNvPr id="43053" name="Rectangle 16"/>
          <p:cNvSpPr>
            <a:spLocks noChangeArrowheads="1"/>
          </p:cNvSpPr>
          <p:nvPr/>
        </p:nvSpPr>
        <p:spPr bwMode="auto">
          <a:xfrm>
            <a:off x="5712620" y="1722528"/>
            <a:ext cx="1214579" cy="308448"/>
          </a:xfrm>
          <a:prstGeom prst="rect">
            <a:avLst/>
          </a:prstGeom>
          <a:noFill/>
          <a:ln w="9525">
            <a:noFill/>
            <a:miter lim="800000"/>
            <a:headEnd/>
            <a:tailEnd/>
          </a:ln>
        </p:spPr>
        <p:txBody>
          <a:bodyPr lIns="0" tIns="0" rIns="0" bIns="0" anchor="ctr"/>
          <a:lstStyle/>
          <a:p>
            <a:r>
              <a:rPr lang="el-GR" sz="1400" dirty="0" smtClean="0">
                <a:solidFill>
                  <a:srgbClr val="000000"/>
                </a:solidFill>
              </a:rPr>
              <a:t>τετράγωνο</a:t>
            </a:r>
            <a:endParaRPr lang="el-GR" sz="1400" dirty="0"/>
          </a:p>
        </p:txBody>
      </p:sp>
      <p:sp>
        <p:nvSpPr>
          <p:cNvPr id="43054" name="Rectangle 17"/>
          <p:cNvSpPr>
            <a:spLocks noChangeArrowheads="1"/>
          </p:cNvSpPr>
          <p:nvPr/>
        </p:nvSpPr>
        <p:spPr bwMode="auto">
          <a:xfrm>
            <a:off x="5241732" y="2195699"/>
            <a:ext cx="395673" cy="406476"/>
          </a:xfrm>
          <a:prstGeom prst="rect">
            <a:avLst/>
          </a:prstGeom>
          <a:solidFill>
            <a:schemeClr val="accent1"/>
          </a:solidFill>
          <a:ln w="3810">
            <a:noFill/>
            <a:miter lim="800000"/>
            <a:headEnd/>
            <a:tailEnd/>
          </a:ln>
        </p:spPr>
        <p:txBody>
          <a:bodyPr/>
          <a:lstStyle/>
          <a:p>
            <a:endParaRPr lang="el-GR" sz="1400"/>
          </a:p>
        </p:txBody>
      </p:sp>
      <p:sp>
        <p:nvSpPr>
          <p:cNvPr id="43055" name="Rectangle 18"/>
          <p:cNvSpPr>
            <a:spLocks noChangeArrowheads="1"/>
          </p:cNvSpPr>
          <p:nvPr/>
        </p:nvSpPr>
        <p:spPr bwMode="auto">
          <a:xfrm>
            <a:off x="5712620" y="2244713"/>
            <a:ext cx="978564" cy="308448"/>
          </a:xfrm>
          <a:prstGeom prst="rect">
            <a:avLst/>
          </a:prstGeom>
          <a:noFill/>
          <a:ln w="9525">
            <a:noFill/>
            <a:miter lim="800000"/>
            <a:headEnd/>
            <a:tailEnd/>
          </a:ln>
        </p:spPr>
        <p:txBody>
          <a:bodyPr lIns="0" tIns="0" rIns="0" bIns="0" anchor="ctr"/>
          <a:lstStyle/>
          <a:p>
            <a:r>
              <a:rPr lang="el-GR" sz="1400" dirty="0">
                <a:solidFill>
                  <a:srgbClr val="000000"/>
                </a:solidFill>
              </a:rPr>
              <a:t>κυκλικό</a:t>
            </a:r>
            <a:endParaRPr lang="el-GR" sz="1400" dirty="0"/>
          </a:p>
        </p:txBody>
      </p:sp>
      <p:sp>
        <p:nvSpPr>
          <p:cNvPr id="43013" name="AutoShape 20"/>
          <p:cNvSpPr>
            <a:spLocks noChangeAspect="1" noChangeArrowheads="1"/>
          </p:cNvSpPr>
          <p:nvPr/>
        </p:nvSpPr>
        <p:spPr bwMode="auto">
          <a:xfrm>
            <a:off x="1990725" y="2469356"/>
            <a:ext cx="6897688" cy="2433638"/>
          </a:xfrm>
          <a:prstGeom prst="rect">
            <a:avLst/>
          </a:prstGeom>
          <a:noFill/>
          <a:ln w="9525">
            <a:noFill/>
            <a:miter lim="800000"/>
            <a:headEnd/>
            <a:tailEnd/>
          </a:ln>
        </p:spPr>
        <p:txBody>
          <a:bodyPr/>
          <a:lstStyle/>
          <a:p>
            <a:endParaRPr lang="el-GR" sz="1400"/>
          </a:p>
        </p:txBody>
      </p:sp>
      <p:sp>
        <p:nvSpPr>
          <p:cNvPr id="43014" name="Freeform 21"/>
          <p:cNvSpPr>
            <a:spLocks/>
          </p:cNvSpPr>
          <p:nvPr/>
        </p:nvSpPr>
        <p:spPr bwMode="auto">
          <a:xfrm>
            <a:off x="3231719" y="3731780"/>
            <a:ext cx="975699" cy="527565"/>
          </a:xfrm>
          <a:custGeom>
            <a:avLst/>
            <a:gdLst>
              <a:gd name="T0" fmla="*/ 662 w 662"/>
              <a:gd name="T1" fmla="*/ 213 h 509"/>
              <a:gd name="T2" fmla="*/ 0 w 662"/>
              <a:gd name="T3" fmla="*/ 0 h 509"/>
              <a:gd name="T4" fmla="*/ 0 w 662"/>
              <a:gd name="T5" fmla="*/ 296 h 509"/>
              <a:gd name="T6" fmla="*/ 662 w 662"/>
              <a:gd name="T7" fmla="*/ 509 h 509"/>
              <a:gd name="T8" fmla="*/ 662 w 662"/>
              <a:gd name="T9" fmla="*/ 213 h 509"/>
              <a:gd name="T10" fmla="*/ 0 60000 65536"/>
              <a:gd name="T11" fmla="*/ 0 60000 65536"/>
              <a:gd name="T12" fmla="*/ 0 60000 65536"/>
              <a:gd name="T13" fmla="*/ 0 60000 65536"/>
              <a:gd name="T14" fmla="*/ 0 60000 65536"/>
              <a:gd name="T15" fmla="*/ 0 w 662"/>
              <a:gd name="T16" fmla="*/ 0 h 509"/>
              <a:gd name="T17" fmla="*/ 662 w 662"/>
              <a:gd name="T18" fmla="*/ 509 h 509"/>
            </a:gdLst>
            <a:ahLst/>
            <a:cxnLst>
              <a:cxn ang="T10">
                <a:pos x="T0" y="T1"/>
              </a:cxn>
              <a:cxn ang="T11">
                <a:pos x="T2" y="T3"/>
              </a:cxn>
              <a:cxn ang="T12">
                <a:pos x="T4" y="T5"/>
              </a:cxn>
              <a:cxn ang="T13">
                <a:pos x="T6" y="T7"/>
              </a:cxn>
              <a:cxn ang="T14">
                <a:pos x="T8" y="T9"/>
              </a:cxn>
            </a:cxnLst>
            <a:rect l="T15" t="T16" r="T17" b="T18"/>
            <a:pathLst>
              <a:path w="662" h="509">
                <a:moveTo>
                  <a:pt x="662" y="213"/>
                </a:moveTo>
                <a:lnTo>
                  <a:pt x="0" y="0"/>
                </a:lnTo>
                <a:lnTo>
                  <a:pt x="0" y="296"/>
                </a:lnTo>
                <a:lnTo>
                  <a:pt x="662" y="509"/>
                </a:lnTo>
                <a:lnTo>
                  <a:pt x="662" y="213"/>
                </a:lnTo>
                <a:close/>
              </a:path>
            </a:pathLst>
          </a:custGeom>
          <a:solidFill>
            <a:schemeClr val="accent1">
              <a:lumMod val="60000"/>
              <a:lumOff val="40000"/>
            </a:schemeClr>
          </a:solidFill>
          <a:ln w="3810">
            <a:noFill/>
            <a:round/>
            <a:headEnd/>
            <a:tailEnd/>
          </a:ln>
        </p:spPr>
        <p:txBody>
          <a:bodyPr/>
          <a:lstStyle/>
          <a:p>
            <a:endParaRPr lang="el-GR" sz="1400"/>
          </a:p>
        </p:txBody>
      </p:sp>
      <p:sp>
        <p:nvSpPr>
          <p:cNvPr id="43015" name="Freeform 22"/>
          <p:cNvSpPr>
            <a:spLocks/>
          </p:cNvSpPr>
          <p:nvPr/>
        </p:nvSpPr>
        <p:spPr bwMode="auto">
          <a:xfrm>
            <a:off x="3231719" y="3665446"/>
            <a:ext cx="975699" cy="287103"/>
          </a:xfrm>
          <a:custGeom>
            <a:avLst/>
            <a:gdLst>
              <a:gd name="T0" fmla="*/ 0 w 662"/>
              <a:gd name="T1" fmla="*/ 64 h 277"/>
              <a:gd name="T2" fmla="*/ 13 w 662"/>
              <a:gd name="T3" fmla="*/ 61 h 277"/>
              <a:gd name="T4" fmla="*/ 13 w 662"/>
              <a:gd name="T5" fmla="*/ 61 h 277"/>
              <a:gd name="T6" fmla="*/ 28 w 662"/>
              <a:gd name="T7" fmla="*/ 58 h 277"/>
              <a:gd name="T8" fmla="*/ 41 w 662"/>
              <a:gd name="T9" fmla="*/ 55 h 277"/>
              <a:gd name="T10" fmla="*/ 41 w 662"/>
              <a:gd name="T11" fmla="*/ 55 h 277"/>
              <a:gd name="T12" fmla="*/ 56 w 662"/>
              <a:gd name="T13" fmla="*/ 52 h 277"/>
              <a:gd name="T14" fmla="*/ 70 w 662"/>
              <a:gd name="T15" fmla="*/ 50 h 277"/>
              <a:gd name="T16" fmla="*/ 70 w 662"/>
              <a:gd name="T17" fmla="*/ 50 h 277"/>
              <a:gd name="T18" fmla="*/ 85 w 662"/>
              <a:gd name="T19" fmla="*/ 47 h 277"/>
              <a:gd name="T20" fmla="*/ 101 w 662"/>
              <a:gd name="T21" fmla="*/ 44 h 277"/>
              <a:gd name="T22" fmla="*/ 101 w 662"/>
              <a:gd name="T23" fmla="*/ 44 h 277"/>
              <a:gd name="T24" fmla="*/ 116 w 662"/>
              <a:gd name="T25" fmla="*/ 41 h 277"/>
              <a:gd name="T26" fmla="*/ 131 w 662"/>
              <a:gd name="T27" fmla="*/ 40 h 277"/>
              <a:gd name="T28" fmla="*/ 131 w 662"/>
              <a:gd name="T29" fmla="*/ 40 h 277"/>
              <a:gd name="T30" fmla="*/ 147 w 662"/>
              <a:gd name="T31" fmla="*/ 37 h 277"/>
              <a:gd name="T32" fmla="*/ 162 w 662"/>
              <a:gd name="T33" fmla="*/ 35 h 277"/>
              <a:gd name="T34" fmla="*/ 162 w 662"/>
              <a:gd name="T35" fmla="*/ 35 h 277"/>
              <a:gd name="T36" fmla="*/ 178 w 662"/>
              <a:gd name="T37" fmla="*/ 32 h 277"/>
              <a:gd name="T38" fmla="*/ 194 w 662"/>
              <a:gd name="T39" fmla="*/ 30 h 277"/>
              <a:gd name="T40" fmla="*/ 194 w 662"/>
              <a:gd name="T41" fmla="*/ 30 h 277"/>
              <a:gd name="T42" fmla="*/ 210 w 662"/>
              <a:gd name="T43" fmla="*/ 27 h 277"/>
              <a:gd name="T44" fmla="*/ 226 w 662"/>
              <a:gd name="T45" fmla="*/ 26 h 277"/>
              <a:gd name="T46" fmla="*/ 226 w 662"/>
              <a:gd name="T47" fmla="*/ 26 h 277"/>
              <a:gd name="T48" fmla="*/ 243 w 662"/>
              <a:gd name="T49" fmla="*/ 23 h 277"/>
              <a:gd name="T50" fmla="*/ 259 w 662"/>
              <a:gd name="T51" fmla="*/ 21 h 277"/>
              <a:gd name="T52" fmla="*/ 259 w 662"/>
              <a:gd name="T53" fmla="*/ 21 h 277"/>
              <a:gd name="T54" fmla="*/ 276 w 662"/>
              <a:gd name="T55" fmla="*/ 20 h 277"/>
              <a:gd name="T56" fmla="*/ 293 w 662"/>
              <a:gd name="T57" fmla="*/ 18 h 277"/>
              <a:gd name="T58" fmla="*/ 293 w 662"/>
              <a:gd name="T59" fmla="*/ 18 h 277"/>
              <a:gd name="T60" fmla="*/ 309 w 662"/>
              <a:gd name="T61" fmla="*/ 17 h 277"/>
              <a:gd name="T62" fmla="*/ 327 w 662"/>
              <a:gd name="T63" fmla="*/ 15 h 277"/>
              <a:gd name="T64" fmla="*/ 327 w 662"/>
              <a:gd name="T65" fmla="*/ 15 h 277"/>
              <a:gd name="T66" fmla="*/ 343 w 662"/>
              <a:gd name="T67" fmla="*/ 13 h 277"/>
              <a:gd name="T68" fmla="*/ 360 w 662"/>
              <a:gd name="T69" fmla="*/ 12 h 277"/>
              <a:gd name="T70" fmla="*/ 360 w 662"/>
              <a:gd name="T71" fmla="*/ 12 h 277"/>
              <a:gd name="T72" fmla="*/ 378 w 662"/>
              <a:gd name="T73" fmla="*/ 10 h 277"/>
              <a:gd name="T74" fmla="*/ 396 w 662"/>
              <a:gd name="T75" fmla="*/ 9 h 277"/>
              <a:gd name="T76" fmla="*/ 396 w 662"/>
              <a:gd name="T77" fmla="*/ 9 h 277"/>
              <a:gd name="T78" fmla="*/ 412 w 662"/>
              <a:gd name="T79" fmla="*/ 7 h 277"/>
              <a:gd name="T80" fmla="*/ 430 w 662"/>
              <a:gd name="T81" fmla="*/ 6 h 277"/>
              <a:gd name="T82" fmla="*/ 430 w 662"/>
              <a:gd name="T83" fmla="*/ 6 h 277"/>
              <a:gd name="T84" fmla="*/ 447 w 662"/>
              <a:gd name="T85" fmla="*/ 6 h 277"/>
              <a:gd name="T86" fmla="*/ 465 w 662"/>
              <a:gd name="T87" fmla="*/ 4 h 277"/>
              <a:gd name="T88" fmla="*/ 465 w 662"/>
              <a:gd name="T89" fmla="*/ 4 h 277"/>
              <a:gd name="T90" fmla="*/ 483 w 662"/>
              <a:gd name="T91" fmla="*/ 4 h 277"/>
              <a:gd name="T92" fmla="*/ 500 w 662"/>
              <a:gd name="T93" fmla="*/ 3 h 277"/>
              <a:gd name="T94" fmla="*/ 500 w 662"/>
              <a:gd name="T95" fmla="*/ 3 h 277"/>
              <a:gd name="T96" fmla="*/ 518 w 662"/>
              <a:gd name="T97" fmla="*/ 3 h 277"/>
              <a:gd name="T98" fmla="*/ 536 w 662"/>
              <a:gd name="T99" fmla="*/ 1 h 277"/>
              <a:gd name="T100" fmla="*/ 536 w 662"/>
              <a:gd name="T101" fmla="*/ 1 h 277"/>
              <a:gd name="T102" fmla="*/ 555 w 662"/>
              <a:gd name="T103" fmla="*/ 1 h 277"/>
              <a:gd name="T104" fmla="*/ 572 w 662"/>
              <a:gd name="T105" fmla="*/ 0 h 277"/>
              <a:gd name="T106" fmla="*/ 572 w 662"/>
              <a:gd name="T107" fmla="*/ 0 h 277"/>
              <a:gd name="T108" fmla="*/ 590 w 662"/>
              <a:gd name="T109" fmla="*/ 0 h 277"/>
              <a:gd name="T110" fmla="*/ 608 w 662"/>
              <a:gd name="T111" fmla="*/ 0 h 277"/>
              <a:gd name="T112" fmla="*/ 608 w 662"/>
              <a:gd name="T113" fmla="*/ 0 h 277"/>
              <a:gd name="T114" fmla="*/ 625 w 662"/>
              <a:gd name="T115" fmla="*/ 0 h 277"/>
              <a:gd name="T116" fmla="*/ 645 w 662"/>
              <a:gd name="T117" fmla="*/ 0 h 277"/>
              <a:gd name="T118" fmla="*/ 645 w 662"/>
              <a:gd name="T119" fmla="*/ 0 h 277"/>
              <a:gd name="T120" fmla="*/ 662 w 662"/>
              <a:gd name="T121" fmla="*/ 0 h 277"/>
              <a:gd name="T122" fmla="*/ 662 w 662"/>
              <a:gd name="T123" fmla="*/ 277 h 277"/>
              <a:gd name="T124" fmla="*/ 0 w 662"/>
              <a:gd name="T125" fmla="*/ 64 h 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2"/>
              <a:gd name="T190" fmla="*/ 0 h 277"/>
              <a:gd name="T191" fmla="*/ 662 w 662"/>
              <a:gd name="T192" fmla="*/ 277 h 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2" h="277">
                <a:moveTo>
                  <a:pt x="0" y="64"/>
                </a:moveTo>
                <a:lnTo>
                  <a:pt x="13" y="61"/>
                </a:lnTo>
                <a:lnTo>
                  <a:pt x="28" y="58"/>
                </a:lnTo>
                <a:lnTo>
                  <a:pt x="41" y="55"/>
                </a:lnTo>
                <a:lnTo>
                  <a:pt x="56" y="52"/>
                </a:lnTo>
                <a:lnTo>
                  <a:pt x="70" y="50"/>
                </a:lnTo>
                <a:lnTo>
                  <a:pt x="85" y="47"/>
                </a:lnTo>
                <a:lnTo>
                  <a:pt x="101" y="44"/>
                </a:lnTo>
                <a:lnTo>
                  <a:pt x="116" y="41"/>
                </a:lnTo>
                <a:lnTo>
                  <a:pt x="131" y="40"/>
                </a:lnTo>
                <a:lnTo>
                  <a:pt x="147" y="37"/>
                </a:lnTo>
                <a:lnTo>
                  <a:pt x="162" y="35"/>
                </a:lnTo>
                <a:lnTo>
                  <a:pt x="178" y="32"/>
                </a:lnTo>
                <a:lnTo>
                  <a:pt x="194" y="30"/>
                </a:lnTo>
                <a:lnTo>
                  <a:pt x="210" y="27"/>
                </a:lnTo>
                <a:lnTo>
                  <a:pt x="226" y="26"/>
                </a:lnTo>
                <a:lnTo>
                  <a:pt x="243" y="23"/>
                </a:lnTo>
                <a:lnTo>
                  <a:pt x="259" y="21"/>
                </a:lnTo>
                <a:lnTo>
                  <a:pt x="276" y="20"/>
                </a:lnTo>
                <a:lnTo>
                  <a:pt x="293" y="18"/>
                </a:lnTo>
                <a:lnTo>
                  <a:pt x="309" y="17"/>
                </a:lnTo>
                <a:lnTo>
                  <a:pt x="327" y="15"/>
                </a:lnTo>
                <a:lnTo>
                  <a:pt x="343" y="13"/>
                </a:lnTo>
                <a:lnTo>
                  <a:pt x="360" y="12"/>
                </a:lnTo>
                <a:lnTo>
                  <a:pt x="378" y="10"/>
                </a:lnTo>
                <a:lnTo>
                  <a:pt x="396" y="9"/>
                </a:lnTo>
                <a:lnTo>
                  <a:pt x="412" y="7"/>
                </a:lnTo>
                <a:lnTo>
                  <a:pt x="430" y="6"/>
                </a:lnTo>
                <a:lnTo>
                  <a:pt x="447" y="6"/>
                </a:lnTo>
                <a:lnTo>
                  <a:pt x="465" y="4"/>
                </a:lnTo>
                <a:lnTo>
                  <a:pt x="483" y="4"/>
                </a:lnTo>
                <a:lnTo>
                  <a:pt x="500" y="3"/>
                </a:lnTo>
                <a:lnTo>
                  <a:pt x="518" y="3"/>
                </a:lnTo>
                <a:lnTo>
                  <a:pt x="536" y="1"/>
                </a:lnTo>
                <a:lnTo>
                  <a:pt x="555" y="1"/>
                </a:lnTo>
                <a:lnTo>
                  <a:pt x="572" y="0"/>
                </a:lnTo>
                <a:lnTo>
                  <a:pt x="590" y="0"/>
                </a:lnTo>
                <a:lnTo>
                  <a:pt x="608" y="0"/>
                </a:lnTo>
                <a:lnTo>
                  <a:pt x="625" y="0"/>
                </a:lnTo>
                <a:lnTo>
                  <a:pt x="645" y="0"/>
                </a:lnTo>
                <a:lnTo>
                  <a:pt x="662" y="0"/>
                </a:lnTo>
                <a:lnTo>
                  <a:pt x="662" y="277"/>
                </a:lnTo>
                <a:lnTo>
                  <a:pt x="0" y="64"/>
                </a:lnTo>
                <a:close/>
              </a:path>
            </a:pathLst>
          </a:custGeom>
          <a:solidFill>
            <a:schemeClr val="accent1">
              <a:lumMod val="20000"/>
              <a:lumOff val="80000"/>
            </a:schemeClr>
          </a:solidFill>
          <a:ln w="3810">
            <a:noFill/>
            <a:round/>
            <a:headEnd/>
            <a:tailEnd/>
          </a:ln>
        </p:spPr>
        <p:txBody>
          <a:bodyPr/>
          <a:lstStyle/>
          <a:p>
            <a:endParaRPr lang="el-GR" sz="1400"/>
          </a:p>
        </p:txBody>
      </p:sp>
      <p:sp>
        <p:nvSpPr>
          <p:cNvPr id="43016" name="Freeform 23"/>
          <p:cNvSpPr>
            <a:spLocks/>
          </p:cNvSpPr>
          <p:nvPr/>
        </p:nvSpPr>
        <p:spPr bwMode="auto">
          <a:xfrm>
            <a:off x="2444675" y="4007482"/>
            <a:ext cx="204867" cy="450866"/>
          </a:xfrm>
          <a:custGeom>
            <a:avLst/>
            <a:gdLst>
              <a:gd name="T0" fmla="*/ 130 w 139"/>
              <a:gd name="T1" fmla="*/ 135 h 435"/>
              <a:gd name="T2" fmla="*/ 121 w 139"/>
              <a:gd name="T3" fmla="*/ 130 h 435"/>
              <a:gd name="T4" fmla="*/ 112 w 139"/>
              <a:gd name="T5" fmla="*/ 127 h 435"/>
              <a:gd name="T6" fmla="*/ 96 w 139"/>
              <a:gd name="T7" fmla="*/ 118 h 435"/>
              <a:gd name="T8" fmla="*/ 89 w 139"/>
              <a:gd name="T9" fmla="*/ 113 h 435"/>
              <a:gd name="T10" fmla="*/ 81 w 139"/>
              <a:gd name="T11" fmla="*/ 108 h 435"/>
              <a:gd name="T12" fmla="*/ 68 w 139"/>
              <a:gd name="T13" fmla="*/ 99 h 435"/>
              <a:gd name="T14" fmla="*/ 62 w 139"/>
              <a:gd name="T15" fmla="*/ 95 h 435"/>
              <a:gd name="T16" fmla="*/ 56 w 139"/>
              <a:gd name="T17" fmla="*/ 90 h 435"/>
              <a:gd name="T18" fmla="*/ 45 w 139"/>
              <a:gd name="T19" fmla="*/ 81 h 435"/>
              <a:gd name="T20" fmla="*/ 40 w 139"/>
              <a:gd name="T21" fmla="*/ 76 h 435"/>
              <a:gd name="T22" fmla="*/ 36 w 139"/>
              <a:gd name="T23" fmla="*/ 72 h 435"/>
              <a:gd name="T24" fmla="*/ 27 w 139"/>
              <a:gd name="T25" fmla="*/ 62 h 435"/>
              <a:gd name="T26" fmla="*/ 22 w 139"/>
              <a:gd name="T27" fmla="*/ 58 h 435"/>
              <a:gd name="T28" fmla="*/ 20 w 139"/>
              <a:gd name="T29" fmla="*/ 53 h 435"/>
              <a:gd name="T30" fmla="*/ 12 w 139"/>
              <a:gd name="T31" fmla="*/ 44 h 435"/>
              <a:gd name="T32" fmla="*/ 11 w 139"/>
              <a:gd name="T33" fmla="*/ 39 h 435"/>
              <a:gd name="T34" fmla="*/ 8 w 139"/>
              <a:gd name="T35" fmla="*/ 33 h 435"/>
              <a:gd name="T36" fmla="*/ 3 w 139"/>
              <a:gd name="T37" fmla="*/ 24 h 435"/>
              <a:gd name="T38" fmla="*/ 2 w 139"/>
              <a:gd name="T39" fmla="*/ 19 h 435"/>
              <a:gd name="T40" fmla="*/ 2 w 139"/>
              <a:gd name="T41" fmla="*/ 15 h 435"/>
              <a:gd name="T42" fmla="*/ 0 w 139"/>
              <a:gd name="T43" fmla="*/ 4 h 435"/>
              <a:gd name="T44" fmla="*/ 0 w 139"/>
              <a:gd name="T45" fmla="*/ 0 h 435"/>
              <a:gd name="T46" fmla="*/ 0 w 139"/>
              <a:gd name="T47" fmla="*/ 300 h 435"/>
              <a:gd name="T48" fmla="*/ 0 w 139"/>
              <a:gd name="T49" fmla="*/ 306 h 435"/>
              <a:gd name="T50" fmla="*/ 2 w 139"/>
              <a:gd name="T51" fmla="*/ 311 h 435"/>
              <a:gd name="T52" fmla="*/ 3 w 139"/>
              <a:gd name="T53" fmla="*/ 320 h 435"/>
              <a:gd name="T54" fmla="*/ 6 w 139"/>
              <a:gd name="T55" fmla="*/ 325 h 435"/>
              <a:gd name="T56" fmla="*/ 8 w 139"/>
              <a:gd name="T57" fmla="*/ 329 h 435"/>
              <a:gd name="T58" fmla="*/ 12 w 139"/>
              <a:gd name="T59" fmla="*/ 340 h 435"/>
              <a:gd name="T60" fmla="*/ 15 w 139"/>
              <a:gd name="T61" fmla="*/ 345 h 435"/>
              <a:gd name="T62" fmla="*/ 20 w 139"/>
              <a:gd name="T63" fmla="*/ 349 h 435"/>
              <a:gd name="T64" fmla="*/ 27 w 139"/>
              <a:gd name="T65" fmla="*/ 359 h 435"/>
              <a:gd name="T66" fmla="*/ 31 w 139"/>
              <a:gd name="T67" fmla="*/ 363 h 435"/>
              <a:gd name="T68" fmla="*/ 36 w 139"/>
              <a:gd name="T69" fmla="*/ 368 h 435"/>
              <a:gd name="T70" fmla="*/ 45 w 139"/>
              <a:gd name="T71" fmla="*/ 377 h 435"/>
              <a:gd name="T72" fmla="*/ 50 w 139"/>
              <a:gd name="T73" fmla="*/ 382 h 435"/>
              <a:gd name="T74" fmla="*/ 56 w 139"/>
              <a:gd name="T75" fmla="*/ 386 h 435"/>
              <a:gd name="T76" fmla="*/ 68 w 139"/>
              <a:gd name="T77" fmla="*/ 395 h 435"/>
              <a:gd name="T78" fmla="*/ 75 w 139"/>
              <a:gd name="T79" fmla="*/ 400 h 435"/>
              <a:gd name="T80" fmla="*/ 81 w 139"/>
              <a:gd name="T81" fmla="*/ 405 h 435"/>
              <a:gd name="T82" fmla="*/ 96 w 139"/>
              <a:gd name="T83" fmla="*/ 414 h 435"/>
              <a:gd name="T84" fmla="*/ 105 w 139"/>
              <a:gd name="T85" fmla="*/ 418 h 435"/>
              <a:gd name="T86" fmla="*/ 112 w 139"/>
              <a:gd name="T87" fmla="*/ 423 h 435"/>
              <a:gd name="T88" fmla="*/ 130 w 139"/>
              <a:gd name="T89" fmla="*/ 431 h 435"/>
              <a:gd name="T90" fmla="*/ 139 w 139"/>
              <a:gd name="T91" fmla="*/ 435 h 4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9"/>
              <a:gd name="T139" fmla="*/ 0 h 435"/>
              <a:gd name="T140" fmla="*/ 139 w 139"/>
              <a:gd name="T141" fmla="*/ 435 h 4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9" h="435">
                <a:moveTo>
                  <a:pt x="139" y="139"/>
                </a:moveTo>
                <a:lnTo>
                  <a:pt x="130" y="135"/>
                </a:lnTo>
                <a:lnTo>
                  <a:pt x="121" y="130"/>
                </a:lnTo>
                <a:lnTo>
                  <a:pt x="112" y="127"/>
                </a:lnTo>
                <a:lnTo>
                  <a:pt x="105" y="122"/>
                </a:lnTo>
                <a:lnTo>
                  <a:pt x="96" y="118"/>
                </a:lnTo>
                <a:lnTo>
                  <a:pt x="89" y="113"/>
                </a:lnTo>
                <a:lnTo>
                  <a:pt x="81" y="108"/>
                </a:lnTo>
                <a:lnTo>
                  <a:pt x="75" y="104"/>
                </a:lnTo>
                <a:lnTo>
                  <a:pt x="68" y="99"/>
                </a:lnTo>
                <a:lnTo>
                  <a:pt x="62" y="95"/>
                </a:lnTo>
                <a:lnTo>
                  <a:pt x="56" y="90"/>
                </a:lnTo>
                <a:lnTo>
                  <a:pt x="50" y="85"/>
                </a:lnTo>
                <a:lnTo>
                  <a:pt x="45" y="81"/>
                </a:lnTo>
                <a:lnTo>
                  <a:pt x="40" y="76"/>
                </a:lnTo>
                <a:lnTo>
                  <a:pt x="36" y="72"/>
                </a:lnTo>
                <a:lnTo>
                  <a:pt x="31" y="67"/>
                </a:lnTo>
                <a:lnTo>
                  <a:pt x="27" y="62"/>
                </a:lnTo>
                <a:lnTo>
                  <a:pt x="22" y="58"/>
                </a:lnTo>
                <a:lnTo>
                  <a:pt x="20" y="53"/>
                </a:lnTo>
                <a:lnTo>
                  <a:pt x="15" y="49"/>
                </a:lnTo>
                <a:lnTo>
                  <a:pt x="12" y="44"/>
                </a:lnTo>
                <a:lnTo>
                  <a:pt x="11" y="39"/>
                </a:lnTo>
                <a:lnTo>
                  <a:pt x="8" y="33"/>
                </a:lnTo>
                <a:lnTo>
                  <a:pt x="6" y="29"/>
                </a:lnTo>
                <a:lnTo>
                  <a:pt x="3" y="24"/>
                </a:lnTo>
                <a:lnTo>
                  <a:pt x="2" y="19"/>
                </a:lnTo>
                <a:lnTo>
                  <a:pt x="2" y="15"/>
                </a:lnTo>
                <a:lnTo>
                  <a:pt x="0" y="10"/>
                </a:lnTo>
                <a:lnTo>
                  <a:pt x="0" y="4"/>
                </a:lnTo>
                <a:lnTo>
                  <a:pt x="0" y="0"/>
                </a:lnTo>
                <a:lnTo>
                  <a:pt x="0" y="296"/>
                </a:lnTo>
                <a:lnTo>
                  <a:pt x="0" y="300"/>
                </a:lnTo>
                <a:lnTo>
                  <a:pt x="0" y="306"/>
                </a:lnTo>
                <a:lnTo>
                  <a:pt x="2" y="311"/>
                </a:lnTo>
                <a:lnTo>
                  <a:pt x="2" y="316"/>
                </a:lnTo>
                <a:lnTo>
                  <a:pt x="3" y="320"/>
                </a:lnTo>
                <a:lnTo>
                  <a:pt x="6" y="325"/>
                </a:lnTo>
                <a:lnTo>
                  <a:pt x="8" y="329"/>
                </a:lnTo>
                <a:lnTo>
                  <a:pt x="11" y="336"/>
                </a:lnTo>
                <a:lnTo>
                  <a:pt x="12" y="340"/>
                </a:lnTo>
                <a:lnTo>
                  <a:pt x="15" y="345"/>
                </a:lnTo>
                <a:lnTo>
                  <a:pt x="20" y="349"/>
                </a:lnTo>
                <a:lnTo>
                  <a:pt x="22" y="354"/>
                </a:lnTo>
                <a:lnTo>
                  <a:pt x="27" y="359"/>
                </a:lnTo>
                <a:lnTo>
                  <a:pt x="31" y="363"/>
                </a:lnTo>
                <a:lnTo>
                  <a:pt x="36" y="368"/>
                </a:lnTo>
                <a:lnTo>
                  <a:pt x="40" y="372"/>
                </a:lnTo>
                <a:lnTo>
                  <a:pt x="45" y="377"/>
                </a:lnTo>
                <a:lnTo>
                  <a:pt x="50" y="382"/>
                </a:lnTo>
                <a:lnTo>
                  <a:pt x="56" y="386"/>
                </a:lnTo>
                <a:lnTo>
                  <a:pt x="62" y="391"/>
                </a:lnTo>
                <a:lnTo>
                  <a:pt x="68" y="395"/>
                </a:lnTo>
                <a:lnTo>
                  <a:pt x="75" y="400"/>
                </a:lnTo>
                <a:lnTo>
                  <a:pt x="81" y="405"/>
                </a:lnTo>
                <a:lnTo>
                  <a:pt x="89" y="409"/>
                </a:lnTo>
                <a:lnTo>
                  <a:pt x="96" y="414"/>
                </a:lnTo>
                <a:lnTo>
                  <a:pt x="105" y="418"/>
                </a:lnTo>
                <a:lnTo>
                  <a:pt x="112" y="423"/>
                </a:lnTo>
                <a:lnTo>
                  <a:pt x="121" y="426"/>
                </a:lnTo>
                <a:lnTo>
                  <a:pt x="130" y="431"/>
                </a:lnTo>
                <a:lnTo>
                  <a:pt x="139" y="435"/>
                </a:lnTo>
                <a:lnTo>
                  <a:pt x="139" y="139"/>
                </a:lnTo>
                <a:close/>
              </a:path>
            </a:pathLst>
          </a:custGeom>
          <a:solidFill>
            <a:srgbClr val="FFC000"/>
          </a:solidFill>
          <a:ln w="3810">
            <a:noFill/>
            <a:round/>
            <a:headEnd/>
            <a:tailEnd/>
          </a:ln>
        </p:spPr>
        <p:txBody>
          <a:bodyPr/>
          <a:lstStyle/>
          <a:p>
            <a:endParaRPr lang="el-GR" sz="1400"/>
          </a:p>
        </p:txBody>
      </p:sp>
      <p:sp>
        <p:nvSpPr>
          <p:cNvPr id="43017" name="Freeform 24"/>
          <p:cNvSpPr>
            <a:spLocks/>
          </p:cNvSpPr>
          <p:nvPr/>
        </p:nvSpPr>
        <p:spPr bwMode="auto">
          <a:xfrm>
            <a:off x="2649543" y="4007482"/>
            <a:ext cx="1314688" cy="450866"/>
          </a:xfrm>
          <a:custGeom>
            <a:avLst/>
            <a:gdLst>
              <a:gd name="T0" fmla="*/ 892 w 892"/>
              <a:gd name="T1" fmla="*/ 0 h 435"/>
              <a:gd name="T2" fmla="*/ 0 w 892"/>
              <a:gd name="T3" fmla="*/ 139 h 435"/>
              <a:gd name="T4" fmla="*/ 0 w 892"/>
              <a:gd name="T5" fmla="*/ 435 h 435"/>
              <a:gd name="T6" fmla="*/ 892 w 892"/>
              <a:gd name="T7" fmla="*/ 296 h 435"/>
              <a:gd name="T8" fmla="*/ 892 w 892"/>
              <a:gd name="T9" fmla="*/ 0 h 435"/>
              <a:gd name="T10" fmla="*/ 0 60000 65536"/>
              <a:gd name="T11" fmla="*/ 0 60000 65536"/>
              <a:gd name="T12" fmla="*/ 0 60000 65536"/>
              <a:gd name="T13" fmla="*/ 0 60000 65536"/>
              <a:gd name="T14" fmla="*/ 0 60000 65536"/>
              <a:gd name="T15" fmla="*/ 0 w 892"/>
              <a:gd name="T16" fmla="*/ 0 h 435"/>
              <a:gd name="T17" fmla="*/ 892 w 892"/>
              <a:gd name="T18" fmla="*/ 435 h 435"/>
            </a:gdLst>
            <a:ahLst/>
            <a:cxnLst>
              <a:cxn ang="T10">
                <a:pos x="T0" y="T1"/>
              </a:cxn>
              <a:cxn ang="T11">
                <a:pos x="T2" y="T3"/>
              </a:cxn>
              <a:cxn ang="T12">
                <a:pos x="T4" y="T5"/>
              </a:cxn>
              <a:cxn ang="T13">
                <a:pos x="T6" y="T7"/>
              </a:cxn>
              <a:cxn ang="T14">
                <a:pos x="T8" y="T9"/>
              </a:cxn>
            </a:cxnLst>
            <a:rect l="T15" t="T16" r="T17" b="T18"/>
            <a:pathLst>
              <a:path w="892" h="435">
                <a:moveTo>
                  <a:pt x="892" y="0"/>
                </a:moveTo>
                <a:lnTo>
                  <a:pt x="0" y="139"/>
                </a:lnTo>
                <a:lnTo>
                  <a:pt x="0" y="435"/>
                </a:lnTo>
                <a:lnTo>
                  <a:pt x="892" y="296"/>
                </a:lnTo>
                <a:lnTo>
                  <a:pt x="892" y="0"/>
                </a:lnTo>
                <a:close/>
              </a:path>
            </a:pathLst>
          </a:custGeom>
          <a:solidFill>
            <a:schemeClr val="accent6">
              <a:lumMod val="75000"/>
            </a:schemeClr>
          </a:solidFill>
          <a:ln w="3810">
            <a:noFill/>
            <a:round/>
            <a:headEnd/>
            <a:tailEnd/>
          </a:ln>
        </p:spPr>
        <p:txBody>
          <a:bodyPr/>
          <a:lstStyle/>
          <a:p>
            <a:endParaRPr lang="el-GR" sz="1400"/>
          </a:p>
        </p:txBody>
      </p:sp>
      <p:sp>
        <p:nvSpPr>
          <p:cNvPr id="43018" name="Freeform 25"/>
          <p:cNvSpPr>
            <a:spLocks/>
          </p:cNvSpPr>
          <p:nvPr/>
        </p:nvSpPr>
        <p:spPr bwMode="auto">
          <a:xfrm>
            <a:off x="2444675" y="3785676"/>
            <a:ext cx="1519555" cy="365875"/>
          </a:xfrm>
          <a:custGeom>
            <a:avLst/>
            <a:gdLst>
              <a:gd name="T0" fmla="*/ 130 w 1031"/>
              <a:gd name="T1" fmla="*/ 349 h 353"/>
              <a:gd name="T2" fmla="*/ 121 w 1031"/>
              <a:gd name="T3" fmla="*/ 344 h 353"/>
              <a:gd name="T4" fmla="*/ 112 w 1031"/>
              <a:gd name="T5" fmla="*/ 341 h 353"/>
              <a:gd name="T6" fmla="*/ 96 w 1031"/>
              <a:gd name="T7" fmla="*/ 332 h 353"/>
              <a:gd name="T8" fmla="*/ 89 w 1031"/>
              <a:gd name="T9" fmla="*/ 327 h 353"/>
              <a:gd name="T10" fmla="*/ 81 w 1031"/>
              <a:gd name="T11" fmla="*/ 322 h 353"/>
              <a:gd name="T12" fmla="*/ 68 w 1031"/>
              <a:gd name="T13" fmla="*/ 313 h 353"/>
              <a:gd name="T14" fmla="*/ 62 w 1031"/>
              <a:gd name="T15" fmla="*/ 309 h 353"/>
              <a:gd name="T16" fmla="*/ 56 w 1031"/>
              <a:gd name="T17" fmla="*/ 304 h 353"/>
              <a:gd name="T18" fmla="*/ 45 w 1031"/>
              <a:gd name="T19" fmla="*/ 295 h 353"/>
              <a:gd name="T20" fmla="*/ 40 w 1031"/>
              <a:gd name="T21" fmla="*/ 290 h 353"/>
              <a:gd name="T22" fmla="*/ 36 w 1031"/>
              <a:gd name="T23" fmla="*/ 286 h 353"/>
              <a:gd name="T24" fmla="*/ 27 w 1031"/>
              <a:gd name="T25" fmla="*/ 276 h 353"/>
              <a:gd name="T26" fmla="*/ 22 w 1031"/>
              <a:gd name="T27" fmla="*/ 272 h 353"/>
              <a:gd name="T28" fmla="*/ 20 w 1031"/>
              <a:gd name="T29" fmla="*/ 267 h 353"/>
              <a:gd name="T30" fmla="*/ 12 w 1031"/>
              <a:gd name="T31" fmla="*/ 258 h 353"/>
              <a:gd name="T32" fmla="*/ 11 w 1031"/>
              <a:gd name="T33" fmla="*/ 253 h 353"/>
              <a:gd name="T34" fmla="*/ 8 w 1031"/>
              <a:gd name="T35" fmla="*/ 247 h 353"/>
              <a:gd name="T36" fmla="*/ 3 w 1031"/>
              <a:gd name="T37" fmla="*/ 238 h 353"/>
              <a:gd name="T38" fmla="*/ 2 w 1031"/>
              <a:gd name="T39" fmla="*/ 233 h 353"/>
              <a:gd name="T40" fmla="*/ 2 w 1031"/>
              <a:gd name="T41" fmla="*/ 229 h 353"/>
              <a:gd name="T42" fmla="*/ 0 w 1031"/>
              <a:gd name="T43" fmla="*/ 218 h 353"/>
              <a:gd name="T44" fmla="*/ 0 w 1031"/>
              <a:gd name="T45" fmla="*/ 214 h 353"/>
              <a:gd name="T46" fmla="*/ 0 w 1031"/>
              <a:gd name="T47" fmla="*/ 209 h 353"/>
              <a:gd name="T48" fmla="*/ 2 w 1031"/>
              <a:gd name="T49" fmla="*/ 200 h 353"/>
              <a:gd name="T50" fmla="*/ 2 w 1031"/>
              <a:gd name="T51" fmla="*/ 195 h 353"/>
              <a:gd name="T52" fmla="*/ 3 w 1031"/>
              <a:gd name="T53" fmla="*/ 189 h 353"/>
              <a:gd name="T54" fmla="*/ 8 w 1031"/>
              <a:gd name="T55" fmla="*/ 180 h 353"/>
              <a:gd name="T56" fmla="*/ 11 w 1031"/>
              <a:gd name="T57" fmla="*/ 175 h 353"/>
              <a:gd name="T58" fmla="*/ 12 w 1031"/>
              <a:gd name="T59" fmla="*/ 171 h 353"/>
              <a:gd name="T60" fmla="*/ 20 w 1031"/>
              <a:gd name="T61" fmla="*/ 161 h 353"/>
              <a:gd name="T62" fmla="*/ 22 w 1031"/>
              <a:gd name="T63" fmla="*/ 157 h 353"/>
              <a:gd name="T64" fmla="*/ 27 w 1031"/>
              <a:gd name="T65" fmla="*/ 151 h 353"/>
              <a:gd name="T66" fmla="*/ 36 w 1031"/>
              <a:gd name="T67" fmla="*/ 141 h 353"/>
              <a:gd name="T68" fmla="*/ 40 w 1031"/>
              <a:gd name="T69" fmla="*/ 137 h 353"/>
              <a:gd name="T70" fmla="*/ 45 w 1031"/>
              <a:gd name="T71" fmla="*/ 132 h 353"/>
              <a:gd name="T72" fmla="*/ 56 w 1031"/>
              <a:gd name="T73" fmla="*/ 123 h 353"/>
              <a:gd name="T74" fmla="*/ 62 w 1031"/>
              <a:gd name="T75" fmla="*/ 118 h 353"/>
              <a:gd name="T76" fmla="*/ 68 w 1031"/>
              <a:gd name="T77" fmla="*/ 114 h 353"/>
              <a:gd name="T78" fmla="*/ 81 w 1031"/>
              <a:gd name="T79" fmla="*/ 105 h 353"/>
              <a:gd name="T80" fmla="*/ 89 w 1031"/>
              <a:gd name="T81" fmla="*/ 100 h 353"/>
              <a:gd name="T82" fmla="*/ 96 w 1031"/>
              <a:gd name="T83" fmla="*/ 97 h 353"/>
              <a:gd name="T84" fmla="*/ 112 w 1031"/>
              <a:gd name="T85" fmla="*/ 88 h 353"/>
              <a:gd name="T86" fmla="*/ 121 w 1031"/>
              <a:gd name="T87" fmla="*/ 83 h 353"/>
              <a:gd name="T88" fmla="*/ 130 w 1031"/>
              <a:gd name="T89" fmla="*/ 79 h 353"/>
              <a:gd name="T90" fmla="*/ 148 w 1031"/>
              <a:gd name="T91" fmla="*/ 71 h 353"/>
              <a:gd name="T92" fmla="*/ 156 w 1031"/>
              <a:gd name="T93" fmla="*/ 66 h 353"/>
              <a:gd name="T94" fmla="*/ 167 w 1031"/>
              <a:gd name="T95" fmla="*/ 62 h 353"/>
              <a:gd name="T96" fmla="*/ 186 w 1031"/>
              <a:gd name="T97" fmla="*/ 54 h 353"/>
              <a:gd name="T98" fmla="*/ 196 w 1031"/>
              <a:gd name="T99" fmla="*/ 51 h 353"/>
              <a:gd name="T100" fmla="*/ 208 w 1031"/>
              <a:gd name="T101" fmla="*/ 46 h 353"/>
              <a:gd name="T102" fmla="*/ 230 w 1031"/>
              <a:gd name="T103" fmla="*/ 39 h 353"/>
              <a:gd name="T104" fmla="*/ 242 w 1031"/>
              <a:gd name="T105" fmla="*/ 36 h 353"/>
              <a:gd name="T106" fmla="*/ 252 w 1031"/>
              <a:gd name="T107" fmla="*/ 31 h 353"/>
              <a:gd name="T108" fmla="*/ 277 w 1031"/>
              <a:gd name="T109" fmla="*/ 23 h 353"/>
              <a:gd name="T110" fmla="*/ 289 w 1031"/>
              <a:gd name="T111" fmla="*/ 20 h 353"/>
              <a:gd name="T112" fmla="*/ 302 w 1031"/>
              <a:gd name="T113" fmla="*/ 17 h 353"/>
              <a:gd name="T114" fmla="*/ 327 w 1031"/>
              <a:gd name="T115" fmla="*/ 11 h 353"/>
              <a:gd name="T116" fmla="*/ 341 w 1031"/>
              <a:gd name="T117" fmla="*/ 6 h 353"/>
              <a:gd name="T118" fmla="*/ 355 w 1031"/>
              <a:gd name="T119" fmla="*/ 3 h 353"/>
              <a:gd name="T120" fmla="*/ 1031 w 1031"/>
              <a:gd name="T121" fmla="*/ 214 h 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1"/>
              <a:gd name="T184" fmla="*/ 0 h 353"/>
              <a:gd name="T185" fmla="*/ 1031 w 1031"/>
              <a:gd name="T186" fmla="*/ 353 h 3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1" h="353">
                <a:moveTo>
                  <a:pt x="139" y="353"/>
                </a:moveTo>
                <a:lnTo>
                  <a:pt x="130" y="349"/>
                </a:lnTo>
                <a:lnTo>
                  <a:pt x="121" y="344"/>
                </a:lnTo>
                <a:lnTo>
                  <a:pt x="112" y="341"/>
                </a:lnTo>
                <a:lnTo>
                  <a:pt x="105" y="336"/>
                </a:lnTo>
                <a:lnTo>
                  <a:pt x="96" y="332"/>
                </a:lnTo>
                <a:lnTo>
                  <a:pt x="89" y="327"/>
                </a:lnTo>
                <a:lnTo>
                  <a:pt x="81" y="322"/>
                </a:lnTo>
                <a:lnTo>
                  <a:pt x="75" y="318"/>
                </a:lnTo>
                <a:lnTo>
                  <a:pt x="68" y="313"/>
                </a:lnTo>
                <a:lnTo>
                  <a:pt x="62" y="309"/>
                </a:lnTo>
                <a:lnTo>
                  <a:pt x="56" y="304"/>
                </a:lnTo>
                <a:lnTo>
                  <a:pt x="50" y="299"/>
                </a:lnTo>
                <a:lnTo>
                  <a:pt x="45" y="295"/>
                </a:lnTo>
                <a:lnTo>
                  <a:pt x="40" y="290"/>
                </a:lnTo>
                <a:lnTo>
                  <a:pt x="36" y="286"/>
                </a:lnTo>
                <a:lnTo>
                  <a:pt x="31" y="281"/>
                </a:lnTo>
                <a:lnTo>
                  <a:pt x="27" y="276"/>
                </a:lnTo>
                <a:lnTo>
                  <a:pt x="22" y="272"/>
                </a:lnTo>
                <a:lnTo>
                  <a:pt x="20" y="267"/>
                </a:lnTo>
                <a:lnTo>
                  <a:pt x="15" y="263"/>
                </a:lnTo>
                <a:lnTo>
                  <a:pt x="12" y="258"/>
                </a:lnTo>
                <a:lnTo>
                  <a:pt x="11" y="253"/>
                </a:lnTo>
                <a:lnTo>
                  <a:pt x="8" y="247"/>
                </a:lnTo>
                <a:lnTo>
                  <a:pt x="6" y="243"/>
                </a:lnTo>
                <a:lnTo>
                  <a:pt x="3" y="238"/>
                </a:lnTo>
                <a:lnTo>
                  <a:pt x="2" y="233"/>
                </a:lnTo>
                <a:lnTo>
                  <a:pt x="2" y="229"/>
                </a:lnTo>
                <a:lnTo>
                  <a:pt x="0" y="224"/>
                </a:lnTo>
                <a:lnTo>
                  <a:pt x="0" y="218"/>
                </a:lnTo>
                <a:lnTo>
                  <a:pt x="0" y="214"/>
                </a:lnTo>
                <a:lnTo>
                  <a:pt x="0" y="209"/>
                </a:lnTo>
                <a:lnTo>
                  <a:pt x="0" y="204"/>
                </a:lnTo>
                <a:lnTo>
                  <a:pt x="2" y="200"/>
                </a:lnTo>
                <a:lnTo>
                  <a:pt x="2" y="195"/>
                </a:lnTo>
                <a:lnTo>
                  <a:pt x="3" y="189"/>
                </a:lnTo>
                <a:lnTo>
                  <a:pt x="6" y="184"/>
                </a:lnTo>
                <a:lnTo>
                  <a:pt x="8" y="180"/>
                </a:lnTo>
                <a:lnTo>
                  <a:pt x="11" y="175"/>
                </a:lnTo>
                <a:lnTo>
                  <a:pt x="12" y="171"/>
                </a:lnTo>
                <a:lnTo>
                  <a:pt x="15" y="166"/>
                </a:lnTo>
                <a:lnTo>
                  <a:pt x="20" y="161"/>
                </a:lnTo>
                <a:lnTo>
                  <a:pt x="22" y="157"/>
                </a:lnTo>
                <a:lnTo>
                  <a:pt x="27" y="151"/>
                </a:lnTo>
                <a:lnTo>
                  <a:pt x="31" y="146"/>
                </a:lnTo>
                <a:lnTo>
                  <a:pt x="36" y="141"/>
                </a:lnTo>
                <a:lnTo>
                  <a:pt x="40" y="137"/>
                </a:lnTo>
                <a:lnTo>
                  <a:pt x="45" y="132"/>
                </a:lnTo>
                <a:lnTo>
                  <a:pt x="50" y="128"/>
                </a:lnTo>
                <a:lnTo>
                  <a:pt x="56" y="123"/>
                </a:lnTo>
                <a:lnTo>
                  <a:pt x="62" y="118"/>
                </a:lnTo>
                <a:lnTo>
                  <a:pt x="68" y="114"/>
                </a:lnTo>
                <a:lnTo>
                  <a:pt x="75" y="109"/>
                </a:lnTo>
                <a:lnTo>
                  <a:pt x="81" y="105"/>
                </a:lnTo>
                <a:lnTo>
                  <a:pt x="89" y="100"/>
                </a:lnTo>
                <a:lnTo>
                  <a:pt x="96" y="97"/>
                </a:lnTo>
                <a:lnTo>
                  <a:pt x="105" y="92"/>
                </a:lnTo>
                <a:lnTo>
                  <a:pt x="112" y="88"/>
                </a:lnTo>
                <a:lnTo>
                  <a:pt x="121" y="83"/>
                </a:lnTo>
                <a:lnTo>
                  <a:pt x="130" y="79"/>
                </a:lnTo>
                <a:lnTo>
                  <a:pt x="139" y="74"/>
                </a:lnTo>
                <a:lnTo>
                  <a:pt x="148" y="71"/>
                </a:lnTo>
                <a:lnTo>
                  <a:pt x="156" y="66"/>
                </a:lnTo>
                <a:lnTo>
                  <a:pt x="167" y="62"/>
                </a:lnTo>
                <a:lnTo>
                  <a:pt x="176" y="59"/>
                </a:lnTo>
                <a:lnTo>
                  <a:pt x="186" y="54"/>
                </a:lnTo>
                <a:lnTo>
                  <a:pt x="196" y="51"/>
                </a:lnTo>
                <a:lnTo>
                  <a:pt x="208" y="46"/>
                </a:lnTo>
                <a:lnTo>
                  <a:pt x="218" y="43"/>
                </a:lnTo>
                <a:lnTo>
                  <a:pt x="230" y="39"/>
                </a:lnTo>
                <a:lnTo>
                  <a:pt x="242" y="36"/>
                </a:lnTo>
                <a:lnTo>
                  <a:pt x="252" y="31"/>
                </a:lnTo>
                <a:lnTo>
                  <a:pt x="265" y="28"/>
                </a:lnTo>
                <a:lnTo>
                  <a:pt x="277" y="23"/>
                </a:lnTo>
                <a:lnTo>
                  <a:pt x="289" y="20"/>
                </a:lnTo>
                <a:lnTo>
                  <a:pt x="302" y="17"/>
                </a:lnTo>
                <a:lnTo>
                  <a:pt x="314" y="14"/>
                </a:lnTo>
                <a:lnTo>
                  <a:pt x="327" y="11"/>
                </a:lnTo>
                <a:lnTo>
                  <a:pt x="341" y="6"/>
                </a:lnTo>
                <a:lnTo>
                  <a:pt x="355" y="3"/>
                </a:lnTo>
                <a:lnTo>
                  <a:pt x="369" y="0"/>
                </a:lnTo>
                <a:lnTo>
                  <a:pt x="1031" y="214"/>
                </a:lnTo>
                <a:lnTo>
                  <a:pt x="139" y="353"/>
                </a:lnTo>
                <a:close/>
              </a:path>
            </a:pathLst>
          </a:custGeom>
          <a:solidFill>
            <a:srgbClr val="FFC000"/>
          </a:solidFill>
          <a:ln w="3810">
            <a:noFill/>
            <a:round/>
            <a:headEnd/>
            <a:tailEnd/>
          </a:ln>
        </p:spPr>
        <p:txBody>
          <a:bodyPr/>
          <a:lstStyle/>
          <a:p>
            <a:endParaRPr lang="el-GR" sz="1400"/>
          </a:p>
        </p:txBody>
      </p:sp>
      <p:sp>
        <p:nvSpPr>
          <p:cNvPr id="43019" name="Freeform 26"/>
          <p:cNvSpPr>
            <a:spLocks/>
          </p:cNvSpPr>
          <p:nvPr/>
        </p:nvSpPr>
        <p:spPr bwMode="auto">
          <a:xfrm>
            <a:off x="5230280" y="4007482"/>
            <a:ext cx="1000754" cy="578352"/>
          </a:xfrm>
          <a:custGeom>
            <a:avLst/>
            <a:gdLst>
              <a:gd name="T0" fmla="*/ 678 w 679"/>
              <a:gd name="T1" fmla="*/ 10 h 558"/>
              <a:gd name="T2" fmla="*/ 675 w 679"/>
              <a:gd name="T3" fmla="*/ 24 h 558"/>
              <a:gd name="T4" fmla="*/ 672 w 679"/>
              <a:gd name="T5" fmla="*/ 33 h 558"/>
              <a:gd name="T6" fmla="*/ 663 w 679"/>
              <a:gd name="T7" fmla="*/ 49 h 558"/>
              <a:gd name="T8" fmla="*/ 652 w 679"/>
              <a:gd name="T9" fmla="*/ 62 h 558"/>
              <a:gd name="T10" fmla="*/ 644 w 679"/>
              <a:gd name="T11" fmla="*/ 72 h 558"/>
              <a:gd name="T12" fmla="*/ 627 w 679"/>
              <a:gd name="T13" fmla="*/ 85 h 558"/>
              <a:gd name="T14" fmla="*/ 610 w 679"/>
              <a:gd name="T15" fmla="*/ 99 h 558"/>
              <a:gd name="T16" fmla="*/ 597 w 679"/>
              <a:gd name="T17" fmla="*/ 108 h 558"/>
              <a:gd name="T18" fmla="*/ 574 w 679"/>
              <a:gd name="T19" fmla="*/ 122 h 558"/>
              <a:gd name="T20" fmla="*/ 549 w 679"/>
              <a:gd name="T21" fmla="*/ 135 h 558"/>
              <a:gd name="T22" fmla="*/ 532 w 679"/>
              <a:gd name="T23" fmla="*/ 144 h 558"/>
              <a:gd name="T24" fmla="*/ 502 w 679"/>
              <a:gd name="T25" fmla="*/ 156 h 558"/>
              <a:gd name="T26" fmla="*/ 471 w 679"/>
              <a:gd name="T27" fmla="*/ 167 h 558"/>
              <a:gd name="T28" fmla="*/ 449 w 679"/>
              <a:gd name="T29" fmla="*/ 174 h 558"/>
              <a:gd name="T30" fmla="*/ 414 w 679"/>
              <a:gd name="T31" fmla="*/ 187 h 558"/>
              <a:gd name="T32" fmla="*/ 377 w 679"/>
              <a:gd name="T33" fmla="*/ 197 h 558"/>
              <a:gd name="T34" fmla="*/ 351 w 679"/>
              <a:gd name="T35" fmla="*/ 204 h 558"/>
              <a:gd name="T36" fmla="*/ 311 w 679"/>
              <a:gd name="T37" fmla="*/ 213 h 558"/>
              <a:gd name="T38" fmla="*/ 268 w 679"/>
              <a:gd name="T39" fmla="*/ 222 h 558"/>
              <a:gd name="T40" fmla="*/ 239 w 679"/>
              <a:gd name="T41" fmla="*/ 228 h 558"/>
              <a:gd name="T42" fmla="*/ 194 w 679"/>
              <a:gd name="T43" fmla="*/ 236 h 558"/>
              <a:gd name="T44" fmla="*/ 147 w 679"/>
              <a:gd name="T45" fmla="*/ 243 h 558"/>
              <a:gd name="T46" fmla="*/ 116 w 679"/>
              <a:gd name="T47" fmla="*/ 248 h 558"/>
              <a:gd name="T48" fmla="*/ 66 w 679"/>
              <a:gd name="T49" fmla="*/ 254 h 558"/>
              <a:gd name="T50" fmla="*/ 18 w 679"/>
              <a:gd name="T51" fmla="*/ 260 h 558"/>
              <a:gd name="T52" fmla="*/ 18 w 679"/>
              <a:gd name="T53" fmla="*/ 556 h 558"/>
              <a:gd name="T54" fmla="*/ 50 w 679"/>
              <a:gd name="T55" fmla="*/ 552 h 558"/>
              <a:gd name="T56" fmla="*/ 100 w 679"/>
              <a:gd name="T57" fmla="*/ 546 h 558"/>
              <a:gd name="T58" fmla="*/ 147 w 679"/>
              <a:gd name="T59" fmla="*/ 540 h 558"/>
              <a:gd name="T60" fmla="*/ 178 w 679"/>
              <a:gd name="T61" fmla="*/ 535 h 558"/>
              <a:gd name="T62" fmla="*/ 224 w 679"/>
              <a:gd name="T63" fmla="*/ 527 h 558"/>
              <a:gd name="T64" fmla="*/ 268 w 679"/>
              <a:gd name="T65" fmla="*/ 518 h 558"/>
              <a:gd name="T66" fmla="*/ 296 w 679"/>
              <a:gd name="T67" fmla="*/ 512 h 558"/>
              <a:gd name="T68" fmla="*/ 337 w 679"/>
              <a:gd name="T69" fmla="*/ 503 h 558"/>
              <a:gd name="T70" fmla="*/ 377 w 679"/>
              <a:gd name="T71" fmla="*/ 494 h 558"/>
              <a:gd name="T72" fmla="*/ 402 w 679"/>
              <a:gd name="T73" fmla="*/ 486 h 558"/>
              <a:gd name="T74" fmla="*/ 437 w 679"/>
              <a:gd name="T75" fmla="*/ 475 h 558"/>
              <a:gd name="T76" fmla="*/ 471 w 679"/>
              <a:gd name="T77" fmla="*/ 463 h 558"/>
              <a:gd name="T78" fmla="*/ 492 w 679"/>
              <a:gd name="T79" fmla="*/ 455 h 558"/>
              <a:gd name="T80" fmla="*/ 521 w 679"/>
              <a:gd name="T81" fmla="*/ 443 h 558"/>
              <a:gd name="T82" fmla="*/ 549 w 679"/>
              <a:gd name="T83" fmla="*/ 431 h 558"/>
              <a:gd name="T84" fmla="*/ 566 w 679"/>
              <a:gd name="T85" fmla="*/ 423 h 558"/>
              <a:gd name="T86" fmla="*/ 589 w 679"/>
              <a:gd name="T87" fmla="*/ 409 h 558"/>
              <a:gd name="T88" fmla="*/ 610 w 679"/>
              <a:gd name="T89" fmla="*/ 395 h 558"/>
              <a:gd name="T90" fmla="*/ 623 w 679"/>
              <a:gd name="T91" fmla="*/ 386 h 558"/>
              <a:gd name="T92" fmla="*/ 639 w 679"/>
              <a:gd name="T93" fmla="*/ 372 h 558"/>
              <a:gd name="T94" fmla="*/ 652 w 679"/>
              <a:gd name="T95" fmla="*/ 359 h 558"/>
              <a:gd name="T96" fmla="*/ 660 w 679"/>
              <a:gd name="T97" fmla="*/ 349 h 558"/>
              <a:gd name="T98" fmla="*/ 669 w 679"/>
              <a:gd name="T99" fmla="*/ 336 h 558"/>
              <a:gd name="T100" fmla="*/ 675 w 679"/>
              <a:gd name="T101" fmla="*/ 320 h 558"/>
              <a:gd name="T102" fmla="*/ 678 w 679"/>
              <a:gd name="T103" fmla="*/ 311 h 558"/>
              <a:gd name="T104" fmla="*/ 679 w 679"/>
              <a:gd name="T105" fmla="*/ 296 h 5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9"/>
              <a:gd name="T160" fmla="*/ 0 h 558"/>
              <a:gd name="T161" fmla="*/ 679 w 679"/>
              <a:gd name="T162" fmla="*/ 558 h 5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9" h="558">
                <a:moveTo>
                  <a:pt x="679" y="0"/>
                </a:moveTo>
                <a:lnTo>
                  <a:pt x="679" y="4"/>
                </a:lnTo>
                <a:lnTo>
                  <a:pt x="678" y="10"/>
                </a:lnTo>
                <a:lnTo>
                  <a:pt x="678" y="15"/>
                </a:lnTo>
                <a:lnTo>
                  <a:pt x="676" y="19"/>
                </a:lnTo>
                <a:lnTo>
                  <a:pt x="675" y="24"/>
                </a:lnTo>
                <a:lnTo>
                  <a:pt x="673" y="29"/>
                </a:lnTo>
                <a:lnTo>
                  <a:pt x="672" y="33"/>
                </a:lnTo>
                <a:lnTo>
                  <a:pt x="669" y="39"/>
                </a:lnTo>
                <a:lnTo>
                  <a:pt x="666" y="44"/>
                </a:lnTo>
                <a:lnTo>
                  <a:pt x="663" y="49"/>
                </a:lnTo>
                <a:lnTo>
                  <a:pt x="660" y="53"/>
                </a:lnTo>
                <a:lnTo>
                  <a:pt x="655" y="58"/>
                </a:lnTo>
                <a:lnTo>
                  <a:pt x="652" y="62"/>
                </a:lnTo>
                <a:lnTo>
                  <a:pt x="648" y="67"/>
                </a:lnTo>
                <a:lnTo>
                  <a:pt x="644" y="72"/>
                </a:lnTo>
                <a:lnTo>
                  <a:pt x="639" y="76"/>
                </a:lnTo>
                <a:lnTo>
                  <a:pt x="633" y="81"/>
                </a:lnTo>
                <a:lnTo>
                  <a:pt x="627" y="85"/>
                </a:lnTo>
                <a:lnTo>
                  <a:pt x="623" y="90"/>
                </a:lnTo>
                <a:lnTo>
                  <a:pt x="617" y="95"/>
                </a:lnTo>
                <a:lnTo>
                  <a:pt x="610" y="99"/>
                </a:lnTo>
                <a:lnTo>
                  <a:pt x="604" y="104"/>
                </a:lnTo>
                <a:lnTo>
                  <a:pt x="597" y="108"/>
                </a:lnTo>
                <a:lnTo>
                  <a:pt x="589" y="113"/>
                </a:lnTo>
                <a:lnTo>
                  <a:pt x="582" y="118"/>
                </a:lnTo>
                <a:lnTo>
                  <a:pt x="574" y="122"/>
                </a:lnTo>
                <a:lnTo>
                  <a:pt x="566" y="127"/>
                </a:lnTo>
                <a:lnTo>
                  <a:pt x="558" y="130"/>
                </a:lnTo>
                <a:lnTo>
                  <a:pt x="549" y="135"/>
                </a:lnTo>
                <a:lnTo>
                  <a:pt x="541" y="139"/>
                </a:lnTo>
                <a:lnTo>
                  <a:pt x="532" y="144"/>
                </a:lnTo>
                <a:lnTo>
                  <a:pt x="521" y="147"/>
                </a:lnTo>
                <a:lnTo>
                  <a:pt x="513" y="151"/>
                </a:lnTo>
                <a:lnTo>
                  <a:pt x="502" y="156"/>
                </a:lnTo>
                <a:lnTo>
                  <a:pt x="492" y="159"/>
                </a:lnTo>
                <a:lnTo>
                  <a:pt x="482" y="164"/>
                </a:lnTo>
                <a:lnTo>
                  <a:pt x="471" y="167"/>
                </a:lnTo>
                <a:lnTo>
                  <a:pt x="460" y="171"/>
                </a:lnTo>
                <a:lnTo>
                  <a:pt x="449" y="174"/>
                </a:lnTo>
                <a:lnTo>
                  <a:pt x="437" y="179"/>
                </a:lnTo>
                <a:lnTo>
                  <a:pt x="426" y="182"/>
                </a:lnTo>
                <a:lnTo>
                  <a:pt x="414" y="187"/>
                </a:lnTo>
                <a:lnTo>
                  <a:pt x="402" y="190"/>
                </a:lnTo>
                <a:lnTo>
                  <a:pt x="389" y="193"/>
                </a:lnTo>
                <a:lnTo>
                  <a:pt x="377" y="197"/>
                </a:lnTo>
                <a:lnTo>
                  <a:pt x="364" y="201"/>
                </a:lnTo>
                <a:lnTo>
                  <a:pt x="351" y="204"/>
                </a:lnTo>
                <a:lnTo>
                  <a:pt x="337" y="207"/>
                </a:lnTo>
                <a:lnTo>
                  <a:pt x="324" y="210"/>
                </a:lnTo>
                <a:lnTo>
                  <a:pt x="311" y="213"/>
                </a:lnTo>
                <a:lnTo>
                  <a:pt x="296" y="216"/>
                </a:lnTo>
                <a:lnTo>
                  <a:pt x="283" y="219"/>
                </a:lnTo>
                <a:lnTo>
                  <a:pt x="268" y="222"/>
                </a:lnTo>
                <a:lnTo>
                  <a:pt x="253" y="225"/>
                </a:lnTo>
                <a:lnTo>
                  <a:pt x="239" y="228"/>
                </a:lnTo>
                <a:lnTo>
                  <a:pt x="224" y="231"/>
                </a:lnTo>
                <a:lnTo>
                  <a:pt x="209" y="233"/>
                </a:lnTo>
                <a:lnTo>
                  <a:pt x="194" y="236"/>
                </a:lnTo>
                <a:lnTo>
                  <a:pt x="178" y="239"/>
                </a:lnTo>
                <a:lnTo>
                  <a:pt x="164" y="240"/>
                </a:lnTo>
                <a:lnTo>
                  <a:pt x="147" y="243"/>
                </a:lnTo>
                <a:lnTo>
                  <a:pt x="131" y="247"/>
                </a:lnTo>
                <a:lnTo>
                  <a:pt x="116" y="248"/>
                </a:lnTo>
                <a:lnTo>
                  <a:pt x="100" y="250"/>
                </a:lnTo>
                <a:lnTo>
                  <a:pt x="84" y="253"/>
                </a:lnTo>
                <a:lnTo>
                  <a:pt x="66" y="254"/>
                </a:lnTo>
                <a:lnTo>
                  <a:pt x="50" y="256"/>
                </a:lnTo>
                <a:lnTo>
                  <a:pt x="34" y="259"/>
                </a:lnTo>
                <a:lnTo>
                  <a:pt x="18" y="260"/>
                </a:lnTo>
                <a:lnTo>
                  <a:pt x="0" y="262"/>
                </a:lnTo>
                <a:lnTo>
                  <a:pt x="0" y="558"/>
                </a:lnTo>
                <a:lnTo>
                  <a:pt x="18" y="556"/>
                </a:lnTo>
                <a:lnTo>
                  <a:pt x="34" y="555"/>
                </a:lnTo>
                <a:lnTo>
                  <a:pt x="50" y="552"/>
                </a:lnTo>
                <a:lnTo>
                  <a:pt x="66" y="550"/>
                </a:lnTo>
                <a:lnTo>
                  <a:pt x="84" y="549"/>
                </a:lnTo>
                <a:lnTo>
                  <a:pt x="100" y="546"/>
                </a:lnTo>
                <a:lnTo>
                  <a:pt x="116" y="544"/>
                </a:lnTo>
                <a:lnTo>
                  <a:pt x="131" y="543"/>
                </a:lnTo>
                <a:lnTo>
                  <a:pt x="147" y="540"/>
                </a:lnTo>
                <a:lnTo>
                  <a:pt x="164" y="536"/>
                </a:lnTo>
                <a:lnTo>
                  <a:pt x="178" y="535"/>
                </a:lnTo>
                <a:lnTo>
                  <a:pt x="194" y="532"/>
                </a:lnTo>
                <a:lnTo>
                  <a:pt x="209" y="529"/>
                </a:lnTo>
                <a:lnTo>
                  <a:pt x="224" y="527"/>
                </a:lnTo>
                <a:lnTo>
                  <a:pt x="239" y="524"/>
                </a:lnTo>
                <a:lnTo>
                  <a:pt x="253" y="521"/>
                </a:lnTo>
                <a:lnTo>
                  <a:pt x="268" y="518"/>
                </a:lnTo>
                <a:lnTo>
                  <a:pt x="283" y="515"/>
                </a:lnTo>
                <a:lnTo>
                  <a:pt x="296" y="512"/>
                </a:lnTo>
                <a:lnTo>
                  <a:pt x="311" y="509"/>
                </a:lnTo>
                <a:lnTo>
                  <a:pt x="324" y="506"/>
                </a:lnTo>
                <a:lnTo>
                  <a:pt x="337" y="503"/>
                </a:lnTo>
                <a:lnTo>
                  <a:pt x="351" y="500"/>
                </a:lnTo>
                <a:lnTo>
                  <a:pt x="364" y="497"/>
                </a:lnTo>
                <a:lnTo>
                  <a:pt x="377" y="494"/>
                </a:lnTo>
                <a:lnTo>
                  <a:pt x="389" y="489"/>
                </a:lnTo>
                <a:lnTo>
                  <a:pt x="402" y="486"/>
                </a:lnTo>
                <a:lnTo>
                  <a:pt x="414" y="483"/>
                </a:lnTo>
                <a:lnTo>
                  <a:pt x="426" y="478"/>
                </a:lnTo>
                <a:lnTo>
                  <a:pt x="437" y="475"/>
                </a:lnTo>
                <a:lnTo>
                  <a:pt x="449" y="471"/>
                </a:lnTo>
                <a:lnTo>
                  <a:pt x="460" y="467"/>
                </a:lnTo>
                <a:lnTo>
                  <a:pt x="471" y="463"/>
                </a:lnTo>
                <a:lnTo>
                  <a:pt x="482" y="460"/>
                </a:lnTo>
                <a:lnTo>
                  <a:pt x="492" y="455"/>
                </a:lnTo>
                <a:lnTo>
                  <a:pt x="502" y="452"/>
                </a:lnTo>
                <a:lnTo>
                  <a:pt x="513" y="448"/>
                </a:lnTo>
                <a:lnTo>
                  <a:pt x="521" y="443"/>
                </a:lnTo>
                <a:lnTo>
                  <a:pt x="532" y="440"/>
                </a:lnTo>
                <a:lnTo>
                  <a:pt x="541" y="435"/>
                </a:lnTo>
                <a:lnTo>
                  <a:pt x="549" y="431"/>
                </a:lnTo>
                <a:lnTo>
                  <a:pt x="558" y="426"/>
                </a:lnTo>
                <a:lnTo>
                  <a:pt x="566" y="423"/>
                </a:lnTo>
                <a:lnTo>
                  <a:pt x="574" y="418"/>
                </a:lnTo>
                <a:lnTo>
                  <a:pt x="582" y="414"/>
                </a:lnTo>
                <a:lnTo>
                  <a:pt x="589" y="409"/>
                </a:lnTo>
                <a:lnTo>
                  <a:pt x="597" y="405"/>
                </a:lnTo>
                <a:lnTo>
                  <a:pt x="604" y="400"/>
                </a:lnTo>
                <a:lnTo>
                  <a:pt x="610" y="395"/>
                </a:lnTo>
                <a:lnTo>
                  <a:pt x="617" y="391"/>
                </a:lnTo>
                <a:lnTo>
                  <a:pt x="623" y="386"/>
                </a:lnTo>
                <a:lnTo>
                  <a:pt x="627" y="382"/>
                </a:lnTo>
                <a:lnTo>
                  <a:pt x="633" y="377"/>
                </a:lnTo>
                <a:lnTo>
                  <a:pt x="639" y="372"/>
                </a:lnTo>
                <a:lnTo>
                  <a:pt x="644" y="368"/>
                </a:lnTo>
                <a:lnTo>
                  <a:pt x="648" y="363"/>
                </a:lnTo>
                <a:lnTo>
                  <a:pt x="652" y="359"/>
                </a:lnTo>
                <a:lnTo>
                  <a:pt x="655" y="354"/>
                </a:lnTo>
                <a:lnTo>
                  <a:pt x="660" y="349"/>
                </a:lnTo>
                <a:lnTo>
                  <a:pt x="663" y="345"/>
                </a:lnTo>
                <a:lnTo>
                  <a:pt x="666" y="340"/>
                </a:lnTo>
                <a:lnTo>
                  <a:pt x="669" y="336"/>
                </a:lnTo>
                <a:lnTo>
                  <a:pt x="672" y="329"/>
                </a:lnTo>
                <a:lnTo>
                  <a:pt x="673" y="325"/>
                </a:lnTo>
                <a:lnTo>
                  <a:pt x="675" y="320"/>
                </a:lnTo>
                <a:lnTo>
                  <a:pt x="676" y="316"/>
                </a:lnTo>
                <a:lnTo>
                  <a:pt x="678" y="311"/>
                </a:lnTo>
                <a:lnTo>
                  <a:pt x="678" y="306"/>
                </a:lnTo>
                <a:lnTo>
                  <a:pt x="679" y="300"/>
                </a:lnTo>
                <a:lnTo>
                  <a:pt x="679" y="296"/>
                </a:lnTo>
                <a:lnTo>
                  <a:pt x="679" y="0"/>
                </a:lnTo>
                <a:close/>
              </a:path>
            </a:pathLst>
          </a:custGeom>
          <a:solidFill>
            <a:schemeClr val="accent1">
              <a:lumMod val="75000"/>
            </a:schemeClr>
          </a:solidFill>
          <a:ln w="3810">
            <a:noFill/>
            <a:round/>
            <a:headEnd/>
            <a:tailEnd/>
          </a:ln>
        </p:spPr>
        <p:txBody>
          <a:bodyPr/>
          <a:lstStyle/>
          <a:p>
            <a:endParaRPr lang="el-GR" sz="1400"/>
          </a:p>
        </p:txBody>
      </p:sp>
      <p:sp>
        <p:nvSpPr>
          <p:cNvPr id="43020" name="Freeform 27"/>
          <p:cNvSpPr>
            <a:spLocks/>
          </p:cNvSpPr>
          <p:nvPr/>
        </p:nvSpPr>
        <p:spPr bwMode="auto">
          <a:xfrm>
            <a:off x="4711480" y="4007482"/>
            <a:ext cx="518800" cy="576279"/>
          </a:xfrm>
          <a:custGeom>
            <a:avLst/>
            <a:gdLst>
              <a:gd name="T0" fmla="*/ 0 w 352"/>
              <a:gd name="T1" fmla="*/ 0 h 556"/>
              <a:gd name="T2" fmla="*/ 352 w 352"/>
              <a:gd name="T3" fmla="*/ 260 h 556"/>
              <a:gd name="T4" fmla="*/ 352 w 352"/>
              <a:gd name="T5" fmla="*/ 556 h 556"/>
              <a:gd name="T6" fmla="*/ 0 w 352"/>
              <a:gd name="T7" fmla="*/ 296 h 556"/>
              <a:gd name="T8" fmla="*/ 0 w 352"/>
              <a:gd name="T9" fmla="*/ 0 h 556"/>
              <a:gd name="T10" fmla="*/ 0 60000 65536"/>
              <a:gd name="T11" fmla="*/ 0 60000 65536"/>
              <a:gd name="T12" fmla="*/ 0 60000 65536"/>
              <a:gd name="T13" fmla="*/ 0 60000 65536"/>
              <a:gd name="T14" fmla="*/ 0 60000 65536"/>
              <a:gd name="T15" fmla="*/ 0 w 352"/>
              <a:gd name="T16" fmla="*/ 0 h 556"/>
              <a:gd name="T17" fmla="*/ 352 w 352"/>
              <a:gd name="T18" fmla="*/ 556 h 556"/>
            </a:gdLst>
            <a:ahLst/>
            <a:cxnLst>
              <a:cxn ang="T10">
                <a:pos x="T0" y="T1"/>
              </a:cxn>
              <a:cxn ang="T11">
                <a:pos x="T2" y="T3"/>
              </a:cxn>
              <a:cxn ang="T12">
                <a:pos x="T4" y="T5"/>
              </a:cxn>
              <a:cxn ang="T13">
                <a:pos x="T6" y="T7"/>
              </a:cxn>
              <a:cxn ang="T14">
                <a:pos x="T8" y="T9"/>
              </a:cxn>
            </a:cxnLst>
            <a:rect l="T15" t="T16" r="T17" b="T18"/>
            <a:pathLst>
              <a:path w="352" h="556">
                <a:moveTo>
                  <a:pt x="0" y="0"/>
                </a:moveTo>
                <a:lnTo>
                  <a:pt x="352" y="260"/>
                </a:lnTo>
                <a:lnTo>
                  <a:pt x="352" y="556"/>
                </a:lnTo>
                <a:lnTo>
                  <a:pt x="0" y="296"/>
                </a:lnTo>
                <a:lnTo>
                  <a:pt x="0" y="0"/>
                </a:lnTo>
                <a:close/>
              </a:path>
            </a:pathLst>
          </a:custGeom>
          <a:solidFill>
            <a:schemeClr val="accent1">
              <a:lumMod val="75000"/>
            </a:schemeClr>
          </a:solidFill>
          <a:ln w="3810">
            <a:noFill/>
            <a:round/>
            <a:headEnd/>
            <a:tailEnd/>
          </a:ln>
        </p:spPr>
        <p:txBody>
          <a:bodyPr/>
          <a:lstStyle/>
          <a:p>
            <a:endParaRPr lang="el-GR" sz="1400"/>
          </a:p>
        </p:txBody>
      </p:sp>
      <p:sp>
        <p:nvSpPr>
          <p:cNvPr id="43021" name="Freeform 28"/>
          <p:cNvSpPr>
            <a:spLocks/>
          </p:cNvSpPr>
          <p:nvPr/>
        </p:nvSpPr>
        <p:spPr bwMode="auto">
          <a:xfrm>
            <a:off x="4711480" y="3719342"/>
            <a:ext cx="1519555" cy="559695"/>
          </a:xfrm>
          <a:custGeom>
            <a:avLst/>
            <a:gdLst>
              <a:gd name="T0" fmla="*/ 35 w 1031"/>
              <a:gd name="T1" fmla="*/ 0 h 540"/>
              <a:gd name="T2" fmla="*/ 90 w 1031"/>
              <a:gd name="T3" fmla="*/ 0 h 540"/>
              <a:gd name="T4" fmla="*/ 125 w 1031"/>
              <a:gd name="T5" fmla="*/ 1 h 540"/>
              <a:gd name="T6" fmla="*/ 178 w 1031"/>
              <a:gd name="T7" fmla="*/ 4 h 540"/>
              <a:gd name="T8" fmla="*/ 231 w 1031"/>
              <a:gd name="T9" fmla="*/ 6 h 540"/>
              <a:gd name="T10" fmla="*/ 267 w 1031"/>
              <a:gd name="T11" fmla="*/ 9 h 540"/>
              <a:gd name="T12" fmla="*/ 318 w 1031"/>
              <a:gd name="T13" fmla="*/ 14 h 540"/>
              <a:gd name="T14" fmla="*/ 370 w 1031"/>
              <a:gd name="T15" fmla="*/ 18 h 540"/>
              <a:gd name="T16" fmla="*/ 402 w 1031"/>
              <a:gd name="T17" fmla="*/ 21 h 540"/>
              <a:gd name="T18" fmla="*/ 452 w 1031"/>
              <a:gd name="T19" fmla="*/ 27 h 540"/>
              <a:gd name="T20" fmla="*/ 499 w 1031"/>
              <a:gd name="T21" fmla="*/ 35 h 540"/>
              <a:gd name="T22" fmla="*/ 530 w 1031"/>
              <a:gd name="T23" fmla="*/ 40 h 540"/>
              <a:gd name="T24" fmla="*/ 576 w 1031"/>
              <a:gd name="T25" fmla="*/ 47 h 540"/>
              <a:gd name="T26" fmla="*/ 620 w 1031"/>
              <a:gd name="T27" fmla="*/ 55 h 540"/>
              <a:gd name="T28" fmla="*/ 648 w 1031"/>
              <a:gd name="T29" fmla="*/ 61 h 540"/>
              <a:gd name="T30" fmla="*/ 689 w 1031"/>
              <a:gd name="T31" fmla="*/ 70 h 540"/>
              <a:gd name="T32" fmla="*/ 729 w 1031"/>
              <a:gd name="T33" fmla="*/ 81 h 540"/>
              <a:gd name="T34" fmla="*/ 754 w 1031"/>
              <a:gd name="T35" fmla="*/ 87 h 540"/>
              <a:gd name="T36" fmla="*/ 789 w 1031"/>
              <a:gd name="T37" fmla="*/ 100 h 540"/>
              <a:gd name="T38" fmla="*/ 823 w 1031"/>
              <a:gd name="T39" fmla="*/ 110 h 540"/>
              <a:gd name="T40" fmla="*/ 844 w 1031"/>
              <a:gd name="T41" fmla="*/ 118 h 540"/>
              <a:gd name="T42" fmla="*/ 873 w 1031"/>
              <a:gd name="T43" fmla="*/ 130 h 540"/>
              <a:gd name="T44" fmla="*/ 901 w 1031"/>
              <a:gd name="T45" fmla="*/ 143 h 540"/>
              <a:gd name="T46" fmla="*/ 918 w 1031"/>
              <a:gd name="T47" fmla="*/ 152 h 540"/>
              <a:gd name="T48" fmla="*/ 941 w 1031"/>
              <a:gd name="T49" fmla="*/ 164 h 540"/>
              <a:gd name="T50" fmla="*/ 962 w 1031"/>
              <a:gd name="T51" fmla="*/ 178 h 540"/>
              <a:gd name="T52" fmla="*/ 975 w 1031"/>
              <a:gd name="T53" fmla="*/ 187 h 540"/>
              <a:gd name="T54" fmla="*/ 991 w 1031"/>
              <a:gd name="T55" fmla="*/ 201 h 540"/>
              <a:gd name="T56" fmla="*/ 1004 w 1031"/>
              <a:gd name="T57" fmla="*/ 215 h 540"/>
              <a:gd name="T58" fmla="*/ 1012 w 1031"/>
              <a:gd name="T59" fmla="*/ 225 h 540"/>
              <a:gd name="T60" fmla="*/ 1021 w 1031"/>
              <a:gd name="T61" fmla="*/ 239 h 540"/>
              <a:gd name="T62" fmla="*/ 1027 w 1031"/>
              <a:gd name="T63" fmla="*/ 253 h 540"/>
              <a:gd name="T64" fmla="*/ 1030 w 1031"/>
              <a:gd name="T65" fmla="*/ 264 h 540"/>
              <a:gd name="T66" fmla="*/ 1031 w 1031"/>
              <a:gd name="T67" fmla="*/ 278 h 540"/>
              <a:gd name="T68" fmla="*/ 1030 w 1031"/>
              <a:gd name="T69" fmla="*/ 293 h 540"/>
              <a:gd name="T70" fmla="*/ 1027 w 1031"/>
              <a:gd name="T71" fmla="*/ 302 h 540"/>
              <a:gd name="T72" fmla="*/ 1021 w 1031"/>
              <a:gd name="T73" fmla="*/ 317 h 540"/>
              <a:gd name="T74" fmla="*/ 1012 w 1031"/>
              <a:gd name="T75" fmla="*/ 331 h 540"/>
              <a:gd name="T76" fmla="*/ 1004 w 1031"/>
              <a:gd name="T77" fmla="*/ 340 h 540"/>
              <a:gd name="T78" fmla="*/ 991 w 1031"/>
              <a:gd name="T79" fmla="*/ 354 h 540"/>
              <a:gd name="T80" fmla="*/ 975 w 1031"/>
              <a:gd name="T81" fmla="*/ 368 h 540"/>
              <a:gd name="T82" fmla="*/ 962 w 1031"/>
              <a:gd name="T83" fmla="*/ 377 h 540"/>
              <a:gd name="T84" fmla="*/ 941 w 1031"/>
              <a:gd name="T85" fmla="*/ 391 h 540"/>
              <a:gd name="T86" fmla="*/ 918 w 1031"/>
              <a:gd name="T87" fmla="*/ 405 h 540"/>
              <a:gd name="T88" fmla="*/ 901 w 1031"/>
              <a:gd name="T89" fmla="*/ 413 h 540"/>
              <a:gd name="T90" fmla="*/ 873 w 1031"/>
              <a:gd name="T91" fmla="*/ 425 h 540"/>
              <a:gd name="T92" fmla="*/ 844 w 1031"/>
              <a:gd name="T93" fmla="*/ 437 h 540"/>
              <a:gd name="T94" fmla="*/ 823 w 1031"/>
              <a:gd name="T95" fmla="*/ 445 h 540"/>
              <a:gd name="T96" fmla="*/ 789 w 1031"/>
              <a:gd name="T97" fmla="*/ 457 h 540"/>
              <a:gd name="T98" fmla="*/ 754 w 1031"/>
              <a:gd name="T99" fmla="*/ 468 h 540"/>
              <a:gd name="T100" fmla="*/ 729 w 1031"/>
              <a:gd name="T101" fmla="*/ 475 h 540"/>
              <a:gd name="T102" fmla="*/ 689 w 1031"/>
              <a:gd name="T103" fmla="*/ 485 h 540"/>
              <a:gd name="T104" fmla="*/ 648 w 1031"/>
              <a:gd name="T105" fmla="*/ 494 h 540"/>
              <a:gd name="T106" fmla="*/ 620 w 1031"/>
              <a:gd name="T107" fmla="*/ 500 h 540"/>
              <a:gd name="T108" fmla="*/ 576 w 1031"/>
              <a:gd name="T109" fmla="*/ 509 h 540"/>
              <a:gd name="T110" fmla="*/ 530 w 1031"/>
              <a:gd name="T111" fmla="*/ 517 h 540"/>
              <a:gd name="T112" fmla="*/ 499 w 1031"/>
              <a:gd name="T113" fmla="*/ 521 h 540"/>
              <a:gd name="T114" fmla="*/ 452 w 1031"/>
              <a:gd name="T115" fmla="*/ 528 h 540"/>
              <a:gd name="T116" fmla="*/ 402 w 1031"/>
              <a:gd name="T117" fmla="*/ 534 h 540"/>
              <a:gd name="T118" fmla="*/ 370 w 1031"/>
              <a:gd name="T119" fmla="*/ 538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1"/>
              <a:gd name="T181" fmla="*/ 0 h 540"/>
              <a:gd name="T182" fmla="*/ 1031 w 1031"/>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1" h="540">
                <a:moveTo>
                  <a:pt x="0" y="0"/>
                </a:moveTo>
                <a:lnTo>
                  <a:pt x="18" y="0"/>
                </a:lnTo>
                <a:lnTo>
                  <a:pt x="35" y="0"/>
                </a:lnTo>
                <a:lnTo>
                  <a:pt x="53" y="0"/>
                </a:lnTo>
                <a:lnTo>
                  <a:pt x="72" y="0"/>
                </a:lnTo>
                <a:lnTo>
                  <a:pt x="90" y="0"/>
                </a:lnTo>
                <a:lnTo>
                  <a:pt x="108" y="1"/>
                </a:lnTo>
                <a:lnTo>
                  <a:pt x="125" y="1"/>
                </a:lnTo>
                <a:lnTo>
                  <a:pt x="143" y="3"/>
                </a:lnTo>
                <a:lnTo>
                  <a:pt x="161" y="3"/>
                </a:lnTo>
                <a:lnTo>
                  <a:pt x="178" y="4"/>
                </a:lnTo>
                <a:lnTo>
                  <a:pt x="196" y="4"/>
                </a:lnTo>
                <a:lnTo>
                  <a:pt x="214" y="6"/>
                </a:lnTo>
                <a:lnTo>
                  <a:pt x="231" y="6"/>
                </a:lnTo>
                <a:lnTo>
                  <a:pt x="249" y="8"/>
                </a:lnTo>
                <a:lnTo>
                  <a:pt x="267" y="9"/>
                </a:lnTo>
                <a:lnTo>
                  <a:pt x="284" y="11"/>
                </a:lnTo>
                <a:lnTo>
                  <a:pt x="300" y="12"/>
                </a:lnTo>
                <a:lnTo>
                  <a:pt x="318" y="14"/>
                </a:lnTo>
                <a:lnTo>
                  <a:pt x="336" y="15"/>
                </a:lnTo>
                <a:lnTo>
                  <a:pt x="352" y="17"/>
                </a:lnTo>
                <a:lnTo>
                  <a:pt x="370" y="18"/>
                </a:lnTo>
                <a:lnTo>
                  <a:pt x="386" y="20"/>
                </a:lnTo>
                <a:lnTo>
                  <a:pt x="402" y="21"/>
                </a:lnTo>
                <a:lnTo>
                  <a:pt x="418" y="23"/>
                </a:lnTo>
                <a:lnTo>
                  <a:pt x="436" y="26"/>
                </a:lnTo>
                <a:lnTo>
                  <a:pt x="452" y="27"/>
                </a:lnTo>
                <a:lnTo>
                  <a:pt x="468" y="31"/>
                </a:lnTo>
                <a:lnTo>
                  <a:pt x="483" y="32"/>
                </a:lnTo>
                <a:lnTo>
                  <a:pt x="499" y="35"/>
                </a:lnTo>
                <a:lnTo>
                  <a:pt x="516" y="37"/>
                </a:lnTo>
                <a:lnTo>
                  <a:pt x="530" y="40"/>
                </a:lnTo>
                <a:lnTo>
                  <a:pt x="546" y="41"/>
                </a:lnTo>
                <a:lnTo>
                  <a:pt x="561" y="44"/>
                </a:lnTo>
                <a:lnTo>
                  <a:pt x="576" y="47"/>
                </a:lnTo>
                <a:lnTo>
                  <a:pt x="591" y="50"/>
                </a:lnTo>
                <a:lnTo>
                  <a:pt x="605" y="52"/>
                </a:lnTo>
                <a:lnTo>
                  <a:pt x="620" y="55"/>
                </a:lnTo>
                <a:lnTo>
                  <a:pt x="635" y="58"/>
                </a:lnTo>
                <a:lnTo>
                  <a:pt x="648" y="61"/>
                </a:lnTo>
                <a:lnTo>
                  <a:pt x="663" y="64"/>
                </a:lnTo>
                <a:lnTo>
                  <a:pt x="676" y="67"/>
                </a:lnTo>
                <a:lnTo>
                  <a:pt x="689" y="70"/>
                </a:lnTo>
                <a:lnTo>
                  <a:pt x="703" y="75"/>
                </a:lnTo>
                <a:lnTo>
                  <a:pt x="716" y="78"/>
                </a:lnTo>
                <a:lnTo>
                  <a:pt x="729" y="81"/>
                </a:lnTo>
                <a:lnTo>
                  <a:pt x="741" y="84"/>
                </a:lnTo>
                <a:lnTo>
                  <a:pt x="754" y="87"/>
                </a:lnTo>
                <a:lnTo>
                  <a:pt x="766" y="92"/>
                </a:lnTo>
                <a:lnTo>
                  <a:pt x="778" y="95"/>
                </a:lnTo>
                <a:lnTo>
                  <a:pt x="789" y="100"/>
                </a:lnTo>
                <a:lnTo>
                  <a:pt x="801" y="103"/>
                </a:lnTo>
                <a:lnTo>
                  <a:pt x="812" y="107"/>
                </a:lnTo>
                <a:lnTo>
                  <a:pt x="823" y="110"/>
                </a:lnTo>
                <a:lnTo>
                  <a:pt x="834" y="115"/>
                </a:lnTo>
                <a:lnTo>
                  <a:pt x="844" y="118"/>
                </a:lnTo>
                <a:lnTo>
                  <a:pt x="854" y="123"/>
                </a:lnTo>
                <a:lnTo>
                  <a:pt x="865" y="126"/>
                </a:lnTo>
                <a:lnTo>
                  <a:pt x="873" y="130"/>
                </a:lnTo>
                <a:lnTo>
                  <a:pt x="884" y="135"/>
                </a:lnTo>
                <a:lnTo>
                  <a:pt x="893" y="138"/>
                </a:lnTo>
                <a:lnTo>
                  <a:pt x="901" y="143"/>
                </a:lnTo>
                <a:lnTo>
                  <a:pt x="910" y="147"/>
                </a:lnTo>
                <a:lnTo>
                  <a:pt x="918" y="152"/>
                </a:lnTo>
                <a:lnTo>
                  <a:pt x="926" y="156"/>
                </a:lnTo>
                <a:lnTo>
                  <a:pt x="934" y="161"/>
                </a:lnTo>
                <a:lnTo>
                  <a:pt x="941" y="164"/>
                </a:lnTo>
                <a:lnTo>
                  <a:pt x="949" y="169"/>
                </a:lnTo>
                <a:lnTo>
                  <a:pt x="956" y="173"/>
                </a:lnTo>
                <a:lnTo>
                  <a:pt x="962" y="178"/>
                </a:lnTo>
                <a:lnTo>
                  <a:pt x="969" y="182"/>
                </a:lnTo>
                <a:lnTo>
                  <a:pt x="975" y="187"/>
                </a:lnTo>
                <a:lnTo>
                  <a:pt x="979" y="192"/>
                </a:lnTo>
                <a:lnTo>
                  <a:pt x="985" y="196"/>
                </a:lnTo>
                <a:lnTo>
                  <a:pt x="991" y="201"/>
                </a:lnTo>
                <a:lnTo>
                  <a:pt x="996" y="205"/>
                </a:lnTo>
                <a:lnTo>
                  <a:pt x="1000" y="210"/>
                </a:lnTo>
                <a:lnTo>
                  <a:pt x="1004" y="215"/>
                </a:lnTo>
                <a:lnTo>
                  <a:pt x="1007" y="221"/>
                </a:lnTo>
                <a:lnTo>
                  <a:pt x="1012" y="225"/>
                </a:lnTo>
                <a:lnTo>
                  <a:pt x="1015" y="230"/>
                </a:lnTo>
                <a:lnTo>
                  <a:pt x="1018" y="235"/>
                </a:lnTo>
                <a:lnTo>
                  <a:pt x="1021" y="239"/>
                </a:lnTo>
                <a:lnTo>
                  <a:pt x="1024" y="244"/>
                </a:lnTo>
                <a:lnTo>
                  <a:pt x="1025" y="248"/>
                </a:lnTo>
                <a:lnTo>
                  <a:pt x="1027" y="253"/>
                </a:lnTo>
                <a:lnTo>
                  <a:pt x="1028" y="259"/>
                </a:lnTo>
                <a:lnTo>
                  <a:pt x="1030" y="264"/>
                </a:lnTo>
                <a:lnTo>
                  <a:pt x="1030" y="268"/>
                </a:lnTo>
                <a:lnTo>
                  <a:pt x="1031" y="273"/>
                </a:lnTo>
                <a:lnTo>
                  <a:pt x="1031" y="278"/>
                </a:lnTo>
                <a:lnTo>
                  <a:pt x="1031" y="282"/>
                </a:lnTo>
                <a:lnTo>
                  <a:pt x="1030" y="288"/>
                </a:lnTo>
                <a:lnTo>
                  <a:pt x="1030" y="293"/>
                </a:lnTo>
                <a:lnTo>
                  <a:pt x="1028" y="297"/>
                </a:lnTo>
                <a:lnTo>
                  <a:pt x="1027" y="302"/>
                </a:lnTo>
                <a:lnTo>
                  <a:pt x="1025" y="307"/>
                </a:lnTo>
                <a:lnTo>
                  <a:pt x="1024" y="311"/>
                </a:lnTo>
                <a:lnTo>
                  <a:pt x="1021" y="317"/>
                </a:lnTo>
                <a:lnTo>
                  <a:pt x="1018" y="322"/>
                </a:lnTo>
                <a:lnTo>
                  <a:pt x="1015" y="327"/>
                </a:lnTo>
                <a:lnTo>
                  <a:pt x="1012" y="331"/>
                </a:lnTo>
                <a:lnTo>
                  <a:pt x="1007" y="336"/>
                </a:lnTo>
                <a:lnTo>
                  <a:pt x="1004" y="340"/>
                </a:lnTo>
                <a:lnTo>
                  <a:pt x="1000" y="345"/>
                </a:lnTo>
                <a:lnTo>
                  <a:pt x="996" y="350"/>
                </a:lnTo>
                <a:lnTo>
                  <a:pt x="991" y="354"/>
                </a:lnTo>
                <a:lnTo>
                  <a:pt x="985" y="359"/>
                </a:lnTo>
                <a:lnTo>
                  <a:pt x="979" y="363"/>
                </a:lnTo>
                <a:lnTo>
                  <a:pt x="975" y="368"/>
                </a:lnTo>
                <a:lnTo>
                  <a:pt x="969" y="373"/>
                </a:lnTo>
                <a:lnTo>
                  <a:pt x="962" y="377"/>
                </a:lnTo>
                <a:lnTo>
                  <a:pt x="956" y="382"/>
                </a:lnTo>
                <a:lnTo>
                  <a:pt x="949" y="386"/>
                </a:lnTo>
                <a:lnTo>
                  <a:pt x="941" y="391"/>
                </a:lnTo>
                <a:lnTo>
                  <a:pt x="934" y="396"/>
                </a:lnTo>
                <a:lnTo>
                  <a:pt x="926" y="400"/>
                </a:lnTo>
                <a:lnTo>
                  <a:pt x="918" y="405"/>
                </a:lnTo>
                <a:lnTo>
                  <a:pt x="910" y="408"/>
                </a:lnTo>
                <a:lnTo>
                  <a:pt x="901" y="413"/>
                </a:lnTo>
                <a:lnTo>
                  <a:pt x="893" y="417"/>
                </a:lnTo>
                <a:lnTo>
                  <a:pt x="884" y="422"/>
                </a:lnTo>
                <a:lnTo>
                  <a:pt x="873" y="425"/>
                </a:lnTo>
                <a:lnTo>
                  <a:pt x="865" y="429"/>
                </a:lnTo>
                <a:lnTo>
                  <a:pt x="854" y="434"/>
                </a:lnTo>
                <a:lnTo>
                  <a:pt x="844" y="437"/>
                </a:lnTo>
                <a:lnTo>
                  <a:pt x="834" y="442"/>
                </a:lnTo>
                <a:lnTo>
                  <a:pt x="823" y="445"/>
                </a:lnTo>
                <a:lnTo>
                  <a:pt x="812" y="449"/>
                </a:lnTo>
                <a:lnTo>
                  <a:pt x="801" y="452"/>
                </a:lnTo>
                <a:lnTo>
                  <a:pt x="789" y="457"/>
                </a:lnTo>
                <a:lnTo>
                  <a:pt x="778" y="460"/>
                </a:lnTo>
                <a:lnTo>
                  <a:pt x="766" y="465"/>
                </a:lnTo>
                <a:lnTo>
                  <a:pt x="754" y="468"/>
                </a:lnTo>
                <a:lnTo>
                  <a:pt x="741" y="471"/>
                </a:lnTo>
                <a:lnTo>
                  <a:pt x="729" y="475"/>
                </a:lnTo>
                <a:lnTo>
                  <a:pt x="716" y="479"/>
                </a:lnTo>
                <a:lnTo>
                  <a:pt x="703" y="482"/>
                </a:lnTo>
                <a:lnTo>
                  <a:pt x="689" y="485"/>
                </a:lnTo>
                <a:lnTo>
                  <a:pt x="676" y="488"/>
                </a:lnTo>
                <a:lnTo>
                  <a:pt x="663" y="491"/>
                </a:lnTo>
                <a:lnTo>
                  <a:pt x="648" y="494"/>
                </a:lnTo>
                <a:lnTo>
                  <a:pt x="635" y="497"/>
                </a:lnTo>
                <a:lnTo>
                  <a:pt x="620" y="500"/>
                </a:lnTo>
                <a:lnTo>
                  <a:pt x="605" y="503"/>
                </a:lnTo>
                <a:lnTo>
                  <a:pt x="591" y="506"/>
                </a:lnTo>
                <a:lnTo>
                  <a:pt x="576" y="509"/>
                </a:lnTo>
                <a:lnTo>
                  <a:pt x="561" y="511"/>
                </a:lnTo>
                <a:lnTo>
                  <a:pt x="546" y="514"/>
                </a:lnTo>
                <a:lnTo>
                  <a:pt x="530" y="517"/>
                </a:lnTo>
                <a:lnTo>
                  <a:pt x="516" y="518"/>
                </a:lnTo>
                <a:lnTo>
                  <a:pt x="499" y="521"/>
                </a:lnTo>
                <a:lnTo>
                  <a:pt x="483" y="525"/>
                </a:lnTo>
                <a:lnTo>
                  <a:pt x="468" y="526"/>
                </a:lnTo>
                <a:lnTo>
                  <a:pt x="452" y="528"/>
                </a:lnTo>
                <a:lnTo>
                  <a:pt x="436" y="531"/>
                </a:lnTo>
                <a:lnTo>
                  <a:pt x="418" y="532"/>
                </a:lnTo>
                <a:lnTo>
                  <a:pt x="402" y="534"/>
                </a:lnTo>
                <a:lnTo>
                  <a:pt x="386" y="537"/>
                </a:lnTo>
                <a:lnTo>
                  <a:pt x="370" y="538"/>
                </a:lnTo>
                <a:lnTo>
                  <a:pt x="352" y="540"/>
                </a:lnTo>
                <a:lnTo>
                  <a:pt x="0" y="278"/>
                </a:lnTo>
                <a:lnTo>
                  <a:pt x="0" y="0"/>
                </a:lnTo>
                <a:close/>
              </a:path>
            </a:pathLst>
          </a:custGeom>
          <a:solidFill>
            <a:schemeClr val="accent1"/>
          </a:solidFill>
          <a:ln w="3810">
            <a:noFill/>
            <a:round/>
            <a:headEnd/>
            <a:tailEnd/>
          </a:ln>
        </p:spPr>
        <p:txBody>
          <a:bodyPr/>
          <a:lstStyle/>
          <a:p>
            <a:endParaRPr lang="el-GR" sz="1400"/>
          </a:p>
        </p:txBody>
      </p:sp>
      <p:sp>
        <p:nvSpPr>
          <p:cNvPr id="43022" name="Freeform 29"/>
          <p:cNvSpPr>
            <a:spLocks/>
          </p:cNvSpPr>
          <p:nvPr/>
        </p:nvSpPr>
        <p:spPr bwMode="auto">
          <a:xfrm>
            <a:off x="2892730" y="4231360"/>
            <a:ext cx="1833488" cy="451902"/>
          </a:xfrm>
          <a:custGeom>
            <a:avLst/>
            <a:gdLst>
              <a:gd name="T0" fmla="*/ 1210 w 1244"/>
              <a:gd name="T1" fmla="*/ 126 h 436"/>
              <a:gd name="T2" fmla="*/ 1159 w 1244"/>
              <a:gd name="T3" fmla="*/ 130 h 436"/>
              <a:gd name="T4" fmla="*/ 1124 w 1244"/>
              <a:gd name="T5" fmla="*/ 132 h 436"/>
              <a:gd name="T6" fmla="*/ 1071 w 1244"/>
              <a:gd name="T7" fmla="*/ 135 h 436"/>
              <a:gd name="T8" fmla="*/ 1018 w 1244"/>
              <a:gd name="T9" fmla="*/ 136 h 436"/>
              <a:gd name="T10" fmla="*/ 982 w 1244"/>
              <a:gd name="T11" fmla="*/ 138 h 436"/>
              <a:gd name="T12" fmla="*/ 928 w 1244"/>
              <a:gd name="T13" fmla="*/ 139 h 436"/>
              <a:gd name="T14" fmla="*/ 875 w 1244"/>
              <a:gd name="T15" fmla="*/ 139 h 436"/>
              <a:gd name="T16" fmla="*/ 838 w 1244"/>
              <a:gd name="T17" fmla="*/ 139 h 436"/>
              <a:gd name="T18" fmla="*/ 785 w 1244"/>
              <a:gd name="T19" fmla="*/ 138 h 436"/>
              <a:gd name="T20" fmla="*/ 730 w 1244"/>
              <a:gd name="T21" fmla="*/ 136 h 436"/>
              <a:gd name="T22" fmla="*/ 695 w 1244"/>
              <a:gd name="T23" fmla="*/ 133 h 436"/>
              <a:gd name="T24" fmla="*/ 642 w 1244"/>
              <a:gd name="T25" fmla="*/ 130 h 436"/>
              <a:gd name="T26" fmla="*/ 590 w 1244"/>
              <a:gd name="T27" fmla="*/ 127 h 436"/>
              <a:gd name="T28" fmla="*/ 557 w 1244"/>
              <a:gd name="T29" fmla="*/ 124 h 436"/>
              <a:gd name="T30" fmla="*/ 506 w 1244"/>
              <a:gd name="T31" fmla="*/ 120 h 436"/>
              <a:gd name="T32" fmla="*/ 456 w 1244"/>
              <a:gd name="T33" fmla="*/ 113 h 436"/>
              <a:gd name="T34" fmla="*/ 424 w 1244"/>
              <a:gd name="T35" fmla="*/ 109 h 436"/>
              <a:gd name="T36" fmla="*/ 377 w 1244"/>
              <a:gd name="T37" fmla="*/ 101 h 436"/>
              <a:gd name="T38" fmla="*/ 331 w 1244"/>
              <a:gd name="T39" fmla="*/ 93 h 436"/>
              <a:gd name="T40" fmla="*/ 300 w 1244"/>
              <a:gd name="T41" fmla="*/ 89 h 436"/>
              <a:gd name="T42" fmla="*/ 258 w 1244"/>
              <a:gd name="T43" fmla="*/ 80 h 436"/>
              <a:gd name="T44" fmla="*/ 216 w 1244"/>
              <a:gd name="T45" fmla="*/ 70 h 436"/>
              <a:gd name="T46" fmla="*/ 188 w 1244"/>
              <a:gd name="T47" fmla="*/ 64 h 436"/>
              <a:gd name="T48" fmla="*/ 150 w 1244"/>
              <a:gd name="T49" fmla="*/ 54 h 436"/>
              <a:gd name="T50" fmla="*/ 113 w 1244"/>
              <a:gd name="T51" fmla="*/ 43 h 436"/>
              <a:gd name="T52" fmla="*/ 91 w 1244"/>
              <a:gd name="T53" fmla="*/ 35 h 436"/>
              <a:gd name="T54" fmla="*/ 57 w 1244"/>
              <a:gd name="T55" fmla="*/ 24 h 436"/>
              <a:gd name="T56" fmla="*/ 28 w 1244"/>
              <a:gd name="T57" fmla="*/ 12 h 436"/>
              <a:gd name="T58" fmla="*/ 9 w 1244"/>
              <a:gd name="T59" fmla="*/ 4 h 436"/>
              <a:gd name="T60" fmla="*/ 9 w 1244"/>
              <a:gd name="T61" fmla="*/ 301 h 436"/>
              <a:gd name="T62" fmla="*/ 37 w 1244"/>
              <a:gd name="T63" fmla="*/ 313 h 436"/>
              <a:gd name="T64" fmla="*/ 69 w 1244"/>
              <a:gd name="T65" fmla="*/ 324 h 436"/>
              <a:gd name="T66" fmla="*/ 91 w 1244"/>
              <a:gd name="T67" fmla="*/ 331 h 436"/>
              <a:gd name="T68" fmla="*/ 126 w 1244"/>
              <a:gd name="T69" fmla="*/ 344 h 436"/>
              <a:gd name="T70" fmla="*/ 163 w 1244"/>
              <a:gd name="T71" fmla="*/ 354 h 436"/>
              <a:gd name="T72" fmla="*/ 188 w 1244"/>
              <a:gd name="T73" fmla="*/ 360 h 436"/>
              <a:gd name="T74" fmla="*/ 230 w 1244"/>
              <a:gd name="T75" fmla="*/ 370 h 436"/>
              <a:gd name="T76" fmla="*/ 271 w 1244"/>
              <a:gd name="T77" fmla="*/ 379 h 436"/>
              <a:gd name="T78" fmla="*/ 300 w 1244"/>
              <a:gd name="T79" fmla="*/ 385 h 436"/>
              <a:gd name="T80" fmla="*/ 346 w 1244"/>
              <a:gd name="T81" fmla="*/ 393 h 436"/>
              <a:gd name="T82" fmla="*/ 392 w 1244"/>
              <a:gd name="T83" fmla="*/ 400 h 436"/>
              <a:gd name="T84" fmla="*/ 424 w 1244"/>
              <a:gd name="T85" fmla="*/ 405 h 436"/>
              <a:gd name="T86" fmla="*/ 473 w 1244"/>
              <a:gd name="T87" fmla="*/ 411 h 436"/>
              <a:gd name="T88" fmla="*/ 523 w 1244"/>
              <a:gd name="T89" fmla="*/ 417 h 436"/>
              <a:gd name="T90" fmla="*/ 557 w 1244"/>
              <a:gd name="T91" fmla="*/ 420 h 436"/>
              <a:gd name="T92" fmla="*/ 608 w 1244"/>
              <a:gd name="T93" fmla="*/ 425 h 436"/>
              <a:gd name="T94" fmla="*/ 660 w 1244"/>
              <a:gd name="T95" fmla="*/ 428 h 436"/>
              <a:gd name="T96" fmla="*/ 695 w 1244"/>
              <a:gd name="T97" fmla="*/ 429 h 436"/>
              <a:gd name="T98" fmla="*/ 748 w 1244"/>
              <a:gd name="T99" fmla="*/ 432 h 436"/>
              <a:gd name="T100" fmla="*/ 802 w 1244"/>
              <a:gd name="T101" fmla="*/ 434 h 436"/>
              <a:gd name="T102" fmla="*/ 838 w 1244"/>
              <a:gd name="T103" fmla="*/ 436 h 436"/>
              <a:gd name="T104" fmla="*/ 892 w 1244"/>
              <a:gd name="T105" fmla="*/ 436 h 436"/>
              <a:gd name="T106" fmla="*/ 945 w 1244"/>
              <a:gd name="T107" fmla="*/ 436 h 436"/>
              <a:gd name="T108" fmla="*/ 982 w 1244"/>
              <a:gd name="T109" fmla="*/ 434 h 436"/>
              <a:gd name="T110" fmla="*/ 1035 w 1244"/>
              <a:gd name="T111" fmla="*/ 432 h 436"/>
              <a:gd name="T112" fmla="*/ 1088 w 1244"/>
              <a:gd name="T113" fmla="*/ 429 h 436"/>
              <a:gd name="T114" fmla="*/ 1124 w 1244"/>
              <a:gd name="T115" fmla="*/ 428 h 436"/>
              <a:gd name="T116" fmla="*/ 1177 w 1244"/>
              <a:gd name="T117" fmla="*/ 425 h 436"/>
              <a:gd name="T118" fmla="*/ 1228 w 1244"/>
              <a:gd name="T119" fmla="*/ 420 h 4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4"/>
              <a:gd name="T181" fmla="*/ 0 h 436"/>
              <a:gd name="T182" fmla="*/ 1244 w 1244"/>
              <a:gd name="T183" fmla="*/ 436 h 4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4" h="436">
                <a:moveTo>
                  <a:pt x="1244" y="123"/>
                </a:moveTo>
                <a:lnTo>
                  <a:pt x="1228" y="124"/>
                </a:lnTo>
                <a:lnTo>
                  <a:pt x="1210" y="126"/>
                </a:lnTo>
                <a:lnTo>
                  <a:pt x="1193" y="127"/>
                </a:lnTo>
                <a:lnTo>
                  <a:pt x="1177" y="129"/>
                </a:lnTo>
                <a:lnTo>
                  <a:pt x="1159" y="130"/>
                </a:lnTo>
                <a:lnTo>
                  <a:pt x="1141" y="130"/>
                </a:lnTo>
                <a:lnTo>
                  <a:pt x="1124" y="132"/>
                </a:lnTo>
                <a:lnTo>
                  <a:pt x="1106" y="133"/>
                </a:lnTo>
                <a:lnTo>
                  <a:pt x="1088" y="133"/>
                </a:lnTo>
                <a:lnTo>
                  <a:pt x="1071" y="135"/>
                </a:lnTo>
                <a:lnTo>
                  <a:pt x="1053" y="136"/>
                </a:lnTo>
                <a:lnTo>
                  <a:pt x="1035" y="136"/>
                </a:lnTo>
                <a:lnTo>
                  <a:pt x="1018" y="136"/>
                </a:lnTo>
                <a:lnTo>
                  <a:pt x="1000" y="138"/>
                </a:lnTo>
                <a:lnTo>
                  <a:pt x="982" y="138"/>
                </a:lnTo>
                <a:lnTo>
                  <a:pt x="964" y="138"/>
                </a:lnTo>
                <a:lnTo>
                  <a:pt x="945" y="139"/>
                </a:lnTo>
                <a:lnTo>
                  <a:pt x="928" y="139"/>
                </a:lnTo>
                <a:lnTo>
                  <a:pt x="910" y="139"/>
                </a:lnTo>
                <a:lnTo>
                  <a:pt x="892" y="139"/>
                </a:lnTo>
                <a:lnTo>
                  <a:pt x="875" y="139"/>
                </a:lnTo>
                <a:lnTo>
                  <a:pt x="855" y="139"/>
                </a:lnTo>
                <a:lnTo>
                  <a:pt x="838" y="139"/>
                </a:lnTo>
                <a:lnTo>
                  <a:pt x="820" y="138"/>
                </a:lnTo>
                <a:lnTo>
                  <a:pt x="802" y="138"/>
                </a:lnTo>
                <a:lnTo>
                  <a:pt x="785" y="138"/>
                </a:lnTo>
                <a:lnTo>
                  <a:pt x="766" y="136"/>
                </a:lnTo>
                <a:lnTo>
                  <a:pt x="748" y="136"/>
                </a:lnTo>
                <a:lnTo>
                  <a:pt x="730" y="136"/>
                </a:lnTo>
                <a:lnTo>
                  <a:pt x="713" y="135"/>
                </a:lnTo>
                <a:lnTo>
                  <a:pt x="695" y="133"/>
                </a:lnTo>
                <a:lnTo>
                  <a:pt x="677" y="133"/>
                </a:lnTo>
                <a:lnTo>
                  <a:pt x="660" y="132"/>
                </a:lnTo>
                <a:lnTo>
                  <a:pt x="642" y="130"/>
                </a:lnTo>
                <a:lnTo>
                  <a:pt x="626" y="130"/>
                </a:lnTo>
                <a:lnTo>
                  <a:pt x="608" y="129"/>
                </a:lnTo>
                <a:lnTo>
                  <a:pt x="590" y="127"/>
                </a:lnTo>
                <a:lnTo>
                  <a:pt x="573" y="126"/>
                </a:lnTo>
                <a:lnTo>
                  <a:pt x="557" y="124"/>
                </a:lnTo>
                <a:lnTo>
                  <a:pt x="539" y="123"/>
                </a:lnTo>
                <a:lnTo>
                  <a:pt x="523" y="121"/>
                </a:lnTo>
                <a:lnTo>
                  <a:pt x="506" y="120"/>
                </a:lnTo>
                <a:lnTo>
                  <a:pt x="489" y="116"/>
                </a:lnTo>
                <a:lnTo>
                  <a:pt x="473" y="115"/>
                </a:lnTo>
                <a:lnTo>
                  <a:pt x="456" y="113"/>
                </a:lnTo>
                <a:lnTo>
                  <a:pt x="440" y="110"/>
                </a:lnTo>
                <a:lnTo>
                  <a:pt x="424" y="109"/>
                </a:lnTo>
                <a:lnTo>
                  <a:pt x="408" y="107"/>
                </a:lnTo>
                <a:lnTo>
                  <a:pt x="392" y="104"/>
                </a:lnTo>
                <a:lnTo>
                  <a:pt x="377" y="101"/>
                </a:lnTo>
                <a:lnTo>
                  <a:pt x="361" y="100"/>
                </a:lnTo>
                <a:lnTo>
                  <a:pt x="346" y="97"/>
                </a:lnTo>
                <a:lnTo>
                  <a:pt x="331" y="93"/>
                </a:lnTo>
                <a:lnTo>
                  <a:pt x="315" y="92"/>
                </a:lnTo>
                <a:lnTo>
                  <a:pt x="300" y="89"/>
                </a:lnTo>
                <a:lnTo>
                  <a:pt x="286" y="86"/>
                </a:lnTo>
                <a:lnTo>
                  <a:pt x="271" y="83"/>
                </a:lnTo>
                <a:lnTo>
                  <a:pt x="258" y="80"/>
                </a:lnTo>
                <a:lnTo>
                  <a:pt x="243" y="77"/>
                </a:lnTo>
                <a:lnTo>
                  <a:pt x="230" y="73"/>
                </a:lnTo>
                <a:lnTo>
                  <a:pt x="216" y="70"/>
                </a:lnTo>
                <a:lnTo>
                  <a:pt x="202" y="67"/>
                </a:lnTo>
                <a:lnTo>
                  <a:pt x="188" y="64"/>
                </a:lnTo>
                <a:lnTo>
                  <a:pt x="175" y="61"/>
                </a:lnTo>
                <a:lnTo>
                  <a:pt x="163" y="58"/>
                </a:lnTo>
                <a:lnTo>
                  <a:pt x="150" y="54"/>
                </a:lnTo>
                <a:lnTo>
                  <a:pt x="138" y="50"/>
                </a:lnTo>
                <a:lnTo>
                  <a:pt x="126" y="47"/>
                </a:lnTo>
                <a:lnTo>
                  <a:pt x="113" y="43"/>
                </a:lnTo>
                <a:lnTo>
                  <a:pt x="103" y="40"/>
                </a:lnTo>
                <a:lnTo>
                  <a:pt x="91" y="35"/>
                </a:lnTo>
                <a:lnTo>
                  <a:pt x="79" y="32"/>
                </a:lnTo>
                <a:lnTo>
                  <a:pt x="69" y="27"/>
                </a:lnTo>
                <a:lnTo>
                  <a:pt x="57" y="24"/>
                </a:lnTo>
                <a:lnTo>
                  <a:pt x="47" y="20"/>
                </a:lnTo>
                <a:lnTo>
                  <a:pt x="37" y="17"/>
                </a:lnTo>
                <a:lnTo>
                  <a:pt x="28" y="12"/>
                </a:lnTo>
                <a:lnTo>
                  <a:pt x="17" y="8"/>
                </a:lnTo>
                <a:lnTo>
                  <a:pt x="9" y="4"/>
                </a:lnTo>
                <a:lnTo>
                  <a:pt x="0" y="0"/>
                </a:lnTo>
                <a:lnTo>
                  <a:pt x="0" y="296"/>
                </a:lnTo>
                <a:lnTo>
                  <a:pt x="9" y="301"/>
                </a:lnTo>
                <a:lnTo>
                  <a:pt x="17" y="304"/>
                </a:lnTo>
                <a:lnTo>
                  <a:pt x="28" y="308"/>
                </a:lnTo>
                <a:lnTo>
                  <a:pt x="37" y="313"/>
                </a:lnTo>
                <a:lnTo>
                  <a:pt x="47" y="316"/>
                </a:lnTo>
                <a:lnTo>
                  <a:pt x="57" y="320"/>
                </a:lnTo>
                <a:lnTo>
                  <a:pt x="69" y="324"/>
                </a:lnTo>
                <a:lnTo>
                  <a:pt x="79" y="328"/>
                </a:lnTo>
                <a:lnTo>
                  <a:pt x="91" y="331"/>
                </a:lnTo>
                <a:lnTo>
                  <a:pt x="103" y="336"/>
                </a:lnTo>
                <a:lnTo>
                  <a:pt x="113" y="339"/>
                </a:lnTo>
                <a:lnTo>
                  <a:pt x="126" y="344"/>
                </a:lnTo>
                <a:lnTo>
                  <a:pt x="138" y="347"/>
                </a:lnTo>
                <a:lnTo>
                  <a:pt x="150" y="350"/>
                </a:lnTo>
                <a:lnTo>
                  <a:pt x="163" y="354"/>
                </a:lnTo>
                <a:lnTo>
                  <a:pt x="175" y="357"/>
                </a:lnTo>
                <a:lnTo>
                  <a:pt x="188" y="360"/>
                </a:lnTo>
                <a:lnTo>
                  <a:pt x="202" y="363"/>
                </a:lnTo>
                <a:lnTo>
                  <a:pt x="216" y="367"/>
                </a:lnTo>
                <a:lnTo>
                  <a:pt x="230" y="370"/>
                </a:lnTo>
                <a:lnTo>
                  <a:pt x="243" y="373"/>
                </a:lnTo>
                <a:lnTo>
                  <a:pt x="258" y="376"/>
                </a:lnTo>
                <a:lnTo>
                  <a:pt x="271" y="379"/>
                </a:lnTo>
                <a:lnTo>
                  <a:pt x="286" y="382"/>
                </a:lnTo>
                <a:lnTo>
                  <a:pt x="300" y="385"/>
                </a:lnTo>
                <a:lnTo>
                  <a:pt x="315" y="388"/>
                </a:lnTo>
                <a:lnTo>
                  <a:pt x="331" y="390"/>
                </a:lnTo>
                <a:lnTo>
                  <a:pt x="346" y="393"/>
                </a:lnTo>
                <a:lnTo>
                  <a:pt x="361" y="396"/>
                </a:lnTo>
                <a:lnTo>
                  <a:pt x="377" y="397"/>
                </a:lnTo>
                <a:lnTo>
                  <a:pt x="392" y="400"/>
                </a:lnTo>
                <a:lnTo>
                  <a:pt x="408" y="403"/>
                </a:lnTo>
                <a:lnTo>
                  <a:pt x="424" y="405"/>
                </a:lnTo>
                <a:lnTo>
                  <a:pt x="440" y="406"/>
                </a:lnTo>
                <a:lnTo>
                  <a:pt x="456" y="409"/>
                </a:lnTo>
                <a:lnTo>
                  <a:pt x="473" y="411"/>
                </a:lnTo>
                <a:lnTo>
                  <a:pt x="489" y="413"/>
                </a:lnTo>
                <a:lnTo>
                  <a:pt x="506" y="416"/>
                </a:lnTo>
                <a:lnTo>
                  <a:pt x="523" y="417"/>
                </a:lnTo>
                <a:lnTo>
                  <a:pt x="539" y="419"/>
                </a:lnTo>
                <a:lnTo>
                  <a:pt x="557" y="420"/>
                </a:lnTo>
                <a:lnTo>
                  <a:pt x="573" y="422"/>
                </a:lnTo>
                <a:lnTo>
                  <a:pt x="590" y="423"/>
                </a:lnTo>
                <a:lnTo>
                  <a:pt x="608" y="425"/>
                </a:lnTo>
                <a:lnTo>
                  <a:pt x="626" y="426"/>
                </a:lnTo>
                <a:lnTo>
                  <a:pt x="642" y="426"/>
                </a:lnTo>
                <a:lnTo>
                  <a:pt x="660" y="428"/>
                </a:lnTo>
                <a:lnTo>
                  <a:pt x="677" y="429"/>
                </a:lnTo>
                <a:lnTo>
                  <a:pt x="695" y="429"/>
                </a:lnTo>
                <a:lnTo>
                  <a:pt x="713" y="431"/>
                </a:lnTo>
                <a:lnTo>
                  <a:pt x="730" y="432"/>
                </a:lnTo>
                <a:lnTo>
                  <a:pt x="748" y="432"/>
                </a:lnTo>
                <a:lnTo>
                  <a:pt x="766" y="432"/>
                </a:lnTo>
                <a:lnTo>
                  <a:pt x="785" y="434"/>
                </a:lnTo>
                <a:lnTo>
                  <a:pt x="802" y="434"/>
                </a:lnTo>
                <a:lnTo>
                  <a:pt x="820" y="434"/>
                </a:lnTo>
                <a:lnTo>
                  <a:pt x="838" y="436"/>
                </a:lnTo>
                <a:lnTo>
                  <a:pt x="855" y="436"/>
                </a:lnTo>
                <a:lnTo>
                  <a:pt x="875" y="436"/>
                </a:lnTo>
                <a:lnTo>
                  <a:pt x="892" y="436"/>
                </a:lnTo>
                <a:lnTo>
                  <a:pt x="910" y="436"/>
                </a:lnTo>
                <a:lnTo>
                  <a:pt x="928" y="436"/>
                </a:lnTo>
                <a:lnTo>
                  <a:pt x="945" y="436"/>
                </a:lnTo>
                <a:lnTo>
                  <a:pt x="964" y="434"/>
                </a:lnTo>
                <a:lnTo>
                  <a:pt x="982" y="434"/>
                </a:lnTo>
                <a:lnTo>
                  <a:pt x="1000" y="434"/>
                </a:lnTo>
                <a:lnTo>
                  <a:pt x="1018" y="432"/>
                </a:lnTo>
                <a:lnTo>
                  <a:pt x="1035" y="432"/>
                </a:lnTo>
                <a:lnTo>
                  <a:pt x="1053" y="432"/>
                </a:lnTo>
                <a:lnTo>
                  <a:pt x="1071" y="431"/>
                </a:lnTo>
                <a:lnTo>
                  <a:pt x="1088" y="429"/>
                </a:lnTo>
                <a:lnTo>
                  <a:pt x="1106" y="429"/>
                </a:lnTo>
                <a:lnTo>
                  <a:pt x="1124" y="428"/>
                </a:lnTo>
                <a:lnTo>
                  <a:pt x="1141" y="426"/>
                </a:lnTo>
                <a:lnTo>
                  <a:pt x="1159" y="426"/>
                </a:lnTo>
                <a:lnTo>
                  <a:pt x="1177" y="425"/>
                </a:lnTo>
                <a:lnTo>
                  <a:pt x="1193" y="423"/>
                </a:lnTo>
                <a:lnTo>
                  <a:pt x="1210" y="422"/>
                </a:lnTo>
                <a:lnTo>
                  <a:pt x="1228" y="420"/>
                </a:lnTo>
                <a:lnTo>
                  <a:pt x="1244" y="419"/>
                </a:lnTo>
                <a:lnTo>
                  <a:pt x="1244" y="123"/>
                </a:lnTo>
                <a:close/>
              </a:path>
            </a:pathLst>
          </a:custGeom>
          <a:solidFill>
            <a:schemeClr val="accent2">
              <a:lumMod val="50000"/>
            </a:schemeClr>
          </a:solidFill>
          <a:ln w="3810">
            <a:noFill/>
            <a:round/>
            <a:headEnd/>
            <a:tailEnd/>
          </a:ln>
        </p:spPr>
        <p:txBody>
          <a:bodyPr/>
          <a:lstStyle/>
          <a:p>
            <a:endParaRPr lang="el-GR" sz="1400"/>
          </a:p>
        </p:txBody>
      </p:sp>
      <p:sp>
        <p:nvSpPr>
          <p:cNvPr id="43023" name="Freeform 30"/>
          <p:cNvSpPr>
            <a:spLocks/>
          </p:cNvSpPr>
          <p:nvPr/>
        </p:nvSpPr>
        <p:spPr bwMode="auto">
          <a:xfrm>
            <a:off x="2892730" y="4086253"/>
            <a:ext cx="1833488" cy="289176"/>
          </a:xfrm>
          <a:custGeom>
            <a:avLst/>
            <a:gdLst>
              <a:gd name="T0" fmla="*/ 1228 w 1244"/>
              <a:gd name="T1" fmla="*/ 264 h 279"/>
              <a:gd name="T2" fmla="*/ 1210 w 1244"/>
              <a:gd name="T3" fmla="*/ 266 h 279"/>
              <a:gd name="T4" fmla="*/ 1193 w 1244"/>
              <a:gd name="T5" fmla="*/ 267 h 279"/>
              <a:gd name="T6" fmla="*/ 1159 w 1244"/>
              <a:gd name="T7" fmla="*/ 270 h 279"/>
              <a:gd name="T8" fmla="*/ 1141 w 1244"/>
              <a:gd name="T9" fmla="*/ 270 h 279"/>
              <a:gd name="T10" fmla="*/ 1124 w 1244"/>
              <a:gd name="T11" fmla="*/ 272 h 279"/>
              <a:gd name="T12" fmla="*/ 1088 w 1244"/>
              <a:gd name="T13" fmla="*/ 273 h 279"/>
              <a:gd name="T14" fmla="*/ 1071 w 1244"/>
              <a:gd name="T15" fmla="*/ 275 h 279"/>
              <a:gd name="T16" fmla="*/ 1053 w 1244"/>
              <a:gd name="T17" fmla="*/ 276 h 279"/>
              <a:gd name="T18" fmla="*/ 1018 w 1244"/>
              <a:gd name="T19" fmla="*/ 276 h 279"/>
              <a:gd name="T20" fmla="*/ 1000 w 1244"/>
              <a:gd name="T21" fmla="*/ 278 h 279"/>
              <a:gd name="T22" fmla="*/ 982 w 1244"/>
              <a:gd name="T23" fmla="*/ 278 h 279"/>
              <a:gd name="T24" fmla="*/ 945 w 1244"/>
              <a:gd name="T25" fmla="*/ 279 h 279"/>
              <a:gd name="T26" fmla="*/ 928 w 1244"/>
              <a:gd name="T27" fmla="*/ 279 h 279"/>
              <a:gd name="T28" fmla="*/ 910 w 1244"/>
              <a:gd name="T29" fmla="*/ 279 h 279"/>
              <a:gd name="T30" fmla="*/ 875 w 1244"/>
              <a:gd name="T31" fmla="*/ 279 h 279"/>
              <a:gd name="T32" fmla="*/ 855 w 1244"/>
              <a:gd name="T33" fmla="*/ 279 h 279"/>
              <a:gd name="T34" fmla="*/ 838 w 1244"/>
              <a:gd name="T35" fmla="*/ 279 h 279"/>
              <a:gd name="T36" fmla="*/ 802 w 1244"/>
              <a:gd name="T37" fmla="*/ 278 h 279"/>
              <a:gd name="T38" fmla="*/ 785 w 1244"/>
              <a:gd name="T39" fmla="*/ 278 h 279"/>
              <a:gd name="T40" fmla="*/ 766 w 1244"/>
              <a:gd name="T41" fmla="*/ 276 h 279"/>
              <a:gd name="T42" fmla="*/ 730 w 1244"/>
              <a:gd name="T43" fmla="*/ 276 h 279"/>
              <a:gd name="T44" fmla="*/ 713 w 1244"/>
              <a:gd name="T45" fmla="*/ 275 h 279"/>
              <a:gd name="T46" fmla="*/ 695 w 1244"/>
              <a:gd name="T47" fmla="*/ 273 h 279"/>
              <a:gd name="T48" fmla="*/ 660 w 1244"/>
              <a:gd name="T49" fmla="*/ 272 h 279"/>
              <a:gd name="T50" fmla="*/ 642 w 1244"/>
              <a:gd name="T51" fmla="*/ 270 h 279"/>
              <a:gd name="T52" fmla="*/ 626 w 1244"/>
              <a:gd name="T53" fmla="*/ 270 h 279"/>
              <a:gd name="T54" fmla="*/ 590 w 1244"/>
              <a:gd name="T55" fmla="*/ 267 h 279"/>
              <a:gd name="T56" fmla="*/ 573 w 1244"/>
              <a:gd name="T57" fmla="*/ 266 h 279"/>
              <a:gd name="T58" fmla="*/ 557 w 1244"/>
              <a:gd name="T59" fmla="*/ 264 h 279"/>
              <a:gd name="T60" fmla="*/ 523 w 1244"/>
              <a:gd name="T61" fmla="*/ 261 h 279"/>
              <a:gd name="T62" fmla="*/ 506 w 1244"/>
              <a:gd name="T63" fmla="*/ 260 h 279"/>
              <a:gd name="T64" fmla="*/ 489 w 1244"/>
              <a:gd name="T65" fmla="*/ 256 h 279"/>
              <a:gd name="T66" fmla="*/ 456 w 1244"/>
              <a:gd name="T67" fmla="*/ 253 h 279"/>
              <a:gd name="T68" fmla="*/ 440 w 1244"/>
              <a:gd name="T69" fmla="*/ 250 h 279"/>
              <a:gd name="T70" fmla="*/ 424 w 1244"/>
              <a:gd name="T71" fmla="*/ 249 h 279"/>
              <a:gd name="T72" fmla="*/ 392 w 1244"/>
              <a:gd name="T73" fmla="*/ 244 h 279"/>
              <a:gd name="T74" fmla="*/ 377 w 1244"/>
              <a:gd name="T75" fmla="*/ 241 h 279"/>
              <a:gd name="T76" fmla="*/ 361 w 1244"/>
              <a:gd name="T77" fmla="*/ 240 h 279"/>
              <a:gd name="T78" fmla="*/ 331 w 1244"/>
              <a:gd name="T79" fmla="*/ 233 h 279"/>
              <a:gd name="T80" fmla="*/ 315 w 1244"/>
              <a:gd name="T81" fmla="*/ 232 h 279"/>
              <a:gd name="T82" fmla="*/ 300 w 1244"/>
              <a:gd name="T83" fmla="*/ 229 h 279"/>
              <a:gd name="T84" fmla="*/ 271 w 1244"/>
              <a:gd name="T85" fmla="*/ 223 h 279"/>
              <a:gd name="T86" fmla="*/ 258 w 1244"/>
              <a:gd name="T87" fmla="*/ 220 h 279"/>
              <a:gd name="T88" fmla="*/ 243 w 1244"/>
              <a:gd name="T89" fmla="*/ 217 h 279"/>
              <a:gd name="T90" fmla="*/ 216 w 1244"/>
              <a:gd name="T91" fmla="*/ 210 h 279"/>
              <a:gd name="T92" fmla="*/ 202 w 1244"/>
              <a:gd name="T93" fmla="*/ 207 h 279"/>
              <a:gd name="T94" fmla="*/ 188 w 1244"/>
              <a:gd name="T95" fmla="*/ 204 h 279"/>
              <a:gd name="T96" fmla="*/ 163 w 1244"/>
              <a:gd name="T97" fmla="*/ 198 h 279"/>
              <a:gd name="T98" fmla="*/ 150 w 1244"/>
              <a:gd name="T99" fmla="*/ 194 h 279"/>
              <a:gd name="T100" fmla="*/ 138 w 1244"/>
              <a:gd name="T101" fmla="*/ 190 h 279"/>
              <a:gd name="T102" fmla="*/ 113 w 1244"/>
              <a:gd name="T103" fmla="*/ 183 h 279"/>
              <a:gd name="T104" fmla="*/ 103 w 1244"/>
              <a:gd name="T105" fmla="*/ 180 h 279"/>
              <a:gd name="T106" fmla="*/ 91 w 1244"/>
              <a:gd name="T107" fmla="*/ 175 h 279"/>
              <a:gd name="T108" fmla="*/ 69 w 1244"/>
              <a:gd name="T109" fmla="*/ 167 h 279"/>
              <a:gd name="T110" fmla="*/ 57 w 1244"/>
              <a:gd name="T111" fmla="*/ 164 h 279"/>
              <a:gd name="T112" fmla="*/ 47 w 1244"/>
              <a:gd name="T113" fmla="*/ 160 h 279"/>
              <a:gd name="T114" fmla="*/ 28 w 1244"/>
              <a:gd name="T115" fmla="*/ 152 h 279"/>
              <a:gd name="T116" fmla="*/ 17 w 1244"/>
              <a:gd name="T117" fmla="*/ 148 h 279"/>
              <a:gd name="T118" fmla="*/ 9 w 1244"/>
              <a:gd name="T119" fmla="*/ 144 h 279"/>
              <a:gd name="T120" fmla="*/ 892 w 1244"/>
              <a:gd name="T121" fmla="*/ 0 h 2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4"/>
              <a:gd name="T184" fmla="*/ 0 h 279"/>
              <a:gd name="T185" fmla="*/ 1244 w 1244"/>
              <a:gd name="T186" fmla="*/ 279 h 2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4" h="279">
                <a:moveTo>
                  <a:pt x="1244" y="263"/>
                </a:moveTo>
                <a:lnTo>
                  <a:pt x="1228" y="264"/>
                </a:lnTo>
                <a:lnTo>
                  <a:pt x="1210" y="266"/>
                </a:lnTo>
                <a:lnTo>
                  <a:pt x="1193" y="267"/>
                </a:lnTo>
                <a:lnTo>
                  <a:pt x="1177" y="269"/>
                </a:lnTo>
                <a:lnTo>
                  <a:pt x="1159" y="270"/>
                </a:lnTo>
                <a:lnTo>
                  <a:pt x="1141" y="270"/>
                </a:lnTo>
                <a:lnTo>
                  <a:pt x="1124" y="272"/>
                </a:lnTo>
                <a:lnTo>
                  <a:pt x="1106" y="273"/>
                </a:lnTo>
                <a:lnTo>
                  <a:pt x="1088" y="273"/>
                </a:lnTo>
                <a:lnTo>
                  <a:pt x="1071" y="275"/>
                </a:lnTo>
                <a:lnTo>
                  <a:pt x="1053" y="276"/>
                </a:lnTo>
                <a:lnTo>
                  <a:pt x="1035" y="276"/>
                </a:lnTo>
                <a:lnTo>
                  <a:pt x="1018" y="276"/>
                </a:lnTo>
                <a:lnTo>
                  <a:pt x="1000" y="278"/>
                </a:lnTo>
                <a:lnTo>
                  <a:pt x="982" y="278"/>
                </a:lnTo>
                <a:lnTo>
                  <a:pt x="964" y="278"/>
                </a:lnTo>
                <a:lnTo>
                  <a:pt x="945" y="279"/>
                </a:lnTo>
                <a:lnTo>
                  <a:pt x="928" y="279"/>
                </a:lnTo>
                <a:lnTo>
                  <a:pt x="910" y="279"/>
                </a:lnTo>
                <a:lnTo>
                  <a:pt x="892" y="279"/>
                </a:lnTo>
                <a:lnTo>
                  <a:pt x="875" y="279"/>
                </a:lnTo>
                <a:lnTo>
                  <a:pt x="855" y="279"/>
                </a:lnTo>
                <a:lnTo>
                  <a:pt x="838" y="279"/>
                </a:lnTo>
                <a:lnTo>
                  <a:pt x="820" y="278"/>
                </a:lnTo>
                <a:lnTo>
                  <a:pt x="802" y="278"/>
                </a:lnTo>
                <a:lnTo>
                  <a:pt x="785" y="278"/>
                </a:lnTo>
                <a:lnTo>
                  <a:pt x="766" y="276"/>
                </a:lnTo>
                <a:lnTo>
                  <a:pt x="748" y="276"/>
                </a:lnTo>
                <a:lnTo>
                  <a:pt x="730" y="276"/>
                </a:lnTo>
                <a:lnTo>
                  <a:pt x="713" y="275"/>
                </a:lnTo>
                <a:lnTo>
                  <a:pt x="695" y="273"/>
                </a:lnTo>
                <a:lnTo>
                  <a:pt x="677" y="273"/>
                </a:lnTo>
                <a:lnTo>
                  <a:pt x="660" y="272"/>
                </a:lnTo>
                <a:lnTo>
                  <a:pt x="642" y="270"/>
                </a:lnTo>
                <a:lnTo>
                  <a:pt x="626" y="270"/>
                </a:lnTo>
                <a:lnTo>
                  <a:pt x="608" y="269"/>
                </a:lnTo>
                <a:lnTo>
                  <a:pt x="590" y="267"/>
                </a:lnTo>
                <a:lnTo>
                  <a:pt x="573" y="266"/>
                </a:lnTo>
                <a:lnTo>
                  <a:pt x="557" y="264"/>
                </a:lnTo>
                <a:lnTo>
                  <a:pt x="539" y="263"/>
                </a:lnTo>
                <a:lnTo>
                  <a:pt x="523" y="261"/>
                </a:lnTo>
                <a:lnTo>
                  <a:pt x="506" y="260"/>
                </a:lnTo>
                <a:lnTo>
                  <a:pt x="489" y="256"/>
                </a:lnTo>
                <a:lnTo>
                  <a:pt x="473" y="255"/>
                </a:lnTo>
                <a:lnTo>
                  <a:pt x="456" y="253"/>
                </a:lnTo>
                <a:lnTo>
                  <a:pt x="440" y="250"/>
                </a:lnTo>
                <a:lnTo>
                  <a:pt x="424" y="249"/>
                </a:lnTo>
                <a:lnTo>
                  <a:pt x="408" y="247"/>
                </a:lnTo>
                <a:lnTo>
                  <a:pt x="392" y="244"/>
                </a:lnTo>
                <a:lnTo>
                  <a:pt x="377" y="241"/>
                </a:lnTo>
                <a:lnTo>
                  <a:pt x="361" y="240"/>
                </a:lnTo>
                <a:lnTo>
                  <a:pt x="346" y="237"/>
                </a:lnTo>
                <a:lnTo>
                  <a:pt x="331" y="233"/>
                </a:lnTo>
                <a:lnTo>
                  <a:pt x="315" y="232"/>
                </a:lnTo>
                <a:lnTo>
                  <a:pt x="300" y="229"/>
                </a:lnTo>
                <a:lnTo>
                  <a:pt x="286" y="226"/>
                </a:lnTo>
                <a:lnTo>
                  <a:pt x="271" y="223"/>
                </a:lnTo>
                <a:lnTo>
                  <a:pt x="258" y="220"/>
                </a:lnTo>
                <a:lnTo>
                  <a:pt x="243" y="217"/>
                </a:lnTo>
                <a:lnTo>
                  <a:pt x="230" y="213"/>
                </a:lnTo>
                <a:lnTo>
                  <a:pt x="216" y="210"/>
                </a:lnTo>
                <a:lnTo>
                  <a:pt x="202" y="207"/>
                </a:lnTo>
                <a:lnTo>
                  <a:pt x="188" y="204"/>
                </a:lnTo>
                <a:lnTo>
                  <a:pt x="175" y="201"/>
                </a:lnTo>
                <a:lnTo>
                  <a:pt x="163" y="198"/>
                </a:lnTo>
                <a:lnTo>
                  <a:pt x="150" y="194"/>
                </a:lnTo>
                <a:lnTo>
                  <a:pt x="138" y="190"/>
                </a:lnTo>
                <a:lnTo>
                  <a:pt x="126" y="187"/>
                </a:lnTo>
                <a:lnTo>
                  <a:pt x="113" y="183"/>
                </a:lnTo>
                <a:lnTo>
                  <a:pt x="103" y="180"/>
                </a:lnTo>
                <a:lnTo>
                  <a:pt x="91" y="175"/>
                </a:lnTo>
                <a:lnTo>
                  <a:pt x="79" y="172"/>
                </a:lnTo>
                <a:lnTo>
                  <a:pt x="69" y="167"/>
                </a:lnTo>
                <a:lnTo>
                  <a:pt x="57" y="164"/>
                </a:lnTo>
                <a:lnTo>
                  <a:pt x="47" y="160"/>
                </a:lnTo>
                <a:lnTo>
                  <a:pt x="37" y="157"/>
                </a:lnTo>
                <a:lnTo>
                  <a:pt x="28" y="152"/>
                </a:lnTo>
                <a:lnTo>
                  <a:pt x="17" y="148"/>
                </a:lnTo>
                <a:lnTo>
                  <a:pt x="9" y="144"/>
                </a:lnTo>
                <a:lnTo>
                  <a:pt x="0" y="140"/>
                </a:lnTo>
                <a:lnTo>
                  <a:pt x="892" y="0"/>
                </a:lnTo>
                <a:lnTo>
                  <a:pt x="1244" y="263"/>
                </a:lnTo>
                <a:close/>
              </a:path>
            </a:pathLst>
          </a:custGeom>
          <a:solidFill>
            <a:srgbClr val="990033"/>
          </a:solidFill>
          <a:ln w="3810">
            <a:noFill/>
            <a:round/>
            <a:headEnd/>
            <a:tailEnd/>
          </a:ln>
        </p:spPr>
        <p:txBody>
          <a:bodyPr/>
          <a:lstStyle/>
          <a:p>
            <a:endParaRPr lang="el-GR" sz="1400"/>
          </a:p>
        </p:txBody>
      </p:sp>
      <p:sp>
        <p:nvSpPr>
          <p:cNvPr id="43024" name="Rectangle 31"/>
          <p:cNvSpPr>
            <a:spLocks noChangeArrowheads="1"/>
          </p:cNvSpPr>
          <p:nvPr/>
        </p:nvSpPr>
        <p:spPr bwMode="auto">
          <a:xfrm>
            <a:off x="2804016" y="3100568"/>
            <a:ext cx="3535968" cy="276999"/>
          </a:xfrm>
          <a:prstGeom prst="rect">
            <a:avLst/>
          </a:prstGeom>
          <a:noFill/>
          <a:ln w="9525">
            <a:noFill/>
            <a:miter lim="800000"/>
            <a:headEnd/>
            <a:tailEnd/>
          </a:ln>
        </p:spPr>
        <p:txBody>
          <a:bodyPr wrap="none" lIns="0" tIns="0" rIns="0" bIns="0">
            <a:spAutoFit/>
          </a:bodyPr>
          <a:lstStyle/>
          <a:p>
            <a:r>
              <a:rPr lang="el-GR" b="1" dirty="0">
                <a:solidFill>
                  <a:srgbClr val="000000"/>
                </a:solidFill>
              </a:rPr>
              <a:t>Ταξινόμηση κυκλικών κατόπτρων (β)</a:t>
            </a:r>
            <a:endParaRPr lang="el-GR" dirty="0"/>
          </a:p>
        </p:txBody>
      </p:sp>
      <p:sp>
        <p:nvSpPr>
          <p:cNvPr id="43026" name="Rectangle 33"/>
          <p:cNvSpPr>
            <a:spLocks noChangeArrowheads="1"/>
          </p:cNvSpPr>
          <p:nvPr/>
        </p:nvSpPr>
        <p:spPr bwMode="auto">
          <a:xfrm>
            <a:off x="6390212" y="3800187"/>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el-GR" sz="1400"/>
          </a:p>
        </p:txBody>
      </p:sp>
      <p:sp>
        <p:nvSpPr>
          <p:cNvPr id="43028" name="Rectangle 35"/>
          <p:cNvSpPr>
            <a:spLocks noChangeArrowheads="1"/>
          </p:cNvSpPr>
          <p:nvPr/>
        </p:nvSpPr>
        <p:spPr bwMode="auto">
          <a:xfrm>
            <a:off x="3519123" y="4706064"/>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l-GR" sz="1400"/>
          </a:p>
        </p:txBody>
      </p:sp>
      <p:sp>
        <p:nvSpPr>
          <p:cNvPr id="43030" name="Rectangle 37"/>
          <p:cNvSpPr>
            <a:spLocks noChangeArrowheads="1"/>
          </p:cNvSpPr>
          <p:nvPr/>
        </p:nvSpPr>
        <p:spPr bwMode="auto">
          <a:xfrm>
            <a:off x="2263390" y="3862375"/>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l-GR" sz="1400"/>
          </a:p>
        </p:txBody>
      </p:sp>
      <p:sp>
        <p:nvSpPr>
          <p:cNvPr id="43032" name="Rectangle 39"/>
          <p:cNvSpPr>
            <a:spLocks noChangeArrowheads="1"/>
          </p:cNvSpPr>
          <p:nvPr/>
        </p:nvSpPr>
        <p:spPr bwMode="auto">
          <a:xfrm>
            <a:off x="3519123" y="3494428"/>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l-GR" sz="1400"/>
          </a:p>
        </p:txBody>
      </p:sp>
      <p:sp>
        <p:nvSpPr>
          <p:cNvPr id="43034" name="Rectangle 41"/>
          <p:cNvSpPr>
            <a:spLocks noChangeArrowheads="1"/>
          </p:cNvSpPr>
          <p:nvPr/>
        </p:nvSpPr>
        <p:spPr bwMode="auto">
          <a:xfrm>
            <a:off x="6927199" y="2996157"/>
            <a:ext cx="371554" cy="393860"/>
          </a:xfrm>
          <a:prstGeom prst="rect">
            <a:avLst/>
          </a:prstGeom>
          <a:solidFill>
            <a:schemeClr val="accent1"/>
          </a:solidFill>
          <a:ln w="3810">
            <a:noFill/>
            <a:miter lim="800000"/>
            <a:headEnd/>
            <a:tailEnd/>
          </a:ln>
        </p:spPr>
        <p:txBody>
          <a:bodyPr/>
          <a:lstStyle/>
          <a:p>
            <a:endParaRPr lang="el-GR" sz="1400"/>
          </a:p>
        </p:txBody>
      </p:sp>
      <p:sp>
        <p:nvSpPr>
          <p:cNvPr id="43035" name="Rectangle 42"/>
          <p:cNvSpPr>
            <a:spLocks noChangeArrowheads="1"/>
          </p:cNvSpPr>
          <p:nvPr/>
        </p:nvSpPr>
        <p:spPr bwMode="auto">
          <a:xfrm>
            <a:off x="7346675" y="3085365"/>
            <a:ext cx="638636" cy="215444"/>
          </a:xfrm>
          <a:prstGeom prst="rect">
            <a:avLst/>
          </a:prstGeom>
          <a:noFill/>
          <a:ln w="9525">
            <a:noFill/>
            <a:miter lim="800000"/>
            <a:headEnd/>
            <a:tailEnd/>
          </a:ln>
        </p:spPr>
        <p:txBody>
          <a:bodyPr wrap="none" lIns="0" tIns="0" rIns="0" bIns="0" anchor="ctr">
            <a:spAutoFit/>
          </a:bodyPr>
          <a:lstStyle/>
          <a:p>
            <a:r>
              <a:rPr lang="el-GR" sz="1400" dirty="0">
                <a:solidFill>
                  <a:srgbClr val="000000"/>
                </a:solidFill>
              </a:rPr>
              <a:t>επίπεδο</a:t>
            </a:r>
            <a:r>
              <a:rPr lang="en-US" sz="1400" dirty="0">
                <a:solidFill>
                  <a:srgbClr val="000000"/>
                </a:solidFill>
              </a:rPr>
              <a:t> </a:t>
            </a:r>
            <a:endParaRPr lang="el-GR" sz="1400" dirty="0"/>
          </a:p>
        </p:txBody>
      </p:sp>
      <p:sp>
        <p:nvSpPr>
          <p:cNvPr id="43036" name="Rectangle 43"/>
          <p:cNvSpPr>
            <a:spLocks noChangeArrowheads="1"/>
          </p:cNvSpPr>
          <p:nvPr/>
        </p:nvSpPr>
        <p:spPr bwMode="auto">
          <a:xfrm>
            <a:off x="6927199" y="3504363"/>
            <a:ext cx="371554" cy="404472"/>
          </a:xfrm>
          <a:prstGeom prst="rect">
            <a:avLst/>
          </a:prstGeom>
          <a:solidFill>
            <a:srgbClr val="990033"/>
          </a:solidFill>
          <a:ln w="3810">
            <a:noFill/>
            <a:miter lim="800000"/>
            <a:headEnd/>
            <a:tailEnd/>
          </a:ln>
        </p:spPr>
        <p:txBody>
          <a:bodyPr/>
          <a:lstStyle/>
          <a:p>
            <a:endParaRPr lang="el-GR" sz="1400"/>
          </a:p>
        </p:txBody>
      </p:sp>
      <p:sp>
        <p:nvSpPr>
          <p:cNvPr id="43037" name="Rectangle 44"/>
          <p:cNvSpPr>
            <a:spLocks noChangeArrowheads="1"/>
          </p:cNvSpPr>
          <p:nvPr/>
        </p:nvSpPr>
        <p:spPr bwMode="auto">
          <a:xfrm>
            <a:off x="7346675" y="3557724"/>
            <a:ext cx="1573572" cy="215444"/>
          </a:xfrm>
          <a:prstGeom prst="rect">
            <a:avLst/>
          </a:prstGeom>
          <a:noFill/>
          <a:ln w="9525">
            <a:noFill/>
            <a:miter lim="800000"/>
            <a:headEnd/>
            <a:tailEnd/>
          </a:ln>
        </p:spPr>
        <p:txBody>
          <a:bodyPr wrap="none" lIns="0" tIns="0" rIns="0" bIns="0" anchor="ctr">
            <a:spAutoFit/>
          </a:bodyPr>
          <a:lstStyle/>
          <a:p>
            <a:r>
              <a:rPr lang="el-GR" sz="1400" dirty="0">
                <a:solidFill>
                  <a:srgbClr val="000000"/>
                </a:solidFill>
              </a:rPr>
              <a:t>υπερυψωμένο χείλος</a:t>
            </a:r>
            <a:endParaRPr lang="el-GR" sz="1400" dirty="0"/>
          </a:p>
        </p:txBody>
      </p:sp>
      <p:sp>
        <p:nvSpPr>
          <p:cNvPr id="43038" name="Rectangle 45"/>
          <p:cNvSpPr>
            <a:spLocks noChangeArrowheads="1"/>
          </p:cNvSpPr>
          <p:nvPr/>
        </p:nvSpPr>
        <p:spPr bwMode="auto">
          <a:xfrm>
            <a:off x="6927199" y="3981841"/>
            <a:ext cx="371554" cy="394897"/>
          </a:xfrm>
          <a:prstGeom prst="rect">
            <a:avLst/>
          </a:prstGeom>
          <a:solidFill>
            <a:srgbClr val="FFC000"/>
          </a:solidFill>
          <a:ln w="3810">
            <a:noFill/>
            <a:miter lim="800000"/>
            <a:headEnd/>
            <a:tailEnd/>
          </a:ln>
        </p:spPr>
        <p:txBody>
          <a:bodyPr/>
          <a:lstStyle/>
          <a:p>
            <a:endParaRPr lang="el-GR" sz="1400"/>
          </a:p>
        </p:txBody>
      </p:sp>
      <p:sp>
        <p:nvSpPr>
          <p:cNvPr id="43039" name="Rectangle 46"/>
          <p:cNvSpPr>
            <a:spLocks noChangeArrowheads="1"/>
          </p:cNvSpPr>
          <p:nvPr/>
        </p:nvSpPr>
        <p:spPr bwMode="auto">
          <a:xfrm>
            <a:off x="7346675" y="4086253"/>
            <a:ext cx="935256" cy="215444"/>
          </a:xfrm>
          <a:prstGeom prst="rect">
            <a:avLst/>
          </a:prstGeom>
          <a:noFill/>
          <a:ln w="9525">
            <a:noFill/>
            <a:miter lim="800000"/>
            <a:headEnd/>
            <a:tailEnd/>
          </a:ln>
        </p:spPr>
        <p:txBody>
          <a:bodyPr wrap="none" lIns="0" tIns="0" rIns="0" bIns="0" anchor="ctr">
            <a:spAutoFit/>
          </a:bodyPr>
          <a:lstStyle/>
          <a:p>
            <a:r>
              <a:rPr lang="el-GR" sz="1400" dirty="0" err="1">
                <a:solidFill>
                  <a:srgbClr val="000000"/>
                </a:solidFill>
              </a:rPr>
              <a:t>περιχείλωμα</a:t>
            </a:r>
            <a:endParaRPr lang="el-GR" sz="1400" dirty="0"/>
          </a:p>
        </p:txBody>
      </p:sp>
      <p:sp>
        <p:nvSpPr>
          <p:cNvPr id="43040" name="Rectangle 47"/>
          <p:cNvSpPr>
            <a:spLocks noChangeArrowheads="1"/>
          </p:cNvSpPr>
          <p:nvPr/>
        </p:nvSpPr>
        <p:spPr bwMode="auto">
          <a:xfrm>
            <a:off x="6927199" y="4479350"/>
            <a:ext cx="371554" cy="421843"/>
          </a:xfrm>
          <a:prstGeom prst="rect">
            <a:avLst/>
          </a:prstGeom>
          <a:solidFill>
            <a:schemeClr val="accent1">
              <a:lumMod val="40000"/>
              <a:lumOff val="60000"/>
            </a:schemeClr>
          </a:solidFill>
          <a:ln w="3810">
            <a:noFill/>
            <a:miter lim="800000"/>
            <a:headEnd/>
            <a:tailEnd/>
          </a:ln>
        </p:spPr>
        <p:txBody>
          <a:bodyPr/>
          <a:lstStyle/>
          <a:p>
            <a:endParaRPr lang="el-GR" sz="1400"/>
          </a:p>
        </p:txBody>
      </p:sp>
      <p:sp>
        <p:nvSpPr>
          <p:cNvPr id="43041" name="Rectangle 48"/>
          <p:cNvSpPr>
            <a:spLocks noChangeArrowheads="1"/>
          </p:cNvSpPr>
          <p:nvPr/>
        </p:nvSpPr>
        <p:spPr bwMode="auto">
          <a:xfrm>
            <a:off x="7346675" y="4575540"/>
            <a:ext cx="597151" cy="215444"/>
          </a:xfrm>
          <a:prstGeom prst="rect">
            <a:avLst/>
          </a:prstGeom>
          <a:noFill/>
          <a:ln w="9525">
            <a:noFill/>
            <a:miter lim="800000"/>
            <a:headEnd/>
            <a:tailEnd/>
          </a:ln>
        </p:spPr>
        <p:txBody>
          <a:bodyPr wrap="none" lIns="0" tIns="0" rIns="0" bIns="0" anchor="ctr">
            <a:spAutoFit/>
          </a:bodyPr>
          <a:lstStyle/>
          <a:p>
            <a:r>
              <a:rPr lang="el-GR" sz="1400" dirty="0">
                <a:solidFill>
                  <a:srgbClr val="000000"/>
                </a:solidFill>
              </a:rPr>
              <a:t>με λαβή</a:t>
            </a:r>
            <a:endParaRPr lang="el-GR" sz="1400" dirty="0"/>
          </a:p>
        </p:txBody>
      </p:sp>
      <p:sp>
        <p:nvSpPr>
          <p:cNvPr id="2" name="Title 1"/>
          <p:cNvSpPr>
            <a:spLocks noGrp="1"/>
          </p:cNvSpPr>
          <p:nvPr>
            <p:ph type="title"/>
          </p:nvPr>
        </p:nvSpPr>
        <p:spPr/>
        <p:txBody>
          <a:bodyPr>
            <a:normAutofit/>
          </a:bodyPr>
          <a:lstStyle/>
          <a:p>
            <a:r>
              <a:rPr lang="el-GR" sz="3200" dirty="0" smtClean="0"/>
              <a:t>Κάτοπτρα - Διαγράμματα Κατανομής</a:t>
            </a:r>
            <a:endParaRPr lang="el-GR" sz="3200" dirty="0"/>
          </a:p>
        </p:txBody>
      </p:sp>
      <p:sp>
        <p:nvSpPr>
          <p:cNvPr id="39" name="TextBox 38"/>
          <p:cNvSpPr txBox="1"/>
          <p:nvPr/>
        </p:nvSpPr>
        <p:spPr>
          <a:xfrm>
            <a:off x="107504" y="4601163"/>
            <a:ext cx="223224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41088235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3" name="AutoShape 5"/>
          <p:cNvSpPr>
            <a:spLocks noChangeAspect="1" noChangeArrowheads="1"/>
          </p:cNvSpPr>
          <p:nvPr/>
        </p:nvSpPr>
        <p:spPr bwMode="auto">
          <a:xfrm>
            <a:off x="1255016" y="657414"/>
            <a:ext cx="5541963" cy="2450306"/>
          </a:xfrm>
          <a:prstGeom prst="rect">
            <a:avLst/>
          </a:prstGeom>
          <a:noFill/>
          <a:ln w="9525">
            <a:noFill/>
            <a:miter lim="800000"/>
            <a:headEnd/>
            <a:tailEnd/>
          </a:ln>
        </p:spPr>
        <p:txBody>
          <a:bodyPr/>
          <a:lstStyle/>
          <a:p>
            <a:endParaRPr lang="el-GR"/>
          </a:p>
        </p:txBody>
      </p:sp>
      <p:sp>
        <p:nvSpPr>
          <p:cNvPr id="44054" name="Freeform 6"/>
          <p:cNvSpPr>
            <a:spLocks/>
          </p:cNvSpPr>
          <p:nvPr/>
        </p:nvSpPr>
        <p:spPr bwMode="auto">
          <a:xfrm>
            <a:off x="1718113" y="2210247"/>
            <a:ext cx="581982" cy="597019"/>
          </a:xfrm>
          <a:custGeom>
            <a:avLst/>
            <a:gdLst>
              <a:gd name="T0" fmla="*/ 392 w 421"/>
              <a:gd name="T1" fmla="*/ 258 h 614"/>
              <a:gd name="T2" fmla="*/ 365 w 421"/>
              <a:gd name="T3" fmla="*/ 250 h 614"/>
              <a:gd name="T4" fmla="*/ 338 w 421"/>
              <a:gd name="T5" fmla="*/ 243 h 614"/>
              <a:gd name="T6" fmla="*/ 312 w 421"/>
              <a:gd name="T7" fmla="*/ 235 h 614"/>
              <a:gd name="T8" fmla="*/ 286 w 421"/>
              <a:gd name="T9" fmla="*/ 226 h 614"/>
              <a:gd name="T10" fmla="*/ 263 w 421"/>
              <a:gd name="T11" fmla="*/ 218 h 614"/>
              <a:gd name="T12" fmla="*/ 239 w 421"/>
              <a:gd name="T13" fmla="*/ 210 h 614"/>
              <a:gd name="T14" fmla="*/ 217 w 421"/>
              <a:gd name="T15" fmla="*/ 201 h 614"/>
              <a:gd name="T16" fmla="*/ 195 w 421"/>
              <a:gd name="T17" fmla="*/ 193 h 614"/>
              <a:gd name="T18" fmla="*/ 175 w 421"/>
              <a:gd name="T19" fmla="*/ 183 h 614"/>
              <a:gd name="T20" fmla="*/ 156 w 421"/>
              <a:gd name="T21" fmla="*/ 173 h 614"/>
              <a:gd name="T22" fmla="*/ 137 w 421"/>
              <a:gd name="T23" fmla="*/ 164 h 614"/>
              <a:gd name="T24" fmla="*/ 120 w 421"/>
              <a:gd name="T25" fmla="*/ 154 h 614"/>
              <a:gd name="T26" fmla="*/ 104 w 421"/>
              <a:gd name="T27" fmla="*/ 144 h 614"/>
              <a:gd name="T28" fmla="*/ 89 w 421"/>
              <a:gd name="T29" fmla="*/ 133 h 614"/>
              <a:gd name="T30" fmla="*/ 74 w 421"/>
              <a:gd name="T31" fmla="*/ 123 h 614"/>
              <a:gd name="T32" fmla="*/ 62 w 421"/>
              <a:gd name="T33" fmla="*/ 112 h 614"/>
              <a:gd name="T34" fmla="*/ 49 w 421"/>
              <a:gd name="T35" fmla="*/ 101 h 614"/>
              <a:gd name="T36" fmla="*/ 40 w 421"/>
              <a:gd name="T37" fmla="*/ 91 h 614"/>
              <a:gd name="T38" fmla="*/ 30 w 421"/>
              <a:gd name="T39" fmla="*/ 79 h 614"/>
              <a:gd name="T40" fmla="*/ 22 w 421"/>
              <a:gd name="T41" fmla="*/ 69 h 614"/>
              <a:gd name="T42" fmla="*/ 15 w 421"/>
              <a:gd name="T43" fmla="*/ 57 h 614"/>
              <a:gd name="T44" fmla="*/ 10 w 421"/>
              <a:gd name="T45" fmla="*/ 45 h 614"/>
              <a:gd name="T46" fmla="*/ 6 w 421"/>
              <a:gd name="T47" fmla="*/ 35 h 614"/>
              <a:gd name="T48" fmla="*/ 3 w 421"/>
              <a:gd name="T49" fmla="*/ 24 h 614"/>
              <a:gd name="T50" fmla="*/ 0 w 421"/>
              <a:gd name="T51" fmla="*/ 12 h 614"/>
              <a:gd name="T52" fmla="*/ 0 w 421"/>
              <a:gd name="T53" fmla="*/ 0 h 614"/>
              <a:gd name="T54" fmla="*/ 0 w 421"/>
              <a:gd name="T55" fmla="*/ 355 h 614"/>
              <a:gd name="T56" fmla="*/ 2 w 421"/>
              <a:gd name="T57" fmla="*/ 366 h 614"/>
              <a:gd name="T58" fmla="*/ 4 w 421"/>
              <a:gd name="T59" fmla="*/ 377 h 614"/>
              <a:gd name="T60" fmla="*/ 7 w 421"/>
              <a:gd name="T61" fmla="*/ 389 h 614"/>
              <a:gd name="T62" fmla="*/ 13 w 421"/>
              <a:gd name="T63" fmla="*/ 401 h 614"/>
              <a:gd name="T64" fmla="*/ 19 w 421"/>
              <a:gd name="T65" fmla="*/ 411 h 614"/>
              <a:gd name="T66" fmla="*/ 26 w 421"/>
              <a:gd name="T67" fmla="*/ 423 h 614"/>
              <a:gd name="T68" fmla="*/ 34 w 421"/>
              <a:gd name="T69" fmla="*/ 434 h 614"/>
              <a:gd name="T70" fmla="*/ 45 w 421"/>
              <a:gd name="T71" fmla="*/ 444 h 614"/>
              <a:gd name="T72" fmla="*/ 56 w 421"/>
              <a:gd name="T73" fmla="*/ 456 h 614"/>
              <a:gd name="T74" fmla="*/ 68 w 421"/>
              <a:gd name="T75" fmla="*/ 466 h 614"/>
              <a:gd name="T76" fmla="*/ 81 w 421"/>
              <a:gd name="T77" fmla="*/ 476 h 614"/>
              <a:gd name="T78" fmla="*/ 96 w 421"/>
              <a:gd name="T79" fmla="*/ 486 h 614"/>
              <a:gd name="T80" fmla="*/ 112 w 421"/>
              <a:gd name="T81" fmla="*/ 498 h 614"/>
              <a:gd name="T82" fmla="*/ 128 w 421"/>
              <a:gd name="T83" fmla="*/ 508 h 614"/>
              <a:gd name="T84" fmla="*/ 146 w 421"/>
              <a:gd name="T85" fmla="*/ 516 h 614"/>
              <a:gd name="T86" fmla="*/ 165 w 421"/>
              <a:gd name="T87" fmla="*/ 526 h 614"/>
              <a:gd name="T88" fmla="*/ 184 w 421"/>
              <a:gd name="T89" fmla="*/ 536 h 614"/>
              <a:gd name="T90" fmla="*/ 206 w 421"/>
              <a:gd name="T91" fmla="*/ 545 h 614"/>
              <a:gd name="T92" fmla="*/ 228 w 421"/>
              <a:gd name="T93" fmla="*/ 555 h 614"/>
              <a:gd name="T94" fmla="*/ 251 w 421"/>
              <a:gd name="T95" fmla="*/ 563 h 614"/>
              <a:gd name="T96" fmla="*/ 274 w 421"/>
              <a:gd name="T97" fmla="*/ 572 h 614"/>
              <a:gd name="T98" fmla="*/ 300 w 421"/>
              <a:gd name="T99" fmla="*/ 580 h 614"/>
              <a:gd name="T100" fmla="*/ 324 w 421"/>
              <a:gd name="T101" fmla="*/ 587 h 614"/>
              <a:gd name="T102" fmla="*/ 352 w 421"/>
              <a:gd name="T103" fmla="*/ 595 h 614"/>
              <a:gd name="T104" fmla="*/ 379 w 421"/>
              <a:gd name="T105" fmla="*/ 602 h 614"/>
              <a:gd name="T106" fmla="*/ 407 w 421"/>
              <a:gd name="T107" fmla="*/ 610 h 6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1"/>
              <a:gd name="T163" fmla="*/ 0 h 614"/>
              <a:gd name="T164" fmla="*/ 421 w 421"/>
              <a:gd name="T165" fmla="*/ 614 h 6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1" h="614">
                <a:moveTo>
                  <a:pt x="421" y="265"/>
                </a:moveTo>
                <a:lnTo>
                  <a:pt x="421" y="265"/>
                </a:lnTo>
                <a:lnTo>
                  <a:pt x="407" y="262"/>
                </a:lnTo>
                <a:lnTo>
                  <a:pt x="392" y="258"/>
                </a:lnTo>
                <a:lnTo>
                  <a:pt x="379" y="253"/>
                </a:lnTo>
                <a:lnTo>
                  <a:pt x="365" y="250"/>
                </a:lnTo>
                <a:lnTo>
                  <a:pt x="352" y="247"/>
                </a:lnTo>
                <a:lnTo>
                  <a:pt x="338" y="243"/>
                </a:lnTo>
                <a:lnTo>
                  <a:pt x="324" y="238"/>
                </a:lnTo>
                <a:lnTo>
                  <a:pt x="312" y="235"/>
                </a:lnTo>
                <a:lnTo>
                  <a:pt x="300" y="231"/>
                </a:lnTo>
                <a:lnTo>
                  <a:pt x="286" y="226"/>
                </a:lnTo>
                <a:lnTo>
                  <a:pt x="274" y="223"/>
                </a:lnTo>
                <a:lnTo>
                  <a:pt x="263" y="218"/>
                </a:lnTo>
                <a:lnTo>
                  <a:pt x="251" y="215"/>
                </a:lnTo>
                <a:lnTo>
                  <a:pt x="239" y="210"/>
                </a:lnTo>
                <a:lnTo>
                  <a:pt x="228" y="206"/>
                </a:lnTo>
                <a:lnTo>
                  <a:pt x="217" y="201"/>
                </a:lnTo>
                <a:lnTo>
                  <a:pt x="206" y="196"/>
                </a:lnTo>
                <a:lnTo>
                  <a:pt x="195" y="193"/>
                </a:lnTo>
                <a:lnTo>
                  <a:pt x="184" y="188"/>
                </a:lnTo>
                <a:lnTo>
                  <a:pt x="175" y="183"/>
                </a:lnTo>
                <a:lnTo>
                  <a:pt x="165" y="178"/>
                </a:lnTo>
                <a:lnTo>
                  <a:pt x="156" y="173"/>
                </a:lnTo>
                <a:lnTo>
                  <a:pt x="146" y="168"/>
                </a:lnTo>
                <a:lnTo>
                  <a:pt x="137" y="164"/>
                </a:lnTo>
                <a:lnTo>
                  <a:pt x="128" y="159"/>
                </a:lnTo>
                <a:lnTo>
                  <a:pt x="120" y="154"/>
                </a:lnTo>
                <a:lnTo>
                  <a:pt x="112" y="149"/>
                </a:lnTo>
                <a:lnTo>
                  <a:pt x="104" y="144"/>
                </a:lnTo>
                <a:lnTo>
                  <a:pt x="96" y="138"/>
                </a:lnTo>
                <a:lnTo>
                  <a:pt x="89" y="133"/>
                </a:lnTo>
                <a:lnTo>
                  <a:pt x="81" y="128"/>
                </a:lnTo>
                <a:lnTo>
                  <a:pt x="74" y="123"/>
                </a:lnTo>
                <a:lnTo>
                  <a:pt x="68" y="118"/>
                </a:lnTo>
                <a:lnTo>
                  <a:pt x="62" y="112"/>
                </a:lnTo>
                <a:lnTo>
                  <a:pt x="56" y="107"/>
                </a:lnTo>
                <a:lnTo>
                  <a:pt x="49" y="101"/>
                </a:lnTo>
                <a:lnTo>
                  <a:pt x="45" y="96"/>
                </a:lnTo>
                <a:lnTo>
                  <a:pt x="40" y="91"/>
                </a:lnTo>
                <a:lnTo>
                  <a:pt x="34" y="86"/>
                </a:lnTo>
                <a:lnTo>
                  <a:pt x="30" y="79"/>
                </a:lnTo>
                <a:lnTo>
                  <a:pt x="26" y="74"/>
                </a:lnTo>
                <a:lnTo>
                  <a:pt x="22" y="69"/>
                </a:lnTo>
                <a:lnTo>
                  <a:pt x="19" y="62"/>
                </a:lnTo>
                <a:lnTo>
                  <a:pt x="15" y="57"/>
                </a:lnTo>
                <a:lnTo>
                  <a:pt x="13" y="52"/>
                </a:lnTo>
                <a:lnTo>
                  <a:pt x="10" y="45"/>
                </a:lnTo>
                <a:lnTo>
                  <a:pt x="7" y="40"/>
                </a:lnTo>
                <a:lnTo>
                  <a:pt x="6" y="35"/>
                </a:lnTo>
                <a:lnTo>
                  <a:pt x="4" y="29"/>
                </a:lnTo>
                <a:lnTo>
                  <a:pt x="3" y="24"/>
                </a:lnTo>
                <a:lnTo>
                  <a:pt x="2" y="17"/>
                </a:lnTo>
                <a:lnTo>
                  <a:pt x="0" y="12"/>
                </a:lnTo>
                <a:lnTo>
                  <a:pt x="0" y="7"/>
                </a:lnTo>
                <a:lnTo>
                  <a:pt x="0" y="0"/>
                </a:lnTo>
                <a:lnTo>
                  <a:pt x="0" y="349"/>
                </a:lnTo>
                <a:lnTo>
                  <a:pt x="0" y="355"/>
                </a:lnTo>
                <a:lnTo>
                  <a:pt x="0" y="361"/>
                </a:lnTo>
                <a:lnTo>
                  <a:pt x="2" y="366"/>
                </a:lnTo>
                <a:lnTo>
                  <a:pt x="3" y="372"/>
                </a:lnTo>
                <a:lnTo>
                  <a:pt x="4" y="377"/>
                </a:lnTo>
                <a:lnTo>
                  <a:pt x="6" y="384"/>
                </a:lnTo>
                <a:lnTo>
                  <a:pt x="7" y="389"/>
                </a:lnTo>
                <a:lnTo>
                  <a:pt x="10" y="394"/>
                </a:lnTo>
                <a:lnTo>
                  <a:pt x="13" y="401"/>
                </a:lnTo>
                <a:lnTo>
                  <a:pt x="15" y="406"/>
                </a:lnTo>
                <a:lnTo>
                  <a:pt x="19" y="411"/>
                </a:lnTo>
                <a:lnTo>
                  <a:pt x="22" y="418"/>
                </a:lnTo>
                <a:lnTo>
                  <a:pt x="26" y="423"/>
                </a:lnTo>
                <a:lnTo>
                  <a:pt x="30" y="428"/>
                </a:lnTo>
                <a:lnTo>
                  <a:pt x="34" y="434"/>
                </a:lnTo>
                <a:lnTo>
                  <a:pt x="40" y="439"/>
                </a:lnTo>
                <a:lnTo>
                  <a:pt x="45" y="444"/>
                </a:lnTo>
                <a:lnTo>
                  <a:pt x="49" y="449"/>
                </a:lnTo>
                <a:lnTo>
                  <a:pt x="56" y="456"/>
                </a:lnTo>
                <a:lnTo>
                  <a:pt x="62" y="461"/>
                </a:lnTo>
                <a:lnTo>
                  <a:pt x="68" y="466"/>
                </a:lnTo>
                <a:lnTo>
                  <a:pt x="74" y="471"/>
                </a:lnTo>
                <a:lnTo>
                  <a:pt x="81" y="476"/>
                </a:lnTo>
                <a:lnTo>
                  <a:pt x="89" y="481"/>
                </a:lnTo>
                <a:lnTo>
                  <a:pt x="96" y="486"/>
                </a:lnTo>
                <a:lnTo>
                  <a:pt x="104" y="493"/>
                </a:lnTo>
                <a:lnTo>
                  <a:pt x="112" y="498"/>
                </a:lnTo>
                <a:lnTo>
                  <a:pt x="120" y="503"/>
                </a:lnTo>
                <a:lnTo>
                  <a:pt x="128" y="508"/>
                </a:lnTo>
                <a:lnTo>
                  <a:pt x="137" y="513"/>
                </a:lnTo>
                <a:lnTo>
                  <a:pt x="146" y="516"/>
                </a:lnTo>
                <a:lnTo>
                  <a:pt x="156" y="521"/>
                </a:lnTo>
                <a:lnTo>
                  <a:pt x="165" y="526"/>
                </a:lnTo>
                <a:lnTo>
                  <a:pt x="175" y="531"/>
                </a:lnTo>
                <a:lnTo>
                  <a:pt x="184" y="536"/>
                </a:lnTo>
                <a:lnTo>
                  <a:pt x="195" y="542"/>
                </a:lnTo>
                <a:lnTo>
                  <a:pt x="206" y="545"/>
                </a:lnTo>
                <a:lnTo>
                  <a:pt x="217" y="550"/>
                </a:lnTo>
                <a:lnTo>
                  <a:pt x="228" y="555"/>
                </a:lnTo>
                <a:lnTo>
                  <a:pt x="239" y="558"/>
                </a:lnTo>
                <a:lnTo>
                  <a:pt x="251" y="563"/>
                </a:lnTo>
                <a:lnTo>
                  <a:pt x="263" y="567"/>
                </a:lnTo>
                <a:lnTo>
                  <a:pt x="274" y="572"/>
                </a:lnTo>
                <a:lnTo>
                  <a:pt x="286" y="575"/>
                </a:lnTo>
                <a:lnTo>
                  <a:pt x="300" y="580"/>
                </a:lnTo>
                <a:lnTo>
                  <a:pt x="312" y="583"/>
                </a:lnTo>
                <a:lnTo>
                  <a:pt x="324" y="587"/>
                </a:lnTo>
                <a:lnTo>
                  <a:pt x="338" y="592"/>
                </a:lnTo>
                <a:lnTo>
                  <a:pt x="352" y="595"/>
                </a:lnTo>
                <a:lnTo>
                  <a:pt x="365" y="599"/>
                </a:lnTo>
                <a:lnTo>
                  <a:pt x="379" y="602"/>
                </a:lnTo>
                <a:lnTo>
                  <a:pt x="392" y="607"/>
                </a:lnTo>
                <a:lnTo>
                  <a:pt x="407" y="610"/>
                </a:lnTo>
                <a:lnTo>
                  <a:pt x="421" y="614"/>
                </a:lnTo>
                <a:lnTo>
                  <a:pt x="421" y="265"/>
                </a:lnTo>
                <a:close/>
              </a:path>
            </a:pathLst>
          </a:custGeom>
          <a:solidFill>
            <a:schemeClr val="accent2">
              <a:lumMod val="50000"/>
            </a:schemeClr>
          </a:solidFill>
          <a:ln w="3175">
            <a:noFill/>
            <a:prstDash val="solid"/>
            <a:round/>
            <a:headEnd/>
            <a:tailEnd/>
          </a:ln>
        </p:spPr>
        <p:txBody>
          <a:bodyPr/>
          <a:lstStyle/>
          <a:p>
            <a:endParaRPr lang="el-GR" sz="1400"/>
          </a:p>
        </p:txBody>
      </p:sp>
      <p:sp>
        <p:nvSpPr>
          <p:cNvPr id="44055" name="Freeform 7"/>
          <p:cNvSpPr>
            <a:spLocks/>
          </p:cNvSpPr>
          <p:nvPr/>
        </p:nvSpPr>
        <p:spPr bwMode="auto">
          <a:xfrm>
            <a:off x="2300096" y="2210247"/>
            <a:ext cx="829428" cy="595074"/>
          </a:xfrm>
          <a:custGeom>
            <a:avLst/>
            <a:gdLst>
              <a:gd name="T0" fmla="*/ 600 w 600"/>
              <a:gd name="T1" fmla="*/ 0 h 612"/>
              <a:gd name="T2" fmla="*/ 0 w 600"/>
              <a:gd name="T3" fmla="*/ 263 h 612"/>
              <a:gd name="T4" fmla="*/ 0 w 600"/>
              <a:gd name="T5" fmla="*/ 612 h 612"/>
              <a:gd name="T6" fmla="*/ 600 w 600"/>
              <a:gd name="T7" fmla="*/ 349 h 612"/>
              <a:gd name="T8" fmla="*/ 600 w 600"/>
              <a:gd name="T9" fmla="*/ 0 h 612"/>
              <a:gd name="T10" fmla="*/ 0 60000 65536"/>
              <a:gd name="T11" fmla="*/ 0 60000 65536"/>
              <a:gd name="T12" fmla="*/ 0 60000 65536"/>
              <a:gd name="T13" fmla="*/ 0 60000 65536"/>
              <a:gd name="T14" fmla="*/ 0 60000 65536"/>
              <a:gd name="T15" fmla="*/ 0 w 600"/>
              <a:gd name="T16" fmla="*/ 0 h 612"/>
              <a:gd name="T17" fmla="*/ 600 w 600"/>
              <a:gd name="T18" fmla="*/ 612 h 612"/>
            </a:gdLst>
            <a:ahLst/>
            <a:cxnLst>
              <a:cxn ang="T10">
                <a:pos x="T0" y="T1"/>
              </a:cxn>
              <a:cxn ang="T11">
                <a:pos x="T2" y="T3"/>
              </a:cxn>
              <a:cxn ang="T12">
                <a:pos x="T4" y="T5"/>
              </a:cxn>
              <a:cxn ang="T13">
                <a:pos x="T6" y="T7"/>
              </a:cxn>
              <a:cxn ang="T14">
                <a:pos x="T8" y="T9"/>
              </a:cxn>
            </a:cxnLst>
            <a:rect l="T15" t="T16" r="T17" b="T18"/>
            <a:pathLst>
              <a:path w="600" h="612">
                <a:moveTo>
                  <a:pt x="600" y="0"/>
                </a:moveTo>
                <a:lnTo>
                  <a:pt x="0" y="263"/>
                </a:lnTo>
                <a:lnTo>
                  <a:pt x="0" y="612"/>
                </a:lnTo>
                <a:lnTo>
                  <a:pt x="600" y="349"/>
                </a:lnTo>
                <a:lnTo>
                  <a:pt x="600" y="0"/>
                </a:lnTo>
                <a:close/>
              </a:path>
            </a:pathLst>
          </a:custGeom>
          <a:solidFill>
            <a:srgbClr val="990033"/>
          </a:solidFill>
          <a:ln w="3175">
            <a:noFill/>
            <a:prstDash val="solid"/>
            <a:round/>
            <a:headEnd/>
            <a:tailEnd/>
          </a:ln>
        </p:spPr>
        <p:txBody>
          <a:bodyPr/>
          <a:lstStyle/>
          <a:p>
            <a:endParaRPr lang="el-GR" sz="1400"/>
          </a:p>
        </p:txBody>
      </p:sp>
      <p:sp>
        <p:nvSpPr>
          <p:cNvPr id="44056" name="Freeform 8"/>
          <p:cNvSpPr>
            <a:spLocks/>
          </p:cNvSpPr>
          <p:nvPr/>
        </p:nvSpPr>
        <p:spPr bwMode="auto">
          <a:xfrm>
            <a:off x="1718113" y="1894235"/>
            <a:ext cx="1411410" cy="573683"/>
          </a:xfrm>
          <a:custGeom>
            <a:avLst/>
            <a:gdLst>
              <a:gd name="T0" fmla="*/ 392 w 1021"/>
              <a:gd name="T1" fmla="*/ 583 h 590"/>
              <a:gd name="T2" fmla="*/ 365 w 1021"/>
              <a:gd name="T3" fmla="*/ 575 h 590"/>
              <a:gd name="T4" fmla="*/ 324 w 1021"/>
              <a:gd name="T5" fmla="*/ 563 h 590"/>
              <a:gd name="T6" fmla="*/ 300 w 1021"/>
              <a:gd name="T7" fmla="*/ 556 h 590"/>
              <a:gd name="T8" fmla="*/ 274 w 1021"/>
              <a:gd name="T9" fmla="*/ 548 h 590"/>
              <a:gd name="T10" fmla="*/ 239 w 1021"/>
              <a:gd name="T11" fmla="*/ 535 h 590"/>
              <a:gd name="T12" fmla="*/ 217 w 1021"/>
              <a:gd name="T13" fmla="*/ 526 h 590"/>
              <a:gd name="T14" fmla="*/ 195 w 1021"/>
              <a:gd name="T15" fmla="*/ 518 h 590"/>
              <a:gd name="T16" fmla="*/ 165 w 1021"/>
              <a:gd name="T17" fmla="*/ 503 h 590"/>
              <a:gd name="T18" fmla="*/ 146 w 1021"/>
              <a:gd name="T19" fmla="*/ 493 h 590"/>
              <a:gd name="T20" fmla="*/ 128 w 1021"/>
              <a:gd name="T21" fmla="*/ 484 h 590"/>
              <a:gd name="T22" fmla="*/ 104 w 1021"/>
              <a:gd name="T23" fmla="*/ 469 h 590"/>
              <a:gd name="T24" fmla="*/ 89 w 1021"/>
              <a:gd name="T25" fmla="*/ 458 h 590"/>
              <a:gd name="T26" fmla="*/ 74 w 1021"/>
              <a:gd name="T27" fmla="*/ 448 h 590"/>
              <a:gd name="T28" fmla="*/ 56 w 1021"/>
              <a:gd name="T29" fmla="*/ 432 h 590"/>
              <a:gd name="T30" fmla="*/ 45 w 1021"/>
              <a:gd name="T31" fmla="*/ 421 h 590"/>
              <a:gd name="T32" fmla="*/ 34 w 1021"/>
              <a:gd name="T33" fmla="*/ 411 h 590"/>
              <a:gd name="T34" fmla="*/ 22 w 1021"/>
              <a:gd name="T35" fmla="*/ 394 h 590"/>
              <a:gd name="T36" fmla="*/ 15 w 1021"/>
              <a:gd name="T37" fmla="*/ 382 h 590"/>
              <a:gd name="T38" fmla="*/ 10 w 1021"/>
              <a:gd name="T39" fmla="*/ 370 h 590"/>
              <a:gd name="T40" fmla="*/ 4 w 1021"/>
              <a:gd name="T41" fmla="*/ 354 h 590"/>
              <a:gd name="T42" fmla="*/ 2 w 1021"/>
              <a:gd name="T43" fmla="*/ 342 h 590"/>
              <a:gd name="T44" fmla="*/ 0 w 1021"/>
              <a:gd name="T45" fmla="*/ 332 h 590"/>
              <a:gd name="T46" fmla="*/ 0 w 1021"/>
              <a:gd name="T47" fmla="*/ 313 h 590"/>
              <a:gd name="T48" fmla="*/ 3 w 1021"/>
              <a:gd name="T49" fmla="*/ 303 h 590"/>
              <a:gd name="T50" fmla="*/ 6 w 1021"/>
              <a:gd name="T51" fmla="*/ 292 h 590"/>
              <a:gd name="T52" fmla="*/ 13 w 1021"/>
              <a:gd name="T53" fmla="*/ 275 h 590"/>
              <a:gd name="T54" fmla="*/ 19 w 1021"/>
              <a:gd name="T55" fmla="*/ 263 h 590"/>
              <a:gd name="T56" fmla="*/ 26 w 1021"/>
              <a:gd name="T57" fmla="*/ 251 h 590"/>
              <a:gd name="T58" fmla="*/ 40 w 1021"/>
              <a:gd name="T59" fmla="*/ 236 h 590"/>
              <a:gd name="T60" fmla="*/ 49 w 1021"/>
              <a:gd name="T61" fmla="*/ 225 h 590"/>
              <a:gd name="T62" fmla="*/ 62 w 1021"/>
              <a:gd name="T63" fmla="*/ 215 h 590"/>
              <a:gd name="T64" fmla="*/ 81 w 1021"/>
              <a:gd name="T65" fmla="*/ 198 h 590"/>
              <a:gd name="T66" fmla="*/ 96 w 1021"/>
              <a:gd name="T67" fmla="*/ 188 h 590"/>
              <a:gd name="T68" fmla="*/ 112 w 1021"/>
              <a:gd name="T69" fmla="*/ 178 h 590"/>
              <a:gd name="T70" fmla="*/ 137 w 1021"/>
              <a:gd name="T71" fmla="*/ 163 h 590"/>
              <a:gd name="T72" fmla="*/ 156 w 1021"/>
              <a:gd name="T73" fmla="*/ 153 h 590"/>
              <a:gd name="T74" fmla="*/ 175 w 1021"/>
              <a:gd name="T75" fmla="*/ 143 h 590"/>
              <a:gd name="T76" fmla="*/ 206 w 1021"/>
              <a:gd name="T77" fmla="*/ 129 h 590"/>
              <a:gd name="T78" fmla="*/ 228 w 1021"/>
              <a:gd name="T79" fmla="*/ 121 h 590"/>
              <a:gd name="T80" fmla="*/ 251 w 1021"/>
              <a:gd name="T81" fmla="*/ 112 h 590"/>
              <a:gd name="T82" fmla="*/ 286 w 1021"/>
              <a:gd name="T83" fmla="*/ 99 h 590"/>
              <a:gd name="T84" fmla="*/ 312 w 1021"/>
              <a:gd name="T85" fmla="*/ 91 h 590"/>
              <a:gd name="T86" fmla="*/ 338 w 1021"/>
              <a:gd name="T87" fmla="*/ 84 h 590"/>
              <a:gd name="T88" fmla="*/ 379 w 1021"/>
              <a:gd name="T89" fmla="*/ 72 h 590"/>
              <a:gd name="T90" fmla="*/ 407 w 1021"/>
              <a:gd name="T91" fmla="*/ 65 h 590"/>
              <a:gd name="T92" fmla="*/ 436 w 1021"/>
              <a:gd name="T93" fmla="*/ 59 h 590"/>
              <a:gd name="T94" fmla="*/ 481 w 1021"/>
              <a:gd name="T95" fmla="*/ 49 h 590"/>
              <a:gd name="T96" fmla="*/ 511 w 1021"/>
              <a:gd name="T97" fmla="*/ 44 h 590"/>
              <a:gd name="T98" fmla="*/ 542 w 1021"/>
              <a:gd name="T99" fmla="*/ 39 h 590"/>
              <a:gd name="T100" fmla="*/ 590 w 1021"/>
              <a:gd name="T101" fmla="*/ 30 h 590"/>
              <a:gd name="T102" fmla="*/ 623 w 1021"/>
              <a:gd name="T103" fmla="*/ 25 h 590"/>
              <a:gd name="T104" fmla="*/ 655 w 1021"/>
              <a:gd name="T105" fmla="*/ 22 h 590"/>
              <a:gd name="T106" fmla="*/ 706 w 1021"/>
              <a:gd name="T107" fmla="*/ 15 h 590"/>
              <a:gd name="T108" fmla="*/ 740 w 1021"/>
              <a:gd name="T109" fmla="*/ 12 h 590"/>
              <a:gd name="T110" fmla="*/ 775 w 1021"/>
              <a:gd name="T111" fmla="*/ 10 h 590"/>
              <a:gd name="T112" fmla="*/ 827 w 1021"/>
              <a:gd name="T113" fmla="*/ 5 h 590"/>
              <a:gd name="T114" fmla="*/ 862 w 1021"/>
              <a:gd name="T115" fmla="*/ 3 h 590"/>
              <a:gd name="T116" fmla="*/ 898 w 1021"/>
              <a:gd name="T117" fmla="*/ 2 h 590"/>
              <a:gd name="T118" fmla="*/ 951 w 1021"/>
              <a:gd name="T119" fmla="*/ 0 h 590"/>
              <a:gd name="T120" fmla="*/ 986 w 1021"/>
              <a:gd name="T121" fmla="*/ 0 h 590"/>
              <a:gd name="T122" fmla="*/ 1021 w 1021"/>
              <a:gd name="T123" fmla="*/ 325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1"/>
              <a:gd name="T187" fmla="*/ 0 h 590"/>
              <a:gd name="T188" fmla="*/ 1021 w 1021"/>
              <a:gd name="T189" fmla="*/ 590 h 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1" h="590">
                <a:moveTo>
                  <a:pt x="421" y="590"/>
                </a:moveTo>
                <a:lnTo>
                  <a:pt x="421" y="590"/>
                </a:lnTo>
                <a:lnTo>
                  <a:pt x="407" y="587"/>
                </a:lnTo>
                <a:lnTo>
                  <a:pt x="392" y="583"/>
                </a:lnTo>
                <a:lnTo>
                  <a:pt x="379" y="578"/>
                </a:lnTo>
                <a:lnTo>
                  <a:pt x="365" y="575"/>
                </a:lnTo>
                <a:lnTo>
                  <a:pt x="352" y="572"/>
                </a:lnTo>
                <a:lnTo>
                  <a:pt x="338" y="568"/>
                </a:lnTo>
                <a:lnTo>
                  <a:pt x="324" y="563"/>
                </a:lnTo>
                <a:lnTo>
                  <a:pt x="312" y="560"/>
                </a:lnTo>
                <a:lnTo>
                  <a:pt x="300" y="556"/>
                </a:lnTo>
                <a:lnTo>
                  <a:pt x="286" y="551"/>
                </a:lnTo>
                <a:lnTo>
                  <a:pt x="274" y="548"/>
                </a:lnTo>
                <a:lnTo>
                  <a:pt x="263" y="543"/>
                </a:lnTo>
                <a:lnTo>
                  <a:pt x="251" y="540"/>
                </a:lnTo>
                <a:lnTo>
                  <a:pt x="239" y="535"/>
                </a:lnTo>
                <a:lnTo>
                  <a:pt x="228" y="531"/>
                </a:lnTo>
                <a:lnTo>
                  <a:pt x="217" y="526"/>
                </a:lnTo>
                <a:lnTo>
                  <a:pt x="206" y="521"/>
                </a:lnTo>
                <a:lnTo>
                  <a:pt x="195" y="518"/>
                </a:lnTo>
                <a:lnTo>
                  <a:pt x="184" y="513"/>
                </a:lnTo>
                <a:lnTo>
                  <a:pt x="175" y="508"/>
                </a:lnTo>
                <a:lnTo>
                  <a:pt x="165" y="503"/>
                </a:lnTo>
                <a:lnTo>
                  <a:pt x="156" y="498"/>
                </a:lnTo>
                <a:lnTo>
                  <a:pt x="146" y="493"/>
                </a:lnTo>
                <a:lnTo>
                  <a:pt x="137" y="489"/>
                </a:lnTo>
                <a:lnTo>
                  <a:pt x="128" y="484"/>
                </a:lnTo>
                <a:lnTo>
                  <a:pt x="120" y="479"/>
                </a:lnTo>
                <a:lnTo>
                  <a:pt x="112" y="474"/>
                </a:lnTo>
                <a:lnTo>
                  <a:pt x="104" y="469"/>
                </a:lnTo>
                <a:lnTo>
                  <a:pt x="96" y="463"/>
                </a:lnTo>
                <a:lnTo>
                  <a:pt x="89" y="458"/>
                </a:lnTo>
                <a:lnTo>
                  <a:pt x="81" y="453"/>
                </a:lnTo>
                <a:lnTo>
                  <a:pt x="74" y="448"/>
                </a:lnTo>
                <a:lnTo>
                  <a:pt x="68" y="443"/>
                </a:lnTo>
                <a:lnTo>
                  <a:pt x="62" y="437"/>
                </a:lnTo>
                <a:lnTo>
                  <a:pt x="56" y="432"/>
                </a:lnTo>
                <a:lnTo>
                  <a:pt x="49" y="426"/>
                </a:lnTo>
                <a:lnTo>
                  <a:pt x="45" y="421"/>
                </a:lnTo>
                <a:lnTo>
                  <a:pt x="40" y="416"/>
                </a:lnTo>
                <a:lnTo>
                  <a:pt x="34" y="411"/>
                </a:lnTo>
                <a:lnTo>
                  <a:pt x="30" y="404"/>
                </a:lnTo>
                <a:lnTo>
                  <a:pt x="26" y="399"/>
                </a:lnTo>
                <a:lnTo>
                  <a:pt x="22" y="394"/>
                </a:lnTo>
                <a:lnTo>
                  <a:pt x="19" y="387"/>
                </a:lnTo>
                <a:lnTo>
                  <a:pt x="15" y="382"/>
                </a:lnTo>
                <a:lnTo>
                  <a:pt x="13" y="377"/>
                </a:lnTo>
                <a:lnTo>
                  <a:pt x="10" y="370"/>
                </a:lnTo>
                <a:lnTo>
                  <a:pt x="7" y="365"/>
                </a:lnTo>
                <a:lnTo>
                  <a:pt x="6" y="360"/>
                </a:lnTo>
                <a:lnTo>
                  <a:pt x="4" y="354"/>
                </a:lnTo>
                <a:lnTo>
                  <a:pt x="3" y="349"/>
                </a:lnTo>
                <a:lnTo>
                  <a:pt x="2" y="342"/>
                </a:lnTo>
                <a:lnTo>
                  <a:pt x="0" y="337"/>
                </a:lnTo>
                <a:lnTo>
                  <a:pt x="0" y="332"/>
                </a:lnTo>
                <a:lnTo>
                  <a:pt x="0" y="325"/>
                </a:lnTo>
                <a:lnTo>
                  <a:pt x="0" y="320"/>
                </a:lnTo>
                <a:lnTo>
                  <a:pt x="0" y="313"/>
                </a:lnTo>
                <a:lnTo>
                  <a:pt x="2" y="308"/>
                </a:lnTo>
                <a:lnTo>
                  <a:pt x="3" y="303"/>
                </a:lnTo>
                <a:lnTo>
                  <a:pt x="4" y="297"/>
                </a:lnTo>
                <a:lnTo>
                  <a:pt x="6" y="292"/>
                </a:lnTo>
                <a:lnTo>
                  <a:pt x="7" y="287"/>
                </a:lnTo>
                <a:lnTo>
                  <a:pt x="10" y="280"/>
                </a:lnTo>
                <a:lnTo>
                  <a:pt x="13" y="275"/>
                </a:lnTo>
                <a:lnTo>
                  <a:pt x="15" y="268"/>
                </a:lnTo>
                <a:lnTo>
                  <a:pt x="19" y="263"/>
                </a:lnTo>
                <a:lnTo>
                  <a:pt x="22" y="258"/>
                </a:lnTo>
                <a:lnTo>
                  <a:pt x="26" y="251"/>
                </a:lnTo>
                <a:lnTo>
                  <a:pt x="30" y="246"/>
                </a:lnTo>
                <a:lnTo>
                  <a:pt x="34" y="241"/>
                </a:lnTo>
                <a:lnTo>
                  <a:pt x="40" y="236"/>
                </a:lnTo>
                <a:lnTo>
                  <a:pt x="45" y="230"/>
                </a:lnTo>
                <a:lnTo>
                  <a:pt x="49" y="225"/>
                </a:lnTo>
                <a:lnTo>
                  <a:pt x="56" y="220"/>
                </a:lnTo>
                <a:lnTo>
                  <a:pt x="62" y="215"/>
                </a:lnTo>
                <a:lnTo>
                  <a:pt x="68" y="210"/>
                </a:lnTo>
                <a:lnTo>
                  <a:pt x="74" y="203"/>
                </a:lnTo>
                <a:lnTo>
                  <a:pt x="81" y="198"/>
                </a:lnTo>
                <a:lnTo>
                  <a:pt x="89" y="193"/>
                </a:lnTo>
                <a:lnTo>
                  <a:pt x="96" y="188"/>
                </a:lnTo>
                <a:lnTo>
                  <a:pt x="104" y="183"/>
                </a:lnTo>
                <a:lnTo>
                  <a:pt x="112" y="178"/>
                </a:lnTo>
                <a:lnTo>
                  <a:pt x="120" y="173"/>
                </a:lnTo>
                <a:lnTo>
                  <a:pt x="128" y="168"/>
                </a:lnTo>
                <a:lnTo>
                  <a:pt x="137" y="163"/>
                </a:lnTo>
                <a:lnTo>
                  <a:pt x="146" y="158"/>
                </a:lnTo>
                <a:lnTo>
                  <a:pt x="156" y="153"/>
                </a:lnTo>
                <a:lnTo>
                  <a:pt x="165" y="148"/>
                </a:lnTo>
                <a:lnTo>
                  <a:pt x="175" y="143"/>
                </a:lnTo>
                <a:lnTo>
                  <a:pt x="184" y="139"/>
                </a:lnTo>
                <a:lnTo>
                  <a:pt x="195" y="134"/>
                </a:lnTo>
                <a:lnTo>
                  <a:pt x="206" y="129"/>
                </a:lnTo>
                <a:lnTo>
                  <a:pt x="217" y="126"/>
                </a:lnTo>
                <a:lnTo>
                  <a:pt x="228" y="121"/>
                </a:lnTo>
                <a:lnTo>
                  <a:pt x="239" y="116"/>
                </a:lnTo>
                <a:lnTo>
                  <a:pt x="251" y="112"/>
                </a:lnTo>
                <a:lnTo>
                  <a:pt x="263" y="107"/>
                </a:lnTo>
                <a:lnTo>
                  <a:pt x="274" y="104"/>
                </a:lnTo>
                <a:lnTo>
                  <a:pt x="286" y="99"/>
                </a:lnTo>
                <a:lnTo>
                  <a:pt x="300" y="96"/>
                </a:lnTo>
                <a:lnTo>
                  <a:pt x="312" y="91"/>
                </a:lnTo>
                <a:lnTo>
                  <a:pt x="324" y="87"/>
                </a:lnTo>
                <a:lnTo>
                  <a:pt x="338" y="84"/>
                </a:lnTo>
                <a:lnTo>
                  <a:pt x="352" y="79"/>
                </a:lnTo>
                <a:lnTo>
                  <a:pt x="365" y="75"/>
                </a:lnTo>
                <a:lnTo>
                  <a:pt x="379" y="72"/>
                </a:lnTo>
                <a:lnTo>
                  <a:pt x="392" y="69"/>
                </a:lnTo>
                <a:lnTo>
                  <a:pt x="407" y="65"/>
                </a:lnTo>
                <a:lnTo>
                  <a:pt x="421" y="62"/>
                </a:lnTo>
                <a:lnTo>
                  <a:pt x="436" y="59"/>
                </a:lnTo>
                <a:lnTo>
                  <a:pt x="451" y="55"/>
                </a:lnTo>
                <a:lnTo>
                  <a:pt x="466" y="52"/>
                </a:lnTo>
                <a:lnTo>
                  <a:pt x="481" y="49"/>
                </a:lnTo>
                <a:lnTo>
                  <a:pt x="496" y="47"/>
                </a:lnTo>
                <a:lnTo>
                  <a:pt x="511" y="44"/>
                </a:lnTo>
                <a:lnTo>
                  <a:pt x="526" y="40"/>
                </a:lnTo>
                <a:lnTo>
                  <a:pt x="542" y="39"/>
                </a:lnTo>
                <a:lnTo>
                  <a:pt x="559" y="35"/>
                </a:lnTo>
                <a:lnTo>
                  <a:pt x="574" y="32"/>
                </a:lnTo>
                <a:lnTo>
                  <a:pt x="590" y="30"/>
                </a:lnTo>
                <a:lnTo>
                  <a:pt x="606" y="29"/>
                </a:lnTo>
                <a:lnTo>
                  <a:pt x="623" y="25"/>
                </a:lnTo>
                <a:lnTo>
                  <a:pt x="639" y="24"/>
                </a:lnTo>
                <a:lnTo>
                  <a:pt x="655" y="22"/>
                </a:lnTo>
                <a:lnTo>
                  <a:pt x="673" y="18"/>
                </a:lnTo>
                <a:lnTo>
                  <a:pt x="689" y="17"/>
                </a:lnTo>
                <a:lnTo>
                  <a:pt x="706" y="15"/>
                </a:lnTo>
                <a:lnTo>
                  <a:pt x="723" y="13"/>
                </a:lnTo>
                <a:lnTo>
                  <a:pt x="740" y="12"/>
                </a:lnTo>
                <a:lnTo>
                  <a:pt x="757" y="10"/>
                </a:lnTo>
                <a:lnTo>
                  <a:pt x="775" y="10"/>
                </a:lnTo>
                <a:lnTo>
                  <a:pt x="791" y="8"/>
                </a:lnTo>
                <a:lnTo>
                  <a:pt x="809" y="7"/>
                </a:lnTo>
                <a:lnTo>
                  <a:pt x="827" y="5"/>
                </a:lnTo>
                <a:lnTo>
                  <a:pt x="844" y="5"/>
                </a:lnTo>
                <a:lnTo>
                  <a:pt x="862" y="3"/>
                </a:lnTo>
                <a:lnTo>
                  <a:pt x="880" y="3"/>
                </a:lnTo>
                <a:lnTo>
                  <a:pt x="898" y="2"/>
                </a:lnTo>
                <a:lnTo>
                  <a:pt x="915" y="2"/>
                </a:lnTo>
                <a:lnTo>
                  <a:pt x="933" y="0"/>
                </a:lnTo>
                <a:lnTo>
                  <a:pt x="951" y="0"/>
                </a:lnTo>
                <a:lnTo>
                  <a:pt x="968" y="0"/>
                </a:lnTo>
                <a:lnTo>
                  <a:pt x="986" y="0"/>
                </a:lnTo>
                <a:lnTo>
                  <a:pt x="1004" y="0"/>
                </a:lnTo>
                <a:lnTo>
                  <a:pt x="1021" y="0"/>
                </a:lnTo>
                <a:lnTo>
                  <a:pt x="1021" y="325"/>
                </a:lnTo>
                <a:lnTo>
                  <a:pt x="421" y="590"/>
                </a:lnTo>
                <a:close/>
              </a:path>
            </a:pathLst>
          </a:custGeom>
          <a:solidFill>
            <a:srgbClr val="990033"/>
          </a:solidFill>
          <a:ln w="3175">
            <a:noFill/>
            <a:prstDash val="solid"/>
            <a:round/>
            <a:headEnd/>
            <a:tailEnd/>
          </a:ln>
        </p:spPr>
        <p:txBody>
          <a:bodyPr/>
          <a:lstStyle/>
          <a:p>
            <a:endParaRPr lang="el-GR" sz="1400"/>
          </a:p>
        </p:txBody>
      </p:sp>
      <p:sp>
        <p:nvSpPr>
          <p:cNvPr id="44057" name="Freeform 9"/>
          <p:cNvSpPr>
            <a:spLocks/>
          </p:cNvSpPr>
          <p:nvPr/>
        </p:nvSpPr>
        <p:spPr bwMode="auto">
          <a:xfrm>
            <a:off x="2973315" y="2258864"/>
            <a:ext cx="2243603" cy="657304"/>
          </a:xfrm>
          <a:custGeom>
            <a:avLst/>
            <a:gdLst>
              <a:gd name="T0" fmla="*/ 1621 w 1623"/>
              <a:gd name="T1" fmla="*/ 24 h 676"/>
              <a:gd name="T2" fmla="*/ 1612 w 1623"/>
              <a:gd name="T3" fmla="*/ 46 h 676"/>
              <a:gd name="T4" fmla="*/ 1600 w 1623"/>
              <a:gd name="T5" fmla="*/ 69 h 676"/>
              <a:gd name="T6" fmla="*/ 1584 w 1623"/>
              <a:gd name="T7" fmla="*/ 91 h 676"/>
              <a:gd name="T8" fmla="*/ 1561 w 1623"/>
              <a:gd name="T9" fmla="*/ 113 h 676"/>
              <a:gd name="T10" fmla="*/ 1535 w 1623"/>
              <a:gd name="T11" fmla="*/ 133 h 676"/>
              <a:gd name="T12" fmla="*/ 1504 w 1623"/>
              <a:gd name="T13" fmla="*/ 155 h 676"/>
              <a:gd name="T14" fmla="*/ 1468 w 1623"/>
              <a:gd name="T15" fmla="*/ 173 h 676"/>
              <a:gd name="T16" fmla="*/ 1427 w 1623"/>
              <a:gd name="T17" fmla="*/ 193 h 676"/>
              <a:gd name="T18" fmla="*/ 1384 w 1623"/>
              <a:gd name="T19" fmla="*/ 210 h 676"/>
              <a:gd name="T20" fmla="*/ 1336 w 1623"/>
              <a:gd name="T21" fmla="*/ 227 h 676"/>
              <a:gd name="T22" fmla="*/ 1284 w 1623"/>
              <a:gd name="T23" fmla="*/ 243 h 676"/>
              <a:gd name="T24" fmla="*/ 1230 w 1623"/>
              <a:gd name="T25" fmla="*/ 259 h 676"/>
              <a:gd name="T26" fmla="*/ 1173 w 1623"/>
              <a:gd name="T27" fmla="*/ 270 h 676"/>
              <a:gd name="T28" fmla="*/ 1113 w 1623"/>
              <a:gd name="T29" fmla="*/ 284 h 676"/>
              <a:gd name="T30" fmla="*/ 1049 w 1623"/>
              <a:gd name="T31" fmla="*/ 294 h 676"/>
              <a:gd name="T32" fmla="*/ 983 w 1623"/>
              <a:gd name="T33" fmla="*/ 304 h 676"/>
              <a:gd name="T34" fmla="*/ 917 w 1623"/>
              <a:gd name="T35" fmla="*/ 311 h 676"/>
              <a:gd name="T36" fmla="*/ 849 w 1623"/>
              <a:gd name="T37" fmla="*/ 317 h 676"/>
              <a:gd name="T38" fmla="*/ 779 w 1623"/>
              <a:gd name="T39" fmla="*/ 322 h 676"/>
              <a:gd name="T40" fmla="*/ 708 w 1623"/>
              <a:gd name="T41" fmla="*/ 326 h 676"/>
              <a:gd name="T42" fmla="*/ 636 w 1623"/>
              <a:gd name="T43" fmla="*/ 327 h 676"/>
              <a:gd name="T44" fmla="*/ 566 w 1623"/>
              <a:gd name="T45" fmla="*/ 327 h 676"/>
              <a:gd name="T46" fmla="*/ 495 w 1623"/>
              <a:gd name="T47" fmla="*/ 326 h 676"/>
              <a:gd name="T48" fmla="*/ 424 w 1623"/>
              <a:gd name="T49" fmla="*/ 322 h 676"/>
              <a:gd name="T50" fmla="*/ 354 w 1623"/>
              <a:gd name="T51" fmla="*/ 317 h 676"/>
              <a:gd name="T52" fmla="*/ 285 w 1623"/>
              <a:gd name="T53" fmla="*/ 311 h 676"/>
              <a:gd name="T54" fmla="*/ 218 w 1623"/>
              <a:gd name="T55" fmla="*/ 304 h 676"/>
              <a:gd name="T56" fmla="*/ 153 w 1623"/>
              <a:gd name="T57" fmla="*/ 294 h 676"/>
              <a:gd name="T58" fmla="*/ 90 w 1623"/>
              <a:gd name="T59" fmla="*/ 284 h 676"/>
              <a:gd name="T60" fmla="*/ 30 w 1623"/>
              <a:gd name="T61" fmla="*/ 270 h 676"/>
              <a:gd name="T62" fmla="*/ 30 w 1623"/>
              <a:gd name="T63" fmla="*/ 619 h 676"/>
              <a:gd name="T64" fmla="*/ 90 w 1623"/>
              <a:gd name="T65" fmla="*/ 632 h 676"/>
              <a:gd name="T66" fmla="*/ 153 w 1623"/>
              <a:gd name="T67" fmla="*/ 642 h 676"/>
              <a:gd name="T68" fmla="*/ 218 w 1623"/>
              <a:gd name="T69" fmla="*/ 652 h 676"/>
              <a:gd name="T70" fmla="*/ 285 w 1623"/>
              <a:gd name="T71" fmla="*/ 659 h 676"/>
              <a:gd name="T72" fmla="*/ 354 w 1623"/>
              <a:gd name="T73" fmla="*/ 666 h 676"/>
              <a:gd name="T74" fmla="*/ 424 w 1623"/>
              <a:gd name="T75" fmla="*/ 671 h 676"/>
              <a:gd name="T76" fmla="*/ 495 w 1623"/>
              <a:gd name="T77" fmla="*/ 674 h 676"/>
              <a:gd name="T78" fmla="*/ 566 w 1623"/>
              <a:gd name="T79" fmla="*/ 676 h 676"/>
              <a:gd name="T80" fmla="*/ 636 w 1623"/>
              <a:gd name="T81" fmla="*/ 676 h 676"/>
              <a:gd name="T82" fmla="*/ 708 w 1623"/>
              <a:gd name="T83" fmla="*/ 674 h 676"/>
              <a:gd name="T84" fmla="*/ 779 w 1623"/>
              <a:gd name="T85" fmla="*/ 671 h 676"/>
              <a:gd name="T86" fmla="*/ 849 w 1623"/>
              <a:gd name="T87" fmla="*/ 666 h 676"/>
              <a:gd name="T88" fmla="*/ 917 w 1623"/>
              <a:gd name="T89" fmla="*/ 659 h 676"/>
              <a:gd name="T90" fmla="*/ 983 w 1623"/>
              <a:gd name="T91" fmla="*/ 652 h 676"/>
              <a:gd name="T92" fmla="*/ 1049 w 1623"/>
              <a:gd name="T93" fmla="*/ 642 h 676"/>
              <a:gd name="T94" fmla="*/ 1128 w 1623"/>
              <a:gd name="T95" fmla="*/ 629 h 676"/>
              <a:gd name="T96" fmla="*/ 1188 w 1623"/>
              <a:gd name="T97" fmla="*/ 617 h 676"/>
              <a:gd name="T98" fmla="*/ 1245 w 1623"/>
              <a:gd name="T99" fmla="*/ 602 h 676"/>
              <a:gd name="T100" fmla="*/ 1298 w 1623"/>
              <a:gd name="T101" fmla="*/ 587 h 676"/>
              <a:gd name="T102" fmla="*/ 1348 w 1623"/>
              <a:gd name="T103" fmla="*/ 572 h 676"/>
              <a:gd name="T104" fmla="*/ 1396 w 1623"/>
              <a:gd name="T105" fmla="*/ 555 h 676"/>
              <a:gd name="T106" fmla="*/ 1438 w 1623"/>
              <a:gd name="T107" fmla="*/ 537 h 676"/>
              <a:gd name="T108" fmla="*/ 1478 w 1623"/>
              <a:gd name="T109" fmla="*/ 517 h 676"/>
              <a:gd name="T110" fmla="*/ 1512 w 1623"/>
              <a:gd name="T111" fmla="*/ 498 h 676"/>
              <a:gd name="T112" fmla="*/ 1542 w 1623"/>
              <a:gd name="T113" fmla="*/ 476 h 676"/>
              <a:gd name="T114" fmla="*/ 1568 w 1623"/>
              <a:gd name="T115" fmla="*/ 456 h 676"/>
              <a:gd name="T116" fmla="*/ 1588 w 1623"/>
              <a:gd name="T117" fmla="*/ 435 h 676"/>
              <a:gd name="T118" fmla="*/ 1604 w 1623"/>
              <a:gd name="T119" fmla="*/ 411 h 676"/>
              <a:gd name="T120" fmla="*/ 1615 w 1623"/>
              <a:gd name="T121" fmla="*/ 389 h 676"/>
              <a:gd name="T122" fmla="*/ 1622 w 1623"/>
              <a:gd name="T123" fmla="*/ 366 h 6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3"/>
              <a:gd name="T187" fmla="*/ 0 h 676"/>
              <a:gd name="T188" fmla="*/ 1623 w 1623"/>
              <a:gd name="T189" fmla="*/ 676 h 6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3" h="676">
                <a:moveTo>
                  <a:pt x="1623" y="0"/>
                </a:moveTo>
                <a:lnTo>
                  <a:pt x="1623" y="7"/>
                </a:lnTo>
                <a:lnTo>
                  <a:pt x="1622" y="12"/>
                </a:lnTo>
                <a:lnTo>
                  <a:pt x="1622" y="17"/>
                </a:lnTo>
                <a:lnTo>
                  <a:pt x="1621" y="24"/>
                </a:lnTo>
                <a:lnTo>
                  <a:pt x="1619" y="29"/>
                </a:lnTo>
                <a:lnTo>
                  <a:pt x="1618" y="36"/>
                </a:lnTo>
                <a:lnTo>
                  <a:pt x="1615" y="41"/>
                </a:lnTo>
                <a:lnTo>
                  <a:pt x="1612" y="46"/>
                </a:lnTo>
                <a:lnTo>
                  <a:pt x="1611" y="52"/>
                </a:lnTo>
                <a:lnTo>
                  <a:pt x="1607" y="57"/>
                </a:lnTo>
                <a:lnTo>
                  <a:pt x="1604" y="62"/>
                </a:lnTo>
                <a:lnTo>
                  <a:pt x="1600" y="69"/>
                </a:lnTo>
                <a:lnTo>
                  <a:pt x="1598" y="74"/>
                </a:lnTo>
                <a:lnTo>
                  <a:pt x="1592" y="79"/>
                </a:lnTo>
                <a:lnTo>
                  <a:pt x="1588" y="86"/>
                </a:lnTo>
                <a:lnTo>
                  <a:pt x="1584" y="91"/>
                </a:lnTo>
                <a:lnTo>
                  <a:pt x="1578" y="96"/>
                </a:lnTo>
                <a:lnTo>
                  <a:pt x="1573" y="101"/>
                </a:lnTo>
                <a:lnTo>
                  <a:pt x="1568" y="108"/>
                </a:lnTo>
                <a:lnTo>
                  <a:pt x="1561" y="113"/>
                </a:lnTo>
                <a:lnTo>
                  <a:pt x="1555" y="118"/>
                </a:lnTo>
                <a:lnTo>
                  <a:pt x="1549" y="123"/>
                </a:lnTo>
                <a:lnTo>
                  <a:pt x="1542" y="128"/>
                </a:lnTo>
                <a:lnTo>
                  <a:pt x="1535" y="133"/>
                </a:lnTo>
                <a:lnTo>
                  <a:pt x="1527" y="138"/>
                </a:lnTo>
                <a:lnTo>
                  <a:pt x="1520" y="145"/>
                </a:lnTo>
                <a:lnTo>
                  <a:pt x="1512" y="150"/>
                </a:lnTo>
                <a:lnTo>
                  <a:pt x="1504" y="155"/>
                </a:lnTo>
                <a:lnTo>
                  <a:pt x="1495" y="160"/>
                </a:lnTo>
                <a:lnTo>
                  <a:pt x="1486" y="165"/>
                </a:lnTo>
                <a:lnTo>
                  <a:pt x="1478" y="168"/>
                </a:lnTo>
                <a:lnTo>
                  <a:pt x="1468" y="173"/>
                </a:lnTo>
                <a:lnTo>
                  <a:pt x="1459" y="178"/>
                </a:lnTo>
                <a:lnTo>
                  <a:pt x="1448" y="183"/>
                </a:lnTo>
                <a:lnTo>
                  <a:pt x="1438" y="188"/>
                </a:lnTo>
                <a:lnTo>
                  <a:pt x="1427" y="193"/>
                </a:lnTo>
                <a:lnTo>
                  <a:pt x="1418" y="197"/>
                </a:lnTo>
                <a:lnTo>
                  <a:pt x="1407" y="202"/>
                </a:lnTo>
                <a:lnTo>
                  <a:pt x="1396" y="207"/>
                </a:lnTo>
                <a:lnTo>
                  <a:pt x="1384" y="210"/>
                </a:lnTo>
                <a:lnTo>
                  <a:pt x="1373" y="215"/>
                </a:lnTo>
                <a:lnTo>
                  <a:pt x="1361" y="218"/>
                </a:lnTo>
                <a:lnTo>
                  <a:pt x="1348" y="223"/>
                </a:lnTo>
                <a:lnTo>
                  <a:pt x="1336" y="227"/>
                </a:lnTo>
                <a:lnTo>
                  <a:pt x="1324" y="232"/>
                </a:lnTo>
                <a:lnTo>
                  <a:pt x="1312" y="235"/>
                </a:lnTo>
                <a:lnTo>
                  <a:pt x="1298" y="238"/>
                </a:lnTo>
                <a:lnTo>
                  <a:pt x="1284" y="243"/>
                </a:lnTo>
                <a:lnTo>
                  <a:pt x="1272" y="247"/>
                </a:lnTo>
                <a:lnTo>
                  <a:pt x="1259" y="250"/>
                </a:lnTo>
                <a:lnTo>
                  <a:pt x="1245" y="254"/>
                </a:lnTo>
                <a:lnTo>
                  <a:pt x="1230" y="259"/>
                </a:lnTo>
                <a:lnTo>
                  <a:pt x="1216" y="262"/>
                </a:lnTo>
                <a:lnTo>
                  <a:pt x="1201" y="265"/>
                </a:lnTo>
                <a:lnTo>
                  <a:pt x="1188" y="269"/>
                </a:lnTo>
                <a:lnTo>
                  <a:pt x="1173" y="270"/>
                </a:lnTo>
                <a:lnTo>
                  <a:pt x="1158" y="274"/>
                </a:lnTo>
                <a:lnTo>
                  <a:pt x="1143" y="277"/>
                </a:lnTo>
                <a:lnTo>
                  <a:pt x="1128" y="280"/>
                </a:lnTo>
                <a:lnTo>
                  <a:pt x="1113" y="284"/>
                </a:lnTo>
                <a:lnTo>
                  <a:pt x="1096" y="285"/>
                </a:lnTo>
                <a:lnTo>
                  <a:pt x="1082" y="289"/>
                </a:lnTo>
                <a:lnTo>
                  <a:pt x="1065" y="292"/>
                </a:lnTo>
                <a:lnTo>
                  <a:pt x="1049" y="294"/>
                </a:lnTo>
                <a:lnTo>
                  <a:pt x="1032" y="297"/>
                </a:lnTo>
                <a:lnTo>
                  <a:pt x="1018" y="299"/>
                </a:lnTo>
                <a:lnTo>
                  <a:pt x="1000" y="300"/>
                </a:lnTo>
                <a:lnTo>
                  <a:pt x="983" y="304"/>
                </a:lnTo>
                <a:lnTo>
                  <a:pt x="967" y="305"/>
                </a:lnTo>
                <a:lnTo>
                  <a:pt x="951" y="307"/>
                </a:lnTo>
                <a:lnTo>
                  <a:pt x="934" y="309"/>
                </a:lnTo>
                <a:lnTo>
                  <a:pt x="917" y="311"/>
                </a:lnTo>
                <a:lnTo>
                  <a:pt x="900" y="312"/>
                </a:lnTo>
                <a:lnTo>
                  <a:pt x="883" y="314"/>
                </a:lnTo>
                <a:lnTo>
                  <a:pt x="866" y="316"/>
                </a:lnTo>
                <a:lnTo>
                  <a:pt x="849" y="317"/>
                </a:lnTo>
                <a:lnTo>
                  <a:pt x="831" y="319"/>
                </a:lnTo>
                <a:lnTo>
                  <a:pt x="813" y="319"/>
                </a:lnTo>
                <a:lnTo>
                  <a:pt x="796" y="321"/>
                </a:lnTo>
                <a:lnTo>
                  <a:pt x="779" y="322"/>
                </a:lnTo>
                <a:lnTo>
                  <a:pt x="762" y="322"/>
                </a:lnTo>
                <a:lnTo>
                  <a:pt x="744" y="324"/>
                </a:lnTo>
                <a:lnTo>
                  <a:pt x="726" y="324"/>
                </a:lnTo>
                <a:lnTo>
                  <a:pt x="708" y="326"/>
                </a:lnTo>
                <a:lnTo>
                  <a:pt x="691" y="326"/>
                </a:lnTo>
                <a:lnTo>
                  <a:pt x="673" y="326"/>
                </a:lnTo>
                <a:lnTo>
                  <a:pt x="655" y="326"/>
                </a:lnTo>
                <a:lnTo>
                  <a:pt x="636" y="327"/>
                </a:lnTo>
                <a:lnTo>
                  <a:pt x="619" y="327"/>
                </a:lnTo>
                <a:lnTo>
                  <a:pt x="601" y="327"/>
                </a:lnTo>
                <a:lnTo>
                  <a:pt x="583" y="327"/>
                </a:lnTo>
                <a:lnTo>
                  <a:pt x="566" y="327"/>
                </a:lnTo>
                <a:lnTo>
                  <a:pt x="548" y="326"/>
                </a:lnTo>
                <a:lnTo>
                  <a:pt x="530" y="326"/>
                </a:lnTo>
                <a:lnTo>
                  <a:pt x="512" y="326"/>
                </a:lnTo>
                <a:lnTo>
                  <a:pt x="495" y="326"/>
                </a:lnTo>
                <a:lnTo>
                  <a:pt x="477" y="324"/>
                </a:lnTo>
                <a:lnTo>
                  <a:pt x="459" y="324"/>
                </a:lnTo>
                <a:lnTo>
                  <a:pt x="442" y="322"/>
                </a:lnTo>
                <a:lnTo>
                  <a:pt x="424" y="322"/>
                </a:lnTo>
                <a:lnTo>
                  <a:pt x="406" y="321"/>
                </a:lnTo>
                <a:lnTo>
                  <a:pt x="389" y="319"/>
                </a:lnTo>
                <a:lnTo>
                  <a:pt x="371" y="319"/>
                </a:lnTo>
                <a:lnTo>
                  <a:pt x="354" y="317"/>
                </a:lnTo>
                <a:lnTo>
                  <a:pt x="337" y="316"/>
                </a:lnTo>
                <a:lnTo>
                  <a:pt x="319" y="314"/>
                </a:lnTo>
                <a:lnTo>
                  <a:pt x="303" y="312"/>
                </a:lnTo>
                <a:lnTo>
                  <a:pt x="285" y="311"/>
                </a:lnTo>
                <a:lnTo>
                  <a:pt x="269" y="309"/>
                </a:lnTo>
                <a:lnTo>
                  <a:pt x="252" y="307"/>
                </a:lnTo>
                <a:lnTo>
                  <a:pt x="235" y="305"/>
                </a:lnTo>
                <a:lnTo>
                  <a:pt x="218" y="304"/>
                </a:lnTo>
                <a:lnTo>
                  <a:pt x="202" y="300"/>
                </a:lnTo>
                <a:lnTo>
                  <a:pt x="186" y="299"/>
                </a:lnTo>
                <a:lnTo>
                  <a:pt x="169" y="297"/>
                </a:lnTo>
                <a:lnTo>
                  <a:pt x="153" y="294"/>
                </a:lnTo>
                <a:lnTo>
                  <a:pt x="138" y="292"/>
                </a:lnTo>
                <a:lnTo>
                  <a:pt x="122" y="289"/>
                </a:lnTo>
                <a:lnTo>
                  <a:pt x="105" y="285"/>
                </a:lnTo>
                <a:lnTo>
                  <a:pt x="90" y="284"/>
                </a:lnTo>
                <a:lnTo>
                  <a:pt x="75" y="280"/>
                </a:lnTo>
                <a:lnTo>
                  <a:pt x="60" y="277"/>
                </a:lnTo>
                <a:lnTo>
                  <a:pt x="45" y="274"/>
                </a:lnTo>
                <a:lnTo>
                  <a:pt x="30" y="270"/>
                </a:lnTo>
                <a:lnTo>
                  <a:pt x="15" y="269"/>
                </a:lnTo>
                <a:lnTo>
                  <a:pt x="0" y="265"/>
                </a:lnTo>
                <a:lnTo>
                  <a:pt x="0" y="614"/>
                </a:lnTo>
                <a:lnTo>
                  <a:pt x="15" y="617"/>
                </a:lnTo>
                <a:lnTo>
                  <a:pt x="30" y="619"/>
                </a:lnTo>
                <a:lnTo>
                  <a:pt x="45" y="622"/>
                </a:lnTo>
                <a:lnTo>
                  <a:pt x="60" y="626"/>
                </a:lnTo>
                <a:lnTo>
                  <a:pt x="75" y="629"/>
                </a:lnTo>
                <a:lnTo>
                  <a:pt x="90" y="632"/>
                </a:lnTo>
                <a:lnTo>
                  <a:pt x="105" y="634"/>
                </a:lnTo>
                <a:lnTo>
                  <a:pt x="122" y="637"/>
                </a:lnTo>
                <a:lnTo>
                  <a:pt x="138" y="641"/>
                </a:lnTo>
                <a:lnTo>
                  <a:pt x="153" y="642"/>
                </a:lnTo>
                <a:lnTo>
                  <a:pt x="169" y="646"/>
                </a:lnTo>
                <a:lnTo>
                  <a:pt x="186" y="647"/>
                </a:lnTo>
                <a:lnTo>
                  <a:pt x="202" y="649"/>
                </a:lnTo>
                <a:lnTo>
                  <a:pt x="218" y="652"/>
                </a:lnTo>
                <a:lnTo>
                  <a:pt x="235" y="654"/>
                </a:lnTo>
                <a:lnTo>
                  <a:pt x="252" y="656"/>
                </a:lnTo>
                <a:lnTo>
                  <a:pt x="269" y="657"/>
                </a:lnTo>
                <a:lnTo>
                  <a:pt x="285" y="659"/>
                </a:lnTo>
                <a:lnTo>
                  <a:pt x="303" y="661"/>
                </a:lnTo>
                <a:lnTo>
                  <a:pt x="319" y="662"/>
                </a:lnTo>
                <a:lnTo>
                  <a:pt x="337" y="664"/>
                </a:lnTo>
                <a:lnTo>
                  <a:pt x="354" y="666"/>
                </a:lnTo>
                <a:lnTo>
                  <a:pt x="371" y="667"/>
                </a:lnTo>
                <a:lnTo>
                  <a:pt x="389" y="667"/>
                </a:lnTo>
                <a:lnTo>
                  <a:pt x="406" y="669"/>
                </a:lnTo>
                <a:lnTo>
                  <a:pt x="424" y="671"/>
                </a:lnTo>
                <a:lnTo>
                  <a:pt x="442" y="671"/>
                </a:lnTo>
                <a:lnTo>
                  <a:pt x="459" y="673"/>
                </a:lnTo>
                <a:lnTo>
                  <a:pt x="477" y="673"/>
                </a:lnTo>
                <a:lnTo>
                  <a:pt x="495" y="674"/>
                </a:lnTo>
                <a:lnTo>
                  <a:pt x="512" y="674"/>
                </a:lnTo>
                <a:lnTo>
                  <a:pt x="530" y="674"/>
                </a:lnTo>
                <a:lnTo>
                  <a:pt x="548" y="674"/>
                </a:lnTo>
                <a:lnTo>
                  <a:pt x="566" y="676"/>
                </a:lnTo>
                <a:lnTo>
                  <a:pt x="583" y="676"/>
                </a:lnTo>
                <a:lnTo>
                  <a:pt x="601" y="676"/>
                </a:lnTo>
                <a:lnTo>
                  <a:pt x="619" y="676"/>
                </a:lnTo>
                <a:lnTo>
                  <a:pt x="636" y="676"/>
                </a:lnTo>
                <a:lnTo>
                  <a:pt x="655" y="674"/>
                </a:lnTo>
                <a:lnTo>
                  <a:pt x="673" y="674"/>
                </a:lnTo>
                <a:lnTo>
                  <a:pt x="691" y="674"/>
                </a:lnTo>
                <a:lnTo>
                  <a:pt x="708" y="674"/>
                </a:lnTo>
                <a:lnTo>
                  <a:pt x="726" y="673"/>
                </a:lnTo>
                <a:lnTo>
                  <a:pt x="744" y="673"/>
                </a:lnTo>
                <a:lnTo>
                  <a:pt x="762" y="671"/>
                </a:lnTo>
                <a:lnTo>
                  <a:pt x="779" y="671"/>
                </a:lnTo>
                <a:lnTo>
                  <a:pt x="796" y="669"/>
                </a:lnTo>
                <a:lnTo>
                  <a:pt x="813" y="667"/>
                </a:lnTo>
                <a:lnTo>
                  <a:pt x="831" y="667"/>
                </a:lnTo>
                <a:lnTo>
                  <a:pt x="849" y="666"/>
                </a:lnTo>
                <a:lnTo>
                  <a:pt x="866" y="664"/>
                </a:lnTo>
                <a:lnTo>
                  <a:pt x="883" y="662"/>
                </a:lnTo>
                <a:lnTo>
                  <a:pt x="900" y="661"/>
                </a:lnTo>
                <a:lnTo>
                  <a:pt x="917" y="659"/>
                </a:lnTo>
                <a:lnTo>
                  <a:pt x="934" y="657"/>
                </a:lnTo>
                <a:lnTo>
                  <a:pt x="951" y="656"/>
                </a:lnTo>
                <a:lnTo>
                  <a:pt x="967" y="654"/>
                </a:lnTo>
                <a:lnTo>
                  <a:pt x="983" y="652"/>
                </a:lnTo>
                <a:lnTo>
                  <a:pt x="1000" y="649"/>
                </a:lnTo>
                <a:lnTo>
                  <a:pt x="1018" y="647"/>
                </a:lnTo>
                <a:lnTo>
                  <a:pt x="1032" y="646"/>
                </a:lnTo>
                <a:lnTo>
                  <a:pt x="1049" y="642"/>
                </a:lnTo>
                <a:lnTo>
                  <a:pt x="1065" y="641"/>
                </a:lnTo>
                <a:lnTo>
                  <a:pt x="1082" y="637"/>
                </a:lnTo>
                <a:lnTo>
                  <a:pt x="1096" y="634"/>
                </a:lnTo>
                <a:lnTo>
                  <a:pt x="1113" y="632"/>
                </a:lnTo>
                <a:lnTo>
                  <a:pt x="1128" y="629"/>
                </a:lnTo>
                <a:lnTo>
                  <a:pt x="1143" y="626"/>
                </a:lnTo>
                <a:lnTo>
                  <a:pt x="1158" y="622"/>
                </a:lnTo>
                <a:lnTo>
                  <a:pt x="1173" y="619"/>
                </a:lnTo>
                <a:lnTo>
                  <a:pt x="1188" y="617"/>
                </a:lnTo>
                <a:lnTo>
                  <a:pt x="1201" y="614"/>
                </a:lnTo>
                <a:lnTo>
                  <a:pt x="1216" y="611"/>
                </a:lnTo>
                <a:lnTo>
                  <a:pt x="1230" y="607"/>
                </a:lnTo>
                <a:lnTo>
                  <a:pt x="1245" y="602"/>
                </a:lnTo>
                <a:lnTo>
                  <a:pt x="1259" y="599"/>
                </a:lnTo>
                <a:lnTo>
                  <a:pt x="1272" y="595"/>
                </a:lnTo>
                <a:lnTo>
                  <a:pt x="1284" y="592"/>
                </a:lnTo>
                <a:lnTo>
                  <a:pt x="1298" y="587"/>
                </a:lnTo>
                <a:lnTo>
                  <a:pt x="1312" y="584"/>
                </a:lnTo>
                <a:lnTo>
                  <a:pt x="1324" y="580"/>
                </a:lnTo>
                <a:lnTo>
                  <a:pt x="1336" y="575"/>
                </a:lnTo>
                <a:lnTo>
                  <a:pt x="1348" y="572"/>
                </a:lnTo>
                <a:lnTo>
                  <a:pt x="1361" y="567"/>
                </a:lnTo>
                <a:lnTo>
                  <a:pt x="1373" y="564"/>
                </a:lnTo>
                <a:lnTo>
                  <a:pt x="1384" y="559"/>
                </a:lnTo>
                <a:lnTo>
                  <a:pt x="1396" y="555"/>
                </a:lnTo>
                <a:lnTo>
                  <a:pt x="1407" y="550"/>
                </a:lnTo>
                <a:lnTo>
                  <a:pt x="1418" y="545"/>
                </a:lnTo>
                <a:lnTo>
                  <a:pt x="1427" y="542"/>
                </a:lnTo>
                <a:lnTo>
                  <a:pt x="1438" y="537"/>
                </a:lnTo>
                <a:lnTo>
                  <a:pt x="1448" y="532"/>
                </a:lnTo>
                <a:lnTo>
                  <a:pt x="1459" y="527"/>
                </a:lnTo>
                <a:lnTo>
                  <a:pt x="1468" y="522"/>
                </a:lnTo>
                <a:lnTo>
                  <a:pt x="1478" y="517"/>
                </a:lnTo>
                <a:lnTo>
                  <a:pt x="1486" y="513"/>
                </a:lnTo>
                <a:lnTo>
                  <a:pt x="1495" y="508"/>
                </a:lnTo>
                <a:lnTo>
                  <a:pt x="1504" y="503"/>
                </a:lnTo>
                <a:lnTo>
                  <a:pt x="1512" y="498"/>
                </a:lnTo>
                <a:lnTo>
                  <a:pt x="1520" y="493"/>
                </a:lnTo>
                <a:lnTo>
                  <a:pt x="1527" y="486"/>
                </a:lnTo>
                <a:lnTo>
                  <a:pt x="1535" y="481"/>
                </a:lnTo>
                <a:lnTo>
                  <a:pt x="1542" y="476"/>
                </a:lnTo>
                <a:lnTo>
                  <a:pt x="1549" y="471"/>
                </a:lnTo>
                <a:lnTo>
                  <a:pt x="1555" y="466"/>
                </a:lnTo>
                <a:lnTo>
                  <a:pt x="1561" y="461"/>
                </a:lnTo>
                <a:lnTo>
                  <a:pt x="1568" y="456"/>
                </a:lnTo>
                <a:lnTo>
                  <a:pt x="1573" y="450"/>
                </a:lnTo>
                <a:lnTo>
                  <a:pt x="1578" y="445"/>
                </a:lnTo>
                <a:lnTo>
                  <a:pt x="1584" y="440"/>
                </a:lnTo>
                <a:lnTo>
                  <a:pt x="1588" y="435"/>
                </a:lnTo>
                <a:lnTo>
                  <a:pt x="1592" y="428"/>
                </a:lnTo>
                <a:lnTo>
                  <a:pt x="1598" y="423"/>
                </a:lnTo>
                <a:lnTo>
                  <a:pt x="1600" y="418"/>
                </a:lnTo>
                <a:lnTo>
                  <a:pt x="1604" y="411"/>
                </a:lnTo>
                <a:lnTo>
                  <a:pt x="1607" y="406"/>
                </a:lnTo>
                <a:lnTo>
                  <a:pt x="1611" y="401"/>
                </a:lnTo>
                <a:lnTo>
                  <a:pt x="1612" y="394"/>
                </a:lnTo>
                <a:lnTo>
                  <a:pt x="1615" y="389"/>
                </a:lnTo>
                <a:lnTo>
                  <a:pt x="1618" y="384"/>
                </a:lnTo>
                <a:lnTo>
                  <a:pt x="1619" y="378"/>
                </a:lnTo>
                <a:lnTo>
                  <a:pt x="1621" y="373"/>
                </a:lnTo>
                <a:lnTo>
                  <a:pt x="1622" y="366"/>
                </a:lnTo>
                <a:lnTo>
                  <a:pt x="1622" y="361"/>
                </a:lnTo>
                <a:lnTo>
                  <a:pt x="1623" y="356"/>
                </a:lnTo>
                <a:lnTo>
                  <a:pt x="1623" y="349"/>
                </a:lnTo>
                <a:lnTo>
                  <a:pt x="1623" y="0"/>
                </a:lnTo>
                <a:close/>
              </a:path>
            </a:pathLst>
          </a:custGeom>
          <a:solidFill>
            <a:schemeClr val="accent1">
              <a:lumMod val="75000"/>
            </a:schemeClr>
          </a:solidFill>
          <a:ln w="3175">
            <a:noFill/>
            <a:prstDash val="solid"/>
            <a:round/>
            <a:headEnd/>
            <a:tailEnd/>
          </a:ln>
        </p:spPr>
        <p:txBody>
          <a:bodyPr/>
          <a:lstStyle/>
          <a:p>
            <a:endParaRPr lang="el-GR" sz="1400"/>
          </a:p>
        </p:txBody>
      </p:sp>
      <p:sp>
        <p:nvSpPr>
          <p:cNvPr id="44058" name="Freeform 10"/>
          <p:cNvSpPr>
            <a:spLocks/>
          </p:cNvSpPr>
          <p:nvPr/>
        </p:nvSpPr>
        <p:spPr bwMode="auto">
          <a:xfrm>
            <a:off x="2973315" y="1942852"/>
            <a:ext cx="2243603" cy="633968"/>
          </a:xfrm>
          <a:custGeom>
            <a:avLst/>
            <a:gdLst>
              <a:gd name="T0" fmla="*/ 655 w 1623"/>
              <a:gd name="T1" fmla="*/ 0 h 652"/>
              <a:gd name="T2" fmla="*/ 708 w 1623"/>
              <a:gd name="T3" fmla="*/ 2 h 652"/>
              <a:gd name="T4" fmla="*/ 779 w 1623"/>
              <a:gd name="T5" fmla="*/ 5 h 652"/>
              <a:gd name="T6" fmla="*/ 831 w 1623"/>
              <a:gd name="T7" fmla="*/ 9 h 652"/>
              <a:gd name="T8" fmla="*/ 900 w 1623"/>
              <a:gd name="T9" fmla="*/ 14 h 652"/>
              <a:gd name="T10" fmla="*/ 951 w 1623"/>
              <a:gd name="T11" fmla="*/ 19 h 652"/>
              <a:gd name="T12" fmla="*/ 1018 w 1623"/>
              <a:gd name="T13" fmla="*/ 29 h 652"/>
              <a:gd name="T14" fmla="*/ 1065 w 1623"/>
              <a:gd name="T15" fmla="*/ 36 h 652"/>
              <a:gd name="T16" fmla="*/ 1128 w 1623"/>
              <a:gd name="T17" fmla="*/ 47 h 652"/>
              <a:gd name="T18" fmla="*/ 1173 w 1623"/>
              <a:gd name="T19" fmla="*/ 56 h 652"/>
              <a:gd name="T20" fmla="*/ 1230 w 1623"/>
              <a:gd name="T21" fmla="*/ 69 h 652"/>
              <a:gd name="T22" fmla="*/ 1272 w 1623"/>
              <a:gd name="T23" fmla="*/ 79 h 652"/>
              <a:gd name="T24" fmla="*/ 1312 w 1623"/>
              <a:gd name="T25" fmla="*/ 91 h 652"/>
              <a:gd name="T26" fmla="*/ 1361 w 1623"/>
              <a:gd name="T27" fmla="*/ 108 h 652"/>
              <a:gd name="T28" fmla="*/ 1396 w 1623"/>
              <a:gd name="T29" fmla="*/ 121 h 652"/>
              <a:gd name="T30" fmla="*/ 1438 w 1623"/>
              <a:gd name="T31" fmla="*/ 139 h 652"/>
              <a:gd name="T32" fmla="*/ 1468 w 1623"/>
              <a:gd name="T33" fmla="*/ 153 h 652"/>
              <a:gd name="T34" fmla="*/ 1504 w 1623"/>
              <a:gd name="T35" fmla="*/ 173 h 652"/>
              <a:gd name="T36" fmla="*/ 1527 w 1623"/>
              <a:gd name="T37" fmla="*/ 188 h 652"/>
              <a:gd name="T38" fmla="*/ 1555 w 1623"/>
              <a:gd name="T39" fmla="*/ 210 h 652"/>
              <a:gd name="T40" fmla="*/ 1573 w 1623"/>
              <a:gd name="T41" fmla="*/ 225 h 652"/>
              <a:gd name="T42" fmla="*/ 1592 w 1623"/>
              <a:gd name="T43" fmla="*/ 247 h 652"/>
              <a:gd name="T44" fmla="*/ 1604 w 1623"/>
              <a:gd name="T45" fmla="*/ 263 h 652"/>
              <a:gd name="T46" fmla="*/ 1615 w 1623"/>
              <a:gd name="T47" fmla="*/ 287 h 652"/>
              <a:gd name="T48" fmla="*/ 1621 w 1623"/>
              <a:gd name="T49" fmla="*/ 304 h 652"/>
              <a:gd name="T50" fmla="*/ 1623 w 1623"/>
              <a:gd name="T51" fmla="*/ 320 h 652"/>
              <a:gd name="T52" fmla="*/ 1622 w 1623"/>
              <a:gd name="T53" fmla="*/ 342 h 652"/>
              <a:gd name="T54" fmla="*/ 1618 w 1623"/>
              <a:gd name="T55" fmla="*/ 361 h 652"/>
              <a:gd name="T56" fmla="*/ 1607 w 1623"/>
              <a:gd name="T57" fmla="*/ 382 h 652"/>
              <a:gd name="T58" fmla="*/ 1598 w 1623"/>
              <a:gd name="T59" fmla="*/ 399 h 652"/>
              <a:gd name="T60" fmla="*/ 1578 w 1623"/>
              <a:gd name="T61" fmla="*/ 421 h 652"/>
              <a:gd name="T62" fmla="*/ 1561 w 1623"/>
              <a:gd name="T63" fmla="*/ 438 h 652"/>
              <a:gd name="T64" fmla="*/ 1535 w 1623"/>
              <a:gd name="T65" fmla="*/ 458 h 652"/>
              <a:gd name="T66" fmla="*/ 1512 w 1623"/>
              <a:gd name="T67" fmla="*/ 475 h 652"/>
              <a:gd name="T68" fmla="*/ 1478 w 1623"/>
              <a:gd name="T69" fmla="*/ 493 h 652"/>
              <a:gd name="T70" fmla="*/ 1448 w 1623"/>
              <a:gd name="T71" fmla="*/ 508 h 652"/>
              <a:gd name="T72" fmla="*/ 1418 w 1623"/>
              <a:gd name="T73" fmla="*/ 522 h 652"/>
              <a:gd name="T74" fmla="*/ 1373 w 1623"/>
              <a:gd name="T75" fmla="*/ 540 h 652"/>
              <a:gd name="T76" fmla="*/ 1336 w 1623"/>
              <a:gd name="T77" fmla="*/ 552 h 652"/>
              <a:gd name="T78" fmla="*/ 1284 w 1623"/>
              <a:gd name="T79" fmla="*/ 568 h 652"/>
              <a:gd name="T80" fmla="*/ 1245 w 1623"/>
              <a:gd name="T81" fmla="*/ 579 h 652"/>
              <a:gd name="T82" fmla="*/ 1188 w 1623"/>
              <a:gd name="T83" fmla="*/ 594 h 652"/>
              <a:gd name="T84" fmla="*/ 1143 w 1623"/>
              <a:gd name="T85" fmla="*/ 602 h 652"/>
              <a:gd name="T86" fmla="*/ 1082 w 1623"/>
              <a:gd name="T87" fmla="*/ 614 h 652"/>
              <a:gd name="T88" fmla="*/ 1032 w 1623"/>
              <a:gd name="T89" fmla="*/ 622 h 652"/>
              <a:gd name="T90" fmla="*/ 967 w 1623"/>
              <a:gd name="T91" fmla="*/ 630 h 652"/>
              <a:gd name="T92" fmla="*/ 917 w 1623"/>
              <a:gd name="T93" fmla="*/ 636 h 652"/>
              <a:gd name="T94" fmla="*/ 866 w 1623"/>
              <a:gd name="T95" fmla="*/ 641 h 652"/>
              <a:gd name="T96" fmla="*/ 796 w 1623"/>
              <a:gd name="T97" fmla="*/ 646 h 652"/>
              <a:gd name="T98" fmla="*/ 744 w 1623"/>
              <a:gd name="T99" fmla="*/ 649 h 652"/>
              <a:gd name="T100" fmla="*/ 673 w 1623"/>
              <a:gd name="T101" fmla="*/ 651 h 652"/>
              <a:gd name="T102" fmla="*/ 619 w 1623"/>
              <a:gd name="T103" fmla="*/ 652 h 652"/>
              <a:gd name="T104" fmla="*/ 548 w 1623"/>
              <a:gd name="T105" fmla="*/ 651 h 652"/>
              <a:gd name="T106" fmla="*/ 495 w 1623"/>
              <a:gd name="T107" fmla="*/ 651 h 652"/>
              <a:gd name="T108" fmla="*/ 424 w 1623"/>
              <a:gd name="T109" fmla="*/ 647 h 652"/>
              <a:gd name="T110" fmla="*/ 371 w 1623"/>
              <a:gd name="T111" fmla="*/ 644 h 652"/>
              <a:gd name="T112" fmla="*/ 303 w 1623"/>
              <a:gd name="T113" fmla="*/ 637 h 652"/>
              <a:gd name="T114" fmla="*/ 252 w 1623"/>
              <a:gd name="T115" fmla="*/ 632 h 652"/>
              <a:gd name="T116" fmla="*/ 202 w 1623"/>
              <a:gd name="T117" fmla="*/ 625 h 652"/>
              <a:gd name="T118" fmla="*/ 138 w 1623"/>
              <a:gd name="T119" fmla="*/ 617 h 652"/>
              <a:gd name="T120" fmla="*/ 90 w 1623"/>
              <a:gd name="T121" fmla="*/ 609 h 652"/>
              <a:gd name="T122" fmla="*/ 30 w 1623"/>
              <a:gd name="T123" fmla="*/ 595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3"/>
              <a:gd name="T187" fmla="*/ 0 h 652"/>
              <a:gd name="T188" fmla="*/ 1623 w 1623"/>
              <a:gd name="T189" fmla="*/ 652 h 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3" h="652">
                <a:moveTo>
                  <a:pt x="601" y="0"/>
                </a:moveTo>
                <a:lnTo>
                  <a:pt x="601" y="0"/>
                </a:lnTo>
                <a:lnTo>
                  <a:pt x="619" y="0"/>
                </a:lnTo>
                <a:lnTo>
                  <a:pt x="636" y="0"/>
                </a:lnTo>
                <a:lnTo>
                  <a:pt x="655" y="0"/>
                </a:lnTo>
                <a:lnTo>
                  <a:pt x="673" y="0"/>
                </a:lnTo>
                <a:lnTo>
                  <a:pt x="691" y="0"/>
                </a:lnTo>
                <a:lnTo>
                  <a:pt x="708" y="2"/>
                </a:lnTo>
                <a:lnTo>
                  <a:pt x="726" y="2"/>
                </a:lnTo>
                <a:lnTo>
                  <a:pt x="744" y="4"/>
                </a:lnTo>
                <a:lnTo>
                  <a:pt x="762" y="4"/>
                </a:lnTo>
                <a:lnTo>
                  <a:pt x="779" y="5"/>
                </a:lnTo>
                <a:lnTo>
                  <a:pt x="796" y="5"/>
                </a:lnTo>
                <a:lnTo>
                  <a:pt x="813" y="7"/>
                </a:lnTo>
                <a:lnTo>
                  <a:pt x="831" y="9"/>
                </a:lnTo>
                <a:lnTo>
                  <a:pt x="849" y="10"/>
                </a:lnTo>
                <a:lnTo>
                  <a:pt x="866" y="10"/>
                </a:lnTo>
                <a:lnTo>
                  <a:pt x="883" y="12"/>
                </a:lnTo>
                <a:lnTo>
                  <a:pt x="900" y="14"/>
                </a:lnTo>
                <a:lnTo>
                  <a:pt x="917" y="15"/>
                </a:lnTo>
                <a:lnTo>
                  <a:pt x="934" y="17"/>
                </a:lnTo>
                <a:lnTo>
                  <a:pt x="951" y="19"/>
                </a:lnTo>
                <a:lnTo>
                  <a:pt x="967" y="22"/>
                </a:lnTo>
                <a:lnTo>
                  <a:pt x="983" y="24"/>
                </a:lnTo>
                <a:lnTo>
                  <a:pt x="1000" y="25"/>
                </a:lnTo>
                <a:lnTo>
                  <a:pt x="1018" y="29"/>
                </a:lnTo>
                <a:lnTo>
                  <a:pt x="1032" y="30"/>
                </a:lnTo>
                <a:lnTo>
                  <a:pt x="1049" y="32"/>
                </a:lnTo>
                <a:lnTo>
                  <a:pt x="1065" y="36"/>
                </a:lnTo>
                <a:lnTo>
                  <a:pt x="1082" y="39"/>
                </a:lnTo>
                <a:lnTo>
                  <a:pt x="1096" y="41"/>
                </a:lnTo>
                <a:lnTo>
                  <a:pt x="1113" y="44"/>
                </a:lnTo>
                <a:lnTo>
                  <a:pt x="1128" y="47"/>
                </a:lnTo>
                <a:lnTo>
                  <a:pt x="1143" y="49"/>
                </a:lnTo>
                <a:lnTo>
                  <a:pt x="1158" y="52"/>
                </a:lnTo>
                <a:lnTo>
                  <a:pt x="1173" y="56"/>
                </a:lnTo>
                <a:lnTo>
                  <a:pt x="1188" y="59"/>
                </a:lnTo>
                <a:lnTo>
                  <a:pt x="1201" y="62"/>
                </a:lnTo>
                <a:lnTo>
                  <a:pt x="1216" y="66"/>
                </a:lnTo>
                <a:lnTo>
                  <a:pt x="1230" y="69"/>
                </a:lnTo>
                <a:lnTo>
                  <a:pt x="1245" y="72"/>
                </a:lnTo>
                <a:lnTo>
                  <a:pt x="1259" y="76"/>
                </a:lnTo>
                <a:lnTo>
                  <a:pt x="1272" y="79"/>
                </a:lnTo>
                <a:lnTo>
                  <a:pt x="1284" y="84"/>
                </a:lnTo>
                <a:lnTo>
                  <a:pt x="1298" y="87"/>
                </a:lnTo>
                <a:lnTo>
                  <a:pt x="1312" y="91"/>
                </a:lnTo>
                <a:lnTo>
                  <a:pt x="1324" y="96"/>
                </a:lnTo>
                <a:lnTo>
                  <a:pt x="1336" y="99"/>
                </a:lnTo>
                <a:lnTo>
                  <a:pt x="1348" y="104"/>
                </a:lnTo>
                <a:lnTo>
                  <a:pt x="1361" y="108"/>
                </a:lnTo>
                <a:lnTo>
                  <a:pt x="1373" y="113"/>
                </a:lnTo>
                <a:lnTo>
                  <a:pt x="1384" y="116"/>
                </a:lnTo>
                <a:lnTo>
                  <a:pt x="1396" y="121"/>
                </a:lnTo>
                <a:lnTo>
                  <a:pt x="1407" y="126"/>
                </a:lnTo>
                <a:lnTo>
                  <a:pt x="1418" y="129"/>
                </a:lnTo>
                <a:lnTo>
                  <a:pt x="1427" y="134"/>
                </a:lnTo>
                <a:lnTo>
                  <a:pt x="1438" y="139"/>
                </a:lnTo>
                <a:lnTo>
                  <a:pt x="1448" y="143"/>
                </a:lnTo>
                <a:lnTo>
                  <a:pt x="1459" y="148"/>
                </a:lnTo>
                <a:lnTo>
                  <a:pt x="1468" y="153"/>
                </a:lnTo>
                <a:lnTo>
                  <a:pt x="1478" y="158"/>
                </a:lnTo>
                <a:lnTo>
                  <a:pt x="1486" y="163"/>
                </a:lnTo>
                <a:lnTo>
                  <a:pt x="1495" y="168"/>
                </a:lnTo>
                <a:lnTo>
                  <a:pt x="1504" y="173"/>
                </a:lnTo>
                <a:lnTo>
                  <a:pt x="1512" y="178"/>
                </a:lnTo>
                <a:lnTo>
                  <a:pt x="1520" y="183"/>
                </a:lnTo>
                <a:lnTo>
                  <a:pt x="1527" y="188"/>
                </a:lnTo>
                <a:lnTo>
                  <a:pt x="1535" y="193"/>
                </a:lnTo>
                <a:lnTo>
                  <a:pt x="1542" y="198"/>
                </a:lnTo>
                <a:lnTo>
                  <a:pt x="1549" y="203"/>
                </a:lnTo>
                <a:lnTo>
                  <a:pt x="1555" y="210"/>
                </a:lnTo>
                <a:lnTo>
                  <a:pt x="1561" y="215"/>
                </a:lnTo>
                <a:lnTo>
                  <a:pt x="1568" y="220"/>
                </a:lnTo>
                <a:lnTo>
                  <a:pt x="1573" y="225"/>
                </a:lnTo>
                <a:lnTo>
                  <a:pt x="1578" y="230"/>
                </a:lnTo>
                <a:lnTo>
                  <a:pt x="1584" y="237"/>
                </a:lnTo>
                <a:lnTo>
                  <a:pt x="1588" y="242"/>
                </a:lnTo>
                <a:lnTo>
                  <a:pt x="1592" y="247"/>
                </a:lnTo>
                <a:lnTo>
                  <a:pt x="1598" y="252"/>
                </a:lnTo>
                <a:lnTo>
                  <a:pt x="1600" y="258"/>
                </a:lnTo>
                <a:lnTo>
                  <a:pt x="1604" y="263"/>
                </a:lnTo>
                <a:lnTo>
                  <a:pt x="1607" y="268"/>
                </a:lnTo>
                <a:lnTo>
                  <a:pt x="1611" y="275"/>
                </a:lnTo>
                <a:lnTo>
                  <a:pt x="1612" y="280"/>
                </a:lnTo>
                <a:lnTo>
                  <a:pt x="1615" y="287"/>
                </a:lnTo>
                <a:lnTo>
                  <a:pt x="1618" y="292"/>
                </a:lnTo>
                <a:lnTo>
                  <a:pt x="1619" y="297"/>
                </a:lnTo>
                <a:lnTo>
                  <a:pt x="1621" y="304"/>
                </a:lnTo>
                <a:lnTo>
                  <a:pt x="1622" y="309"/>
                </a:lnTo>
                <a:lnTo>
                  <a:pt x="1622" y="314"/>
                </a:lnTo>
                <a:lnTo>
                  <a:pt x="1623" y="320"/>
                </a:lnTo>
                <a:lnTo>
                  <a:pt x="1623" y="325"/>
                </a:lnTo>
                <a:lnTo>
                  <a:pt x="1623" y="332"/>
                </a:lnTo>
                <a:lnTo>
                  <a:pt x="1622" y="337"/>
                </a:lnTo>
                <a:lnTo>
                  <a:pt x="1622" y="342"/>
                </a:lnTo>
                <a:lnTo>
                  <a:pt x="1621" y="349"/>
                </a:lnTo>
                <a:lnTo>
                  <a:pt x="1619" y="354"/>
                </a:lnTo>
                <a:lnTo>
                  <a:pt x="1618" y="361"/>
                </a:lnTo>
                <a:lnTo>
                  <a:pt x="1615" y="366"/>
                </a:lnTo>
                <a:lnTo>
                  <a:pt x="1612" y="371"/>
                </a:lnTo>
                <a:lnTo>
                  <a:pt x="1611" y="377"/>
                </a:lnTo>
                <a:lnTo>
                  <a:pt x="1607" y="382"/>
                </a:lnTo>
                <a:lnTo>
                  <a:pt x="1604" y="387"/>
                </a:lnTo>
                <a:lnTo>
                  <a:pt x="1600" y="394"/>
                </a:lnTo>
                <a:lnTo>
                  <a:pt x="1598" y="399"/>
                </a:lnTo>
                <a:lnTo>
                  <a:pt x="1592" y="404"/>
                </a:lnTo>
                <a:lnTo>
                  <a:pt x="1588" y="411"/>
                </a:lnTo>
                <a:lnTo>
                  <a:pt x="1584" y="416"/>
                </a:lnTo>
                <a:lnTo>
                  <a:pt x="1578" y="421"/>
                </a:lnTo>
                <a:lnTo>
                  <a:pt x="1573" y="426"/>
                </a:lnTo>
                <a:lnTo>
                  <a:pt x="1568" y="433"/>
                </a:lnTo>
                <a:lnTo>
                  <a:pt x="1561" y="438"/>
                </a:lnTo>
                <a:lnTo>
                  <a:pt x="1555" y="443"/>
                </a:lnTo>
                <a:lnTo>
                  <a:pt x="1549" y="448"/>
                </a:lnTo>
                <a:lnTo>
                  <a:pt x="1542" y="453"/>
                </a:lnTo>
                <a:lnTo>
                  <a:pt x="1535" y="458"/>
                </a:lnTo>
                <a:lnTo>
                  <a:pt x="1527" y="463"/>
                </a:lnTo>
                <a:lnTo>
                  <a:pt x="1520" y="470"/>
                </a:lnTo>
                <a:lnTo>
                  <a:pt x="1512" y="475"/>
                </a:lnTo>
                <a:lnTo>
                  <a:pt x="1504" y="480"/>
                </a:lnTo>
                <a:lnTo>
                  <a:pt x="1495" y="485"/>
                </a:lnTo>
                <a:lnTo>
                  <a:pt x="1486" y="490"/>
                </a:lnTo>
                <a:lnTo>
                  <a:pt x="1478" y="493"/>
                </a:lnTo>
                <a:lnTo>
                  <a:pt x="1468" y="498"/>
                </a:lnTo>
                <a:lnTo>
                  <a:pt x="1459" y="503"/>
                </a:lnTo>
                <a:lnTo>
                  <a:pt x="1448" y="508"/>
                </a:lnTo>
                <a:lnTo>
                  <a:pt x="1438" y="513"/>
                </a:lnTo>
                <a:lnTo>
                  <a:pt x="1427" y="518"/>
                </a:lnTo>
                <a:lnTo>
                  <a:pt x="1418" y="522"/>
                </a:lnTo>
                <a:lnTo>
                  <a:pt x="1407" y="527"/>
                </a:lnTo>
                <a:lnTo>
                  <a:pt x="1396" y="532"/>
                </a:lnTo>
                <a:lnTo>
                  <a:pt x="1384" y="535"/>
                </a:lnTo>
                <a:lnTo>
                  <a:pt x="1373" y="540"/>
                </a:lnTo>
                <a:lnTo>
                  <a:pt x="1361" y="543"/>
                </a:lnTo>
                <a:lnTo>
                  <a:pt x="1348" y="548"/>
                </a:lnTo>
                <a:lnTo>
                  <a:pt x="1336" y="552"/>
                </a:lnTo>
                <a:lnTo>
                  <a:pt x="1324" y="557"/>
                </a:lnTo>
                <a:lnTo>
                  <a:pt x="1312" y="560"/>
                </a:lnTo>
                <a:lnTo>
                  <a:pt x="1298" y="563"/>
                </a:lnTo>
                <a:lnTo>
                  <a:pt x="1284" y="568"/>
                </a:lnTo>
                <a:lnTo>
                  <a:pt x="1272" y="572"/>
                </a:lnTo>
                <a:lnTo>
                  <a:pt x="1259" y="575"/>
                </a:lnTo>
                <a:lnTo>
                  <a:pt x="1245" y="579"/>
                </a:lnTo>
                <a:lnTo>
                  <a:pt x="1230" y="584"/>
                </a:lnTo>
                <a:lnTo>
                  <a:pt x="1216" y="587"/>
                </a:lnTo>
                <a:lnTo>
                  <a:pt x="1201" y="590"/>
                </a:lnTo>
                <a:lnTo>
                  <a:pt x="1188" y="594"/>
                </a:lnTo>
                <a:lnTo>
                  <a:pt x="1173" y="595"/>
                </a:lnTo>
                <a:lnTo>
                  <a:pt x="1158" y="599"/>
                </a:lnTo>
                <a:lnTo>
                  <a:pt x="1143" y="602"/>
                </a:lnTo>
                <a:lnTo>
                  <a:pt x="1128" y="605"/>
                </a:lnTo>
                <a:lnTo>
                  <a:pt x="1113" y="609"/>
                </a:lnTo>
                <a:lnTo>
                  <a:pt x="1096" y="610"/>
                </a:lnTo>
                <a:lnTo>
                  <a:pt x="1082" y="614"/>
                </a:lnTo>
                <a:lnTo>
                  <a:pt x="1065" y="617"/>
                </a:lnTo>
                <a:lnTo>
                  <a:pt x="1049" y="619"/>
                </a:lnTo>
                <a:lnTo>
                  <a:pt x="1032" y="622"/>
                </a:lnTo>
                <a:lnTo>
                  <a:pt x="1018" y="624"/>
                </a:lnTo>
                <a:lnTo>
                  <a:pt x="1000" y="625"/>
                </a:lnTo>
                <a:lnTo>
                  <a:pt x="983" y="629"/>
                </a:lnTo>
                <a:lnTo>
                  <a:pt x="967" y="630"/>
                </a:lnTo>
                <a:lnTo>
                  <a:pt x="951" y="632"/>
                </a:lnTo>
                <a:lnTo>
                  <a:pt x="934" y="634"/>
                </a:lnTo>
                <a:lnTo>
                  <a:pt x="917" y="636"/>
                </a:lnTo>
                <a:lnTo>
                  <a:pt x="900" y="637"/>
                </a:lnTo>
                <a:lnTo>
                  <a:pt x="883" y="639"/>
                </a:lnTo>
                <a:lnTo>
                  <a:pt x="866" y="641"/>
                </a:lnTo>
                <a:lnTo>
                  <a:pt x="849" y="642"/>
                </a:lnTo>
                <a:lnTo>
                  <a:pt x="831" y="644"/>
                </a:lnTo>
                <a:lnTo>
                  <a:pt x="813" y="644"/>
                </a:lnTo>
                <a:lnTo>
                  <a:pt x="796" y="646"/>
                </a:lnTo>
                <a:lnTo>
                  <a:pt x="779" y="647"/>
                </a:lnTo>
                <a:lnTo>
                  <a:pt x="762" y="647"/>
                </a:lnTo>
                <a:lnTo>
                  <a:pt x="744" y="649"/>
                </a:lnTo>
                <a:lnTo>
                  <a:pt x="726" y="649"/>
                </a:lnTo>
                <a:lnTo>
                  <a:pt x="708" y="651"/>
                </a:lnTo>
                <a:lnTo>
                  <a:pt x="691" y="651"/>
                </a:lnTo>
                <a:lnTo>
                  <a:pt x="673" y="651"/>
                </a:lnTo>
                <a:lnTo>
                  <a:pt x="655" y="651"/>
                </a:lnTo>
                <a:lnTo>
                  <a:pt x="636" y="652"/>
                </a:lnTo>
                <a:lnTo>
                  <a:pt x="619" y="652"/>
                </a:lnTo>
                <a:lnTo>
                  <a:pt x="601" y="652"/>
                </a:lnTo>
                <a:lnTo>
                  <a:pt x="583" y="652"/>
                </a:lnTo>
                <a:lnTo>
                  <a:pt x="566" y="652"/>
                </a:lnTo>
                <a:lnTo>
                  <a:pt x="548" y="651"/>
                </a:lnTo>
                <a:lnTo>
                  <a:pt x="530" y="651"/>
                </a:lnTo>
                <a:lnTo>
                  <a:pt x="512" y="651"/>
                </a:lnTo>
                <a:lnTo>
                  <a:pt x="495" y="651"/>
                </a:lnTo>
                <a:lnTo>
                  <a:pt x="477" y="649"/>
                </a:lnTo>
                <a:lnTo>
                  <a:pt x="459" y="649"/>
                </a:lnTo>
                <a:lnTo>
                  <a:pt x="442" y="647"/>
                </a:lnTo>
                <a:lnTo>
                  <a:pt x="424" y="647"/>
                </a:lnTo>
                <a:lnTo>
                  <a:pt x="406" y="646"/>
                </a:lnTo>
                <a:lnTo>
                  <a:pt x="389" y="644"/>
                </a:lnTo>
                <a:lnTo>
                  <a:pt x="371" y="644"/>
                </a:lnTo>
                <a:lnTo>
                  <a:pt x="354" y="642"/>
                </a:lnTo>
                <a:lnTo>
                  <a:pt x="337" y="641"/>
                </a:lnTo>
                <a:lnTo>
                  <a:pt x="319" y="639"/>
                </a:lnTo>
                <a:lnTo>
                  <a:pt x="303" y="637"/>
                </a:lnTo>
                <a:lnTo>
                  <a:pt x="285" y="636"/>
                </a:lnTo>
                <a:lnTo>
                  <a:pt x="269" y="634"/>
                </a:lnTo>
                <a:lnTo>
                  <a:pt x="252" y="632"/>
                </a:lnTo>
                <a:lnTo>
                  <a:pt x="235" y="630"/>
                </a:lnTo>
                <a:lnTo>
                  <a:pt x="218" y="629"/>
                </a:lnTo>
                <a:lnTo>
                  <a:pt x="202" y="625"/>
                </a:lnTo>
                <a:lnTo>
                  <a:pt x="186" y="624"/>
                </a:lnTo>
                <a:lnTo>
                  <a:pt x="169" y="622"/>
                </a:lnTo>
                <a:lnTo>
                  <a:pt x="153" y="619"/>
                </a:lnTo>
                <a:lnTo>
                  <a:pt x="138" y="617"/>
                </a:lnTo>
                <a:lnTo>
                  <a:pt x="122" y="614"/>
                </a:lnTo>
                <a:lnTo>
                  <a:pt x="105" y="610"/>
                </a:lnTo>
                <a:lnTo>
                  <a:pt x="90" y="609"/>
                </a:lnTo>
                <a:lnTo>
                  <a:pt x="75" y="605"/>
                </a:lnTo>
                <a:lnTo>
                  <a:pt x="60" y="602"/>
                </a:lnTo>
                <a:lnTo>
                  <a:pt x="45" y="599"/>
                </a:lnTo>
                <a:lnTo>
                  <a:pt x="30" y="595"/>
                </a:lnTo>
                <a:lnTo>
                  <a:pt x="15" y="594"/>
                </a:lnTo>
                <a:lnTo>
                  <a:pt x="0" y="590"/>
                </a:lnTo>
                <a:lnTo>
                  <a:pt x="601" y="325"/>
                </a:lnTo>
                <a:lnTo>
                  <a:pt x="601" y="0"/>
                </a:lnTo>
                <a:close/>
              </a:path>
            </a:pathLst>
          </a:custGeom>
          <a:solidFill>
            <a:schemeClr val="accent1"/>
          </a:solidFill>
          <a:ln w="3175">
            <a:noFill/>
            <a:prstDash val="solid"/>
            <a:round/>
            <a:headEnd/>
            <a:tailEnd/>
          </a:ln>
        </p:spPr>
        <p:txBody>
          <a:bodyPr/>
          <a:lstStyle/>
          <a:p>
            <a:endParaRPr lang="el-GR" sz="1400"/>
          </a:p>
        </p:txBody>
      </p:sp>
      <p:sp>
        <p:nvSpPr>
          <p:cNvPr id="44059" name="Rectangle 11"/>
          <p:cNvSpPr>
            <a:spLocks noChangeArrowheads="1"/>
          </p:cNvSpPr>
          <p:nvPr/>
        </p:nvSpPr>
        <p:spPr bwMode="auto">
          <a:xfrm>
            <a:off x="3713271" y="1138359"/>
            <a:ext cx="1717458" cy="276999"/>
          </a:xfrm>
          <a:prstGeom prst="rect">
            <a:avLst/>
          </a:prstGeom>
          <a:noFill/>
          <a:ln w="9525">
            <a:noFill/>
            <a:miter lim="800000"/>
            <a:headEnd/>
            <a:tailEnd/>
          </a:ln>
        </p:spPr>
        <p:txBody>
          <a:bodyPr wrap="none" lIns="0" tIns="0" rIns="0" bIns="0">
            <a:spAutoFit/>
          </a:bodyPr>
          <a:lstStyle/>
          <a:p>
            <a:r>
              <a:rPr lang="el-GR" b="1" dirty="0">
                <a:solidFill>
                  <a:srgbClr val="000000"/>
                </a:solidFill>
              </a:rPr>
              <a:t>Επιμετάλλωση (γ)</a:t>
            </a:r>
            <a:endParaRPr lang="el-GR" dirty="0"/>
          </a:p>
        </p:txBody>
      </p:sp>
      <p:sp>
        <p:nvSpPr>
          <p:cNvPr id="44061" name="Rectangle 13"/>
          <p:cNvSpPr>
            <a:spLocks noChangeArrowheads="1"/>
          </p:cNvSpPr>
          <p:nvPr/>
        </p:nvSpPr>
        <p:spPr bwMode="auto">
          <a:xfrm>
            <a:off x="5366215" y="2660442"/>
            <a:ext cx="91372" cy="215444"/>
          </a:xfrm>
          <a:prstGeom prst="rect">
            <a:avLst/>
          </a:prstGeom>
          <a:noFill/>
          <a:ln w="9525">
            <a:noFill/>
            <a:miter lim="800000"/>
            <a:headEnd/>
            <a:tailEnd/>
          </a:ln>
        </p:spPr>
        <p:txBody>
          <a:bodyPr wrap="none" lIns="0" tIns="0" rIns="0" bIns="0">
            <a:spAutoFit/>
          </a:bodyPr>
          <a:lstStyle/>
          <a:p>
            <a:r>
              <a:rPr lang="en-US" sz="1400" b="1">
                <a:solidFill>
                  <a:srgbClr val="000000"/>
                </a:solidFill>
              </a:rPr>
              <a:t>6</a:t>
            </a:r>
            <a:endParaRPr lang="el-GR" sz="1400"/>
          </a:p>
        </p:txBody>
      </p:sp>
      <p:sp>
        <p:nvSpPr>
          <p:cNvPr id="44063" name="Rectangle 15"/>
          <p:cNvSpPr>
            <a:spLocks noChangeArrowheads="1"/>
          </p:cNvSpPr>
          <p:nvPr/>
        </p:nvSpPr>
        <p:spPr bwMode="auto">
          <a:xfrm>
            <a:off x="1606141" y="1998276"/>
            <a:ext cx="91372" cy="215444"/>
          </a:xfrm>
          <a:prstGeom prst="rect">
            <a:avLst/>
          </a:prstGeom>
          <a:noFill/>
          <a:ln w="9525">
            <a:noFill/>
            <a:miter lim="800000"/>
            <a:headEnd/>
            <a:tailEnd/>
          </a:ln>
        </p:spPr>
        <p:txBody>
          <a:bodyPr wrap="none" lIns="0" tIns="0" rIns="0" bIns="0">
            <a:spAutoFit/>
          </a:bodyPr>
          <a:lstStyle/>
          <a:p>
            <a:r>
              <a:rPr lang="en-US" sz="1400" b="1">
                <a:solidFill>
                  <a:srgbClr val="000000"/>
                </a:solidFill>
              </a:rPr>
              <a:t>4</a:t>
            </a:r>
            <a:endParaRPr lang="el-GR" sz="1400"/>
          </a:p>
        </p:txBody>
      </p:sp>
      <p:sp>
        <p:nvSpPr>
          <p:cNvPr id="44038" name="Freeform 23"/>
          <p:cNvSpPr>
            <a:spLocks/>
          </p:cNvSpPr>
          <p:nvPr/>
        </p:nvSpPr>
        <p:spPr bwMode="auto">
          <a:xfrm>
            <a:off x="4930262" y="4154034"/>
            <a:ext cx="710823" cy="614310"/>
          </a:xfrm>
          <a:custGeom>
            <a:avLst/>
            <a:gdLst>
              <a:gd name="T0" fmla="*/ 495 w 497"/>
              <a:gd name="T1" fmla="*/ 12 h 611"/>
              <a:gd name="T2" fmla="*/ 494 w 497"/>
              <a:gd name="T3" fmla="*/ 23 h 611"/>
              <a:gd name="T4" fmla="*/ 489 w 497"/>
              <a:gd name="T5" fmla="*/ 34 h 611"/>
              <a:gd name="T6" fmla="*/ 485 w 497"/>
              <a:gd name="T7" fmla="*/ 46 h 611"/>
              <a:gd name="T8" fmla="*/ 478 w 497"/>
              <a:gd name="T9" fmla="*/ 57 h 611"/>
              <a:gd name="T10" fmla="*/ 470 w 497"/>
              <a:gd name="T11" fmla="*/ 68 h 611"/>
              <a:gd name="T12" fmla="*/ 461 w 497"/>
              <a:gd name="T13" fmla="*/ 79 h 611"/>
              <a:gd name="T14" fmla="*/ 450 w 497"/>
              <a:gd name="T15" fmla="*/ 91 h 611"/>
              <a:gd name="T16" fmla="*/ 438 w 497"/>
              <a:gd name="T17" fmla="*/ 102 h 611"/>
              <a:gd name="T18" fmla="*/ 425 w 497"/>
              <a:gd name="T19" fmla="*/ 113 h 611"/>
              <a:gd name="T20" fmla="*/ 408 w 497"/>
              <a:gd name="T21" fmla="*/ 122 h 611"/>
              <a:gd name="T22" fmla="*/ 392 w 497"/>
              <a:gd name="T23" fmla="*/ 133 h 611"/>
              <a:gd name="T24" fmla="*/ 374 w 497"/>
              <a:gd name="T25" fmla="*/ 144 h 611"/>
              <a:gd name="T26" fmla="*/ 355 w 497"/>
              <a:gd name="T27" fmla="*/ 154 h 611"/>
              <a:gd name="T28" fmla="*/ 335 w 497"/>
              <a:gd name="T29" fmla="*/ 164 h 611"/>
              <a:gd name="T30" fmla="*/ 314 w 497"/>
              <a:gd name="T31" fmla="*/ 173 h 611"/>
              <a:gd name="T32" fmla="*/ 290 w 497"/>
              <a:gd name="T33" fmla="*/ 184 h 611"/>
              <a:gd name="T34" fmla="*/ 267 w 497"/>
              <a:gd name="T35" fmla="*/ 193 h 611"/>
              <a:gd name="T36" fmla="*/ 242 w 497"/>
              <a:gd name="T37" fmla="*/ 201 h 611"/>
              <a:gd name="T38" fmla="*/ 215 w 497"/>
              <a:gd name="T39" fmla="*/ 210 h 611"/>
              <a:gd name="T40" fmla="*/ 187 w 497"/>
              <a:gd name="T41" fmla="*/ 219 h 611"/>
              <a:gd name="T42" fmla="*/ 159 w 497"/>
              <a:gd name="T43" fmla="*/ 227 h 611"/>
              <a:gd name="T44" fmla="*/ 130 w 497"/>
              <a:gd name="T45" fmla="*/ 235 h 611"/>
              <a:gd name="T46" fmla="*/ 99 w 497"/>
              <a:gd name="T47" fmla="*/ 242 h 611"/>
              <a:gd name="T48" fmla="*/ 66 w 497"/>
              <a:gd name="T49" fmla="*/ 250 h 611"/>
              <a:gd name="T50" fmla="*/ 34 w 497"/>
              <a:gd name="T51" fmla="*/ 258 h 611"/>
              <a:gd name="T52" fmla="*/ 0 w 497"/>
              <a:gd name="T53" fmla="*/ 264 h 611"/>
              <a:gd name="T54" fmla="*/ 18 w 497"/>
              <a:gd name="T55" fmla="*/ 608 h 611"/>
              <a:gd name="T56" fmla="*/ 50 w 497"/>
              <a:gd name="T57" fmla="*/ 602 h 611"/>
              <a:gd name="T58" fmla="*/ 83 w 497"/>
              <a:gd name="T59" fmla="*/ 594 h 611"/>
              <a:gd name="T60" fmla="*/ 114 w 497"/>
              <a:gd name="T61" fmla="*/ 587 h 611"/>
              <a:gd name="T62" fmla="*/ 144 w 497"/>
              <a:gd name="T63" fmla="*/ 579 h 611"/>
              <a:gd name="T64" fmla="*/ 174 w 497"/>
              <a:gd name="T65" fmla="*/ 570 h 611"/>
              <a:gd name="T66" fmla="*/ 202 w 497"/>
              <a:gd name="T67" fmla="*/ 562 h 611"/>
              <a:gd name="T68" fmla="*/ 228 w 497"/>
              <a:gd name="T69" fmla="*/ 553 h 611"/>
              <a:gd name="T70" fmla="*/ 254 w 497"/>
              <a:gd name="T71" fmla="*/ 545 h 611"/>
              <a:gd name="T72" fmla="*/ 279 w 497"/>
              <a:gd name="T73" fmla="*/ 536 h 611"/>
              <a:gd name="T74" fmla="*/ 302 w 497"/>
              <a:gd name="T75" fmla="*/ 525 h 611"/>
              <a:gd name="T76" fmla="*/ 324 w 497"/>
              <a:gd name="T77" fmla="*/ 516 h 611"/>
              <a:gd name="T78" fmla="*/ 345 w 497"/>
              <a:gd name="T79" fmla="*/ 506 h 611"/>
              <a:gd name="T80" fmla="*/ 366 w 497"/>
              <a:gd name="T81" fmla="*/ 495 h 611"/>
              <a:gd name="T82" fmla="*/ 383 w 497"/>
              <a:gd name="T83" fmla="*/ 486 h 611"/>
              <a:gd name="T84" fmla="*/ 401 w 497"/>
              <a:gd name="T85" fmla="*/ 475 h 611"/>
              <a:gd name="T86" fmla="*/ 417 w 497"/>
              <a:gd name="T87" fmla="*/ 465 h 611"/>
              <a:gd name="T88" fmla="*/ 430 w 497"/>
              <a:gd name="T89" fmla="*/ 454 h 611"/>
              <a:gd name="T90" fmla="*/ 444 w 497"/>
              <a:gd name="T91" fmla="*/ 443 h 611"/>
              <a:gd name="T92" fmla="*/ 456 w 497"/>
              <a:gd name="T93" fmla="*/ 432 h 611"/>
              <a:gd name="T94" fmla="*/ 466 w 497"/>
              <a:gd name="T95" fmla="*/ 421 h 611"/>
              <a:gd name="T96" fmla="*/ 475 w 497"/>
              <a:gd name="T97" fmla="*/ 411 h 611"/>
              <a:gd name="T98" fmla="*/ 482 w 497"/>
              <a:gd name="T99" fmla="*/ 398 h 611"/>
              <a:gd name="T100" fmla="*/ 488 w 497"/>
              <a:gd name="T101" fmla="*/ 387 h 611"/>
              <a:gd name="T102" fmla="*/ 492 w 497"/>
              <a:gd name="T103" fmla="*/ 377 h 611"/>
              <a:gd name="T104" fmla="*/ 495 w 497"/>
              <a:gd name="T105" fmla="*/ 364 h 611"/>
              <a:gd name="T106" fmla="*/ 497 w 497"/>
              <a:gd name="T107" fmla="*/ 353 h 6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7"/>
              <a:gd name="T163" fmla="*/ 0 h 611"/>
              <a:gd name="T164" fmla="*/ 497 w 497"/>
              <a:gd name="T165" fmla="*/ 611 h 6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7" h="611">
                <a:moveTo>
                  <a:pt x="497" y="0"/>
                </a:moveTo>
                <a:lnTo>
                  <a:pt x="497" y="0"/>
                </a:lnTo>
                <a:lnTo>
                  <a:pt x="497" y="6"/>
                </a:lnTo>
                <a:lnTo>
                  <a:pt x="495" y="12"/>
                </a:lnTo>
                <a:lnTo>
                  <a:pt x="495" y="17"/>
                </a:lnTo>
                <a:lnTo>
                  <a:pt x="494" y="23"/>
                </a:lnTo>
                <a:lnTo>
                  <a:pt x="492" y="29"/>
                </a:lnTo>
                <a:lnTo>
                  <a:pt x="489" y="34"/>
                </a:lnTo>
                <a:lnTo>
                  <a:pt x="488" y="40"/>
                </a:lnTo>
                <a:lnTo>
                  <a:pt x="485" y="46"/>
                </a:lnTo>
                <a:lnTo>
                  <a:pt x="482" y="51"/>
                </a:lnTo>
                <a:lnTo>
                  <a:pt x="478" y="57"/>
                </a:lnTo>
                <a:lnTo>
                  <a:pt x="475" y="63"/>
                </a:lnTo>
                <a:lnTo>
                  <a:pt x="470" y="68"/>
                </a:lnTo>
                <a:lnTo>
                  <a:pt x="466" y="74"/>
                </a:lnTo>
                <a:lnTo>
                  <a:pt x="461" y="79"/>
                </a:lnTo>
                <a:lnTo>
                  <a:pt x="456" y="85"/>
                </a:lnTo>
                <a:lnTo>
                  <a:pt x="450" y="91"/>
                </a:lnTo>
                <a:lnTo>
                  <a:pt x="444" y="96"/>
                </a:lnTo>
                <a:lnTo>
                  <a:pt x="438" y="102"/>
                </a:lnTo>
                <a:lnTo>
                  <a:pt x="430" y="106"/>
                </a:lnTo>
                <a:lnTo>
                  <a:pt x="425" y="113"/>
                </a:lnTo>
                <a:lnTo>
                  <a:pt x="417" y="117"/>
                </a:lnTo>
                <a:lnTo>
                  <a:pt x="408" y="122"/>
                </a:lnTo>
                <a:lnTo>
                  <a:pt x="401" y="128"/>
                </a:lnTo>
                <a:lnTo>
                  <a:pt x="392" y="133"/>
                </a:lnTo>
                <a:lnTo>
                  <a:pt x="383" y="139"/>
                </a:lnTo>
                <a:lnTo>
                  <a:pt x="374" y="144"/>
                </a:lnTo>
                <a:lnTo>
                  <a:pt x="366" y="148"/>
                </a:lnTo>
                <a:lnTo>
                  <a:pt x="355" y="154"/>
                </a:lnTo>
                <a:lnTo>
                  <a:pt x="345" y="159"/>
                </a:lnTo>
                <a:lnTo>
                  <a:pt x="335" y="164"/>
                </a:lnTo>
                <a:lnTo>
                  <a:pt x="324" y="168"/>
                </a:lnTo>
                <a:lnTo>
                  <a:pt x="314" y="173"/>
                </a:lnTo>
                <a:lnTo>
                  <a:pt x="302" y="177"/>
                </a:lnTo>
                <a:lnTo>
                  <a:pt x="290" y="184"/>
                </a:lnTo>
                <a:lnTo>
                  <a:pt x="279" y="188"/>
                </a:lnTo>
                <a:lnTo>
                  <a:pt x="267" y="193"/>
                </a:lnTo>
                <a:lnTo>
                  <a:pt x="254" y="198"/>
                </a:lnTo>
                <a:lnTo>
                  <a:pt x="242" y="201"/>
                </a:lnTo>
                <a:lnTo>
                  <a:pt x="228" y="205"/>
                </a:lnTo>
                <a:lnTo>
                  <a:pt x="215" y="210"/>
                </a:lnTo>
                <a:lnTo>
                  <a:pt x="202" y="215"/>
                </a:lnTo>
                <a:lnTo>
                  <a:pt x="187" y="219"/>
                </a:lnTo>
                <a:lnTo>
                  <a:pt x="174" y="222"/>
                </a:lnTo>
                <a:lnTo>
                  <a:pt x="159" y="227"/>
                </a:lnTo>
                <a:lnTo>
                  <a:pt x="144" y="232"/>
                </a:lnTo>
                <a:lnTo>
                  <a:pt x="130" y="235"/>
                </a:lnTo>
                <a:lnTo>
                  <a:pt x="114" y="239"/>
                </a:lnTo>
                <a:lnTo>
                  <a:pt x="99" y="242"/>
                </a:lnTo>
                <a:lnTo>
                  <a:pt x="83" y="247"/>
                </a:lnTo>
                <a:lnTo>
                  <a:pt x="66" y="250"/>
                </a:lnTo>
                <a:lnTo>
                  <a:pt x="50" y="255"/>
                </a:lnTo>
                <a:lnTo>
                  <a:pt x="34" y="258"/>
                </a:lnTo>
                <a:lnTo>
                  <a:pt x="18" y="261"/>
                </a:lnTo>
                <a:lnTo>
                  <a:pt x="0" y="264"/>
                </a:lnTo>
                <a:lnTo>
                  <a:pt x="0" y="611"/>
                </a:lnTo>
                <a:lnTo>
                  <a:pt x="18" y="608"/>
                </a:lnTo>
                <a:lnTo>
                  <a:pt x="34" y="605"/>
                </a:lnTo>
                <a:lnTo>
                  <a:pt x="50" y="602"/>
                </a:lnTo>
                <a:lnTo>
                  <a:pt x="66" y="597"/>
                </a:lnTo>
                <a:lnTo>
                  <a:pt x="83" y="594"/>
                </a:lnTo>
                <a:lnTo>
                  <a:pt x="99" y="590"/>
                </a:lnTo>
                <a:lnTo>
                  <a:pt x="114" y="587"/>
                </a:lnTo>
                <a:lnTo>
                  <a:pt x="130" y="582"/>
                </a:lnTo>
                <a:lnTo>
                  <a:pt x="144" y="579"/>
                </a:lnTo>
                <a:lnTo>
                  <a:pt x="159" y="574"/>
                </a:lnTo>
                <a:lnTo>
                  <a:pt x="174" y="570"/>
                </a:lnTo>
                <a:lnTo>
                  <a:pt x="187" y="566"/>
                </a:lnTo>
                <a:lnTo>
                  <a:pt x="202" y="562"/>
                </a:lnTo>
                <a:lnTo>
                  <a:pt x="215" y="557"/>
                </a:lnTo>
                <a:lnTo>
                  <a:pt x="228" y="553"/>
                </a:lnTo>
                <a:lnTo>
                  <a:pt x="242" y="548"/>
                </a:lnTo>
                <a:lnTo>
                  <a:pt x="254" y="545"/>
                </a:lnTo>
                <a:lnTo>
                  <a:pt x="267" y="540"/>
                </a:lnTo>
                <a:lnTo>
                  <a:pt x="279" y="536"/>
                </a:lnTo>
                <a:lnTo>
                  <a:pt x="290" y="531"/>
                </a:lnTo>
                <a:lnTo>
                  <a:pt x="302" y="525"/>
                </a:lnTo>
                <a:lnTo>
                  <a:pt x="314" y="520"/>
                </a:lnTo>
                <a:lnTo>
                  <a:pt x="324" y="516"/>
                </a:lnTo>
                <a:lnTo>
                  <a:pt x="335" y="511"/>
                </a:lnTo>
                <a:lnTo>
                  <a:pt x="345" y="506"/>
                </a:lnTo>
                <a:lnTo>
                  <a:pt x="355" y="502"/>
                </a:lnTo>
                <a:lnTo>
                  <a:pt x="366" y="495"/>
                </a:lnTo>
                <a:lnTo>
                  <a:pt x="374" y="491"/>
                </a:lnTo>
                <a:lnTo>
                  <a:pt x="383" y="486"/>
                </a:lnTo>
                <a:lnTo>
                  <a:pt x="392" y="480"/>
                </a:lnTo>
                <a:lnTo>
                  <a:pt x="401" y="475"/>
                </a:lnTo>
                <a:lnTo>
                  <a:pt x="408" y="469"/>
                </a:lnTo>
                <a:lnTo>
                  <a:pt x="417" y="465"/>
                </a:lnTo>
                <a:lnTo>
                  <a:pt x="425" y="460"/>
                </a:lnTo>
                <a:lnTo>
                  <a:pt x="430" y="454"/>
                </a:lnTo>
                <a:lnTo>
                  <a:pt x="438" y="449"/>
                </a:lnTo>
                <a:lnTo>
                  <a:pt x="444" y="443"/>
                </a:lnTo>
                <a:lnTo>
                  <a:pt x="450" y="438"/>
                </a:lnTo>
                <a:lnTo>
                  <a:pt x="456" y="432"/>
                </a:lnTo>
                <a:lnTo>
                  <a:pt x="461" y="426"/>
                </a:lnTo>
                <a:lnTo>
                  <a:pt x="466" y="421"/>
                </a:lnTo>
                <a:lnTo>
                  <a:pt x="470" y="415"/>
                </a:lnTo>
                <a:lnTo>
                  <a:pt x="475" y="411"/>
                </a:lnTo>
                <a:lnTo>
                  <a:pt x="478" y="404"/>
                </a:lnTo>
                <a:lnTo>
                  <a:pt x="482" y="398"/>
                </a:lnTo>
                <a:lnTo>
                  <a:pt x="485" y="394"/>
                </a:lnTo>
                <a:lnTo>
                  <a:pt x="488" y="387"/>
                </a:lnTo>
                <a:lnTo>
                  <a:pt x="489" y="381"/>
                </a:lnTo>
                <a:lnTo>
                  <a:pt x="492" y="377"/>
                </a:lnTo>
                <a:lnTo>
                  <a:pt x="494" y="370"/>
                </a:lnTo>
                <a:lnTo>
                  <a:pt x="495" y="364"/>
                </a:lnTo>
                <a:lnTo>
                  <a:pt x="495" y="360"/>
                </a:lnTo>
                <a:lnTo>
                  <a:pt x="497" y="353"/>
                </a:lnTo>
                <a:lnTo>
                  <a:pt x="497" y="347"/>
                </a:lnTo>
                <a:lnTo>
                  <a:pt x="497" y="0"/>
                </a:lnTo>
                <a:close/>
              </a:path>
            </a:pathLst>
          </a:custGeom>
          <a:solidFill>
            <a:schemeClr val="accent1">
              <a:lumMod val="75000"/>
            </a:schemeClr>
          </a:solidFill>
          <a:ln w="3810">
            <a:noFill/>
            <a:round/>
            <a:headEnd/>
            <a:tailEnd/>
          </a:ln>
        </p:spPr>
        <p:txBody>
          <a:bodyPr/>
          <a:lstStyle/>
          <a:p>
            <a:endParaRPr lang="el-GR" sz="1400"/>
          </a:p>
        </p:txBody>
      </p:sp>
      <p:sp>
        <p:nvSpPr>
          <p:cNvPr id="44039" name="Freeform 24"/>
          <p:cNvSpPr>
            <a:spLocks/>
          </p:cNvSpPr>
          <p:nvPr/>
        </p:nvSpPr>
        <p:spPr bwMode="auto">
          <a:xfrm>
            <a:off x="3920521" y="4154034"/>
            <a:ext cx="1009741" cy="614310"/>
          </a:xfrm>
          <a:custGeom>
            <a:avLst/>
            <a:gdLst>
              <a:gd name="T0" fmla="*/ 0 w 706"/>
              <a:gd name="T1" fmla="*/ 0 h 611"/>
              <a:gd name="T2" fmla="*/ 706 w 706"/>
              <a:gd name="T3" fmla="*/ 264 h 611"/>
              <a:gd name="T4" fmla="*/ 706 w 706"/>
              <a:gd name="T5" fmla="*/ 611 h 611"/>
              <a:gd name="T6" fmla="*/ 0 w 706"/>
              <a:gd name="T7" fmla="*/ 347 h 611"/>
              <a:gd name="T8" fmla="*/ 0 w 706"/>
              <a:gd name="T9" fmla="*/ 0 h 611"/>
              <a:gd name="T10" fmla="*/ 0 60000 65536"/>
              <a:gd name="T11" fmla="*/ 0 60000 65536"/>
              <a:gd name="T12" fmla="*/ 0 60000 65536"/>
              <a:gd name="T13" fmla="*/ 0 60000 65536"/>
              <a:gd name="T14" fmla="*/ 0 60000 65536"/>
              <a:gd name="T15" fmla="*/ 0 w 706"/>
              <a:gd name="T16" fmla="*/ 0 h 611"/>
              <a:gd name="T17" fmla="*/ 706 w 706"/>
              <a:gd name="T18" fmla="*/ 611 h 611"/>
            </a:gdLst>
            <a:ahLst/>
            <a:cxnLst>
              <a:cxn ang="T10">
                <a:pos x="T0" y="T1"/>
              </a:cxn>
              <a:cxn ang="T11">
                <a:pos x="T2" y="T3"/>
              </a:cxn>
              <a:cxn ang="T12">
                <a:pos x="T4" y="T5"/>
              </a:cxn>
              <a:cxn ang="T13">
                <a:pos x="T6" y="T7"/>
              </a:cxn>
              <a:cxn ang="T14">
                <a:pos x="T8" y="T9"/>
              </a:cxn>
            </a:cxnLst>
            <a:rect l="T15" t="T16" r="T17" b="T18"/>
            <a:pathLst>
              <a:path w="706" h="611">
                <a:moveTo>
                  <a:pt x="0" y="0"/>
                </a:moveTo>
                <a:lnTo>
                  <a:pt x="706" y="264"/>
                </a:lnTo>
                <a:lnTo>
                  <a:pt x="706" y="611"/>
                </a:lnTo>
                <a:lnTo>
                  <a:pt x="0" y="347"/>
                </a:lnTo>
                <a:lnTo>
                  <a:pt x="0" y="0"/>
                </a:lnTo>
                <a:close/>
              </a:path>
            </a:pathLst>
          </a:custGeom>
          <a:solidFill>
            <a:schemeClr val="tx2">
              <a:lumMod val="60000"/>
              <a:lumOff val="40000"/>
            </a:schemeClr>
          </a:solidFill>
          <a:ln w="3810">
            <a:noFill/>
            <a:round/>
            <a:headEnd/>
            <a:tailEnd/>
          </a:ln>
        </p:spPr>
        <p:txBody>
          <a:bodyPr/>
          <a:lstStyle/>
          <a:p>
            <a:endParaRPr lang="el-GR" sz="1400"/>
          </a:p>
        </p:txBody>
      </p:sp>
      <p:sp>
        <p:nvSpPr>
          <p:cNvPr id="44040" name="Freeform 25"/>
          <p:cNvSpPr>
            <a:spLocks/>
          </p:cNvSpPr>
          <p:nvPr/>
        </p:nvSpPr>
        <p:spPr bwMode="auto">
          <a:xfrm>
            <a:off x="3920521" y="3826268"/>
            <a:ext cx="1720564" cy="593196"/>
          </a:xfrm>
          <a:custGeom>
            <a:avLst/>
            <a:gdLst>
              <a:gd name="T0" fmla="*/ 41 w 1203"/>
              <a:gd name="T1" fmla="*/ 0 h 590"/>
              <a:gd name="T2" fmla="*/ 84 w 1203"/>
              <a:gd name="T3" fmla="*/ 0 h 590"/>
              <a:gd name="T4" fmla="*/ 146 w 1203"/>
              <a:gd name="T5" fmla="*/ 2 h 590"/>
              <a:gd name="T6" fmla="*/ 187 w 1203"/>
              <a:gd name="T7" fmla="*/ 3 h 590"/>
              <a:gd name="T8" fmla="*/ 228 w 1203"/>
              <a:gd name="T9" fmla="*/ 6 h 590"/>
              <a:gd name="T10" fmla="*/ 290 w 1203"/>
              <a:gd name="T11" fmla="*/ 9 h 590"/>
              <a:gd name="T12" fmla="*/ 332 w 1203"/>
              <a:gd name="T13" fmla="*/ 13 h 590"/>
              <a:gd name="T14" fmla="*/ 371 w 1203"/>
              <a:gd name="T15" fmla="*/ 16 h 590"/>
              <a:gd name="T16" fmla="*/ 430 w 1203"/>
              <a:gd name="T17" fmla="*/ 22 h 590"/>
              <a:gd name="T18" fmla="*/ 470 w 1203"/>
              <a:gd name="T19" fmla="*/ 26 h 590"/>
              <a:gd name="T20" fmla="*/ 508 w 1203"/>
              <a:gd name="T21" fmla="*/ 31 h 590"/>
              <a:gd name="T22" fmla="*/ 564 w 1203"/>
              <a:gd name="T23" fmla="*/ 39 h 590"/>
              <a:gd name="T24" fmla="*/ 601 w 1203"/>
              <a:gd name="T25" fmla="*/ 43 h 590"/>
              <a:gd name="T26" fmla="*/ 637 w 1203"/>
              <a:gd name="T27" fmla="*/ 50 h 590"/>
              <a:gd name="T28" fmla="*/ 690 w 1203"/>
              <a:gd name="T29" fmla="*/ 59 h 590"/>
              <a:gd name="T30" fmla="*/ 724 w 1203"/>
              <a:gd name="T31" fmla="*/ 65 h 590"/>
              <a:gd name="T32" fmla="*/ 756 w 1203"/>
              <a:gd name="T33" fmla="*/ 73 h 590"/>
              <a:gd name="T34" fmla="*/ 805 w 1203"/>
              <a:gd name="T35" fmla="*/ 84 h 590"/>
              <a:gd name="T36" fmla="*/ 836 w 1203"/>
              <a:gd name="T37" fmla="*/ 91 h 590"/>
              <a:gd name="T38" fmla="*/ 865 w 1203"/>
              <a:gd name="T39" fmla="*/ 99 h 590"/>
              <a:gd name="T40" fmla="*/ 908 w 1203"/>
              <a:gd name="T41" fmla="*/ 111 h 590"/>
              <a:gd name="T42" fmla="*/ 934 w 1203"/>
              <a:gd name="T43" fmla="*/ 121 h 590"/>
              <a:gd name="T44" fmla="*/ 960 w 1203"/>
              <a:gd name="T45" fmla="*/ 130 h 590"/>
              <a:gd name="T46" fmla="*/ 996 w 1203"/>
              <a:gd name="T47" fmla="*/ 144 h 590"/>
              <a:gd name="T48" fmla="*/ 1020 w 1203"/>
              <a:gd name="T49" fmla="*/ 153 h 590"/>
              <a:gd name="T50" fmla="*/ 1041 w 1203"/>
              <a:gd name="T51" fmla="*/ 162 h 590"/>
              <a:gd name="T52" fmla="*/ 1072 w 1203"/>
              <a:gd name="T53" fmla="*/ 178 h 590"/>
              <a:gd name="T54" fmla="*/ 1089 w 1203"/>
              <a:gd name="T55" fmla="*/ 189 h 590"/>
              <a:gd name="T56" fmla="*/ 1107 w 1203"/>
              <a:gd name="T57" fmla="*/ 199 h 590"/>
              <a:gd name="T58" fmla="*/ 1131 w 1203"/>
              <a:gd name="T59" fmla="*/ 215 h 590"/>
              <a:gd name="T60" fmla="*/ 1144 w 1203"/>
              <a:gd name="T61" fmla="*/ 226 h 590"/>
              <a:gd name="T62" fmla="*/ 1156 w 1203"/>
              <a:gd name="T63" fmla="*/ 236 h 590"/>
              <a:gd name="T64" fmla="*/ 1172 w 1203"/>
              <a:gd name="T65" fmla="*/ 253 h 590"/>
              <a:gd name="T66" fmla="*/ 1181 w 1203"/>
              <a:gd name="T67" fmla="*/ 264 h 590"/>
              <a:gd name="T68" fmla="*/ 1188 w 1203"/>
              <a:gd name="T69" fmla="*/ 275 h 590"/>
              <a:gd name="T70" fmla="*/ 1195 w 1203"/>
              <a:gd name="T71" fmla="*/ 292 h 590"/>
              <a:gd name="T72" fmla="*/ 1200 w 1203"/>
              <a:gd name="T73" fmla="*/ 303 h 590"/>
              <a:gd name="T74" fmla="*/ 1201 w 1203"/>
              <a:gd name="T75" fmla="*/ 315 h 590"/>
              <a:gd name="T76" fmla="*/ 1203 w 1203"/>
              <a:gd name="T77" fmla="*/ 332 h 590"/>
              <a:gd name="T78" fmla="*/ 1201 w 1203"/>
              <a:gd name="T79" fmla="*/ 343 h 590"/>
              <a:gd name="T80" fmla="*/ 1198 w 1203"/>
              <a:gd name="T81" fmla="*/ 355 h 590"/>
              <a:gd name="T82" fmla="*/ 1191 w 1203"/>
              <a:gd name="T83" fmla="*/ 372 h 590"/>
              <a:gd name="T84" fmla="*/ 1184 w 1203"/>
              <a:gd name="T85" fmla="*/ 383 h 590"/>
              <a:gd name="T86" fmla="*/ 1176 w 1203"/>
              <a:gd name="T87" fmla="*/ 394 h 590"/>
              <a:gd name="T88" fmla="*/ 1162 w 1203"/>
              <a:gd name="T89" fmla="*/ 411 h 590"/>
              <a:gd name="T90" fmla="*/ 1150 w 1203"/>
              <a:gd name="T91" fmla="*/ 422 h 590"/>
              <a:gd name="T92" fmla="*/ 1136 w 1203"/>
              <a:gd name="T93" fmla="*/ 432 h 590"/>
              <a:gd name="T94" fmla="*/ 1114 w 1203"/>
              <a:gd name="T95" fmla="*/ 448 h 590"/>
              <a:gd name="T96" fmla="*/ 1098 w 1203"/>
              <a:gd name="T97" fmla="*/ 459 h 590"/>
              <a:gd name="T98" fmla="*/ 1080 w 1203"/>
              <a:gd name="T99" fmla="*/ 470 h 590"/>
              <a:gd name="T100" fmla="*/ 1051 w 1203"/>
              <a:gd name="T101" fmla="*/ 485 h 590"/>
              <a:gd name="T102" fmla="*/ 1030 w 1203"/>
              <a:gd name="T103" fmla="*/ 494 h 590"/>
              <a:gd name="T104" fmla="*/ 1008 w 1203"/>
              <a:gd name="T105" fmla="*/ 503 h 590"/>
              <a:gd name="T106" fmla="*/ 973 w 1203"/>
              <a:gd name="T107" fmla="*/ 519 h 590"/>
              <a:gd name="T108" fmla="*/ 948 w 1203"/>
              <a:gd name="T109" fmla="*/ 527 h 590"/>
              <a:gd name="T110" fmla="*/ 921 w 1203"/>
              <a:gd name="T111" fmla="*/ 536 h 590"/>
              <a:gd name="T112" fmla="*/ 880 w 1203"/>
              <a:gd name="T113" fmla="*/ 548 h 590"/>
              <a:gd name="T114" fmla="*/ 850 w 1203"/>
              <a:gd name="T115" fmla="*/ 558 h 590"/>
              <a:gd name="T116" fmla="*/ 820 w 1203"/>
              <a:gd name="T117" fmla="*/ 565 h 590"/>
              <a:gd name="T118" fmla="*/ 772 w 1203"/>
              <a:gd name="T119" fmla="*/ 576 h 590"/>
              <a:gd name="T120" fmla="*/ 740 w 1203"/>
              <a:gd name="T121" fmla="*/ 584 h 590"/>
              <a:gd name="T122" fmla="*/ 0 w 1203"/>
              <a:gd name="T123" fmla="*/ 326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3"/>
              <a:gd name="T187" fmla="*/ 0 h 590"/>
              <a:gd name="T188" fmla="*/ 1203 w 1203"/>
              <a:gd name="T189" fmla="*/ 590 h 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3" h="590">
                <a:moveTo>
                  <a:pt x="0" y="0"/>
                </a:moveTo>
                <a:lnTo>
                  <a:pt x="0" y="0"/>
                </a:lnTo>
                <a:lnTo>
                  <a:pt x="21" y="0"/>
                </a:lnTo>
                <a:lnTo>
                  <a:pt x="41" y="0"/>
                </a:lnTo>
                <a:lnTo>
                  <a:pt x="62" y="0"/>
                </a:lnTo>
                <a:lnTo>
                  <a:pt x="84" y="0"/>
                </a:lnTo>
                <a:lnTo>
                  <a:pt x="105" y="2"/>
                </a:lnTo>
                <a:lnTo>
                  <a:pt x="125" y="2"/>
                </a:lnTo>
                <a:lnTo>
                  <a:pt x="146" y="2"/>
                </a:lnTo>
                <a:lnTo>
                  <a:pt x="166" y="3"/>
                </a:lnTo>
                <a:lnTo>
                  <a:pt x="187" y="3"/>
                </a:lnTo>
                <a:lnTo>
                  <a:pt x="208" y="5"/>
                </a:lnTo>
                <a:lnTo>
                  <a:pt x="228" y="6"/>
                </a:lnTo>
                <a:lnTo>
                  <a:pt x="249" y="6"/>
                </a:lnTo>
                <a:lnTo>
                  <a:pt x="270" y="8"/>
                </a:lnTo>
                <a:lnTo>
                  <a:pt x="290" y="9"/>
                </a:lnTo>
                <a:lnTo>
                  <a:pt x="311" y="11"/>
                </a:lnTo>
                <a:lnTo>
                  <a:pt x="332" y="13"/>
                </a:lnTo>
                <a:lnTo>
                  <a:pt x="351" y="14"/>
                </a:lnTo>
                <a:lnTo>
                  <a:pt x="371" y="16"/>
                </a:lnTo>
                <a:lnTo>
                  <a:pt x="391" y="17"/>
                </a:lnTo>
                <a:lnTo>
                  <a:pt x="411" y="20"/>
                </a:lnTo>
                <a:lnTo>
                  <a:pt x="430" y="22"/>
                </a:lnTo>
                <a:lnTo>
                  <a:pt x="449" y="23"/>
                </a:lnTo>
                <a:lnTo>
                  <a:pt x="470" y="26"/>
                </a:lnTo>
                <a:lnTo>
                  <a:pt x="489" y="28"/>
                </a:lnTo>
                <a:lnTo>
                  <a:pt x="508" y="31"/>
                </a:lnTo>
                <a:lnTo>
                  <a:pt x="526" y="33"/>
                </a:lnTo>
                <a:lnTo>
                  <a:pt x="545" y="36"/>
                </a:lnTo>
                <a:lnTo>
                  <a:pt x="564" y="39"/>
                </a:lnTo>
                <a:lnTo>
                  <a:pt x="582" y="40"/>
                </a:lnTo>
                <a:lnTo>
                  <a:pt x="601" y="43"/>
                </a:lnTo>
                <a:lnTo>
                  <a:pt x="619" y="47"/>
                </a:lnTo>
                <a:lnTo>
                  <a:pt x="637" y="50"/>
                </a:lnTo>
                <a:lnTo>
                  <a:pt x="654" y="53"/>
                </a:lnTo>
                <a:lnTo>
                  <a:pt x="672" y="56"/>
                </a:lnTo>
                <a:lnTo>
                  <a:pt x="690" y="59"/>
                </a:lnTo>
                <a:lnTo>
                  <a:pt x="706" y="62"/>
                </a:lnTo>
                <a:lnTo>
                  <a:pt x="724" y="65"/>
                </a:lnTo>
                <a:lnTo>
                  <a:pt x="740" y="70"/>
                </a:lnTo>
                <a:lnTo>
                  <a:pt x="756" y="73"/>
                </a:lnTo>
                <a:lnTo>
                  <a:pt x="772" y="76"/>
                </a:lnTo>
                <a:lnTo>
                  <a:pt x="789" y="80"/>
                </a:lnTo>
                <a:lnTo>
                  <a:pt x="805" y="84"/>
                </a:lnTo>
                <a:lnTo>
                  <a:pt x="820" y="88"/>
                </a:lnTo>
                <a:lnTo>
                  <a:pt x="836" y="91"/>
                </a:lnTo>
                <a:lnTo>
                  <a:pt x="850" y="96"/>
                </a:lnTo>
                <a:lnTo>
                  <a:pt x="865" y="99"/>
                </a:lnTo>
                <a:lnTo>
                  <a:pt x="880" y="104"/>
                </a:lnTo>
                <a:lnTo>
                  <a:pt x="893" y="108"/>
                </a:lnTo>
                <a:lnTo>
                  <a:pt x="908" y="111"/>
                </a:lnTo>
                <a:lnTo>
                  <a:pt x="921" y="116"/>
                </a:lnTo>
                <a:lnTo>
                  <a:pt x="934" y="121"/>
                </a:lnTo>
                <a:lnTo>
                  <a:pt x="948" y="125"/>
                </a:lnTo>
                <a:lnTo>
                  <a:pt x="960" y="130"/>
                </a:lnTo>
                <a:lnTo>
                  <a:pt x="973" y="135"/>
                </a:lnTo>
                <a:lnTo>
                  <a:pt x="985" y="139"/>
                </a:lnTo>
                <a:lnTo>
                  <a:pt x="996" y="144"/>
                </a:lnTo>
                <a:lnTo>
                  <a:pt x="1008" y="148"/>
                </a:lnTo>
                <a:lnTo>
                  <a:pt x="1020" y="153"/>
                </a:lnTo>
                <a:lnTo>
                  <a:pt x="1030" y="158"/>
                </a:lnTo>
                <a:lnTo>
                  <a:pt x="1041" y="162"/>
                </a:lnTo>
                <a:lnTo>
                  <a:pt x="1051" y="168"/>
                </a:lnTo>
                <a:lnTo>
                  <a:pt x="1061" y="173"/>
                </a:lnTo>
                <a:lnTo>
                  <a:pt x="1072" y="178"/>
                </a:lnTo>
                <a:lnTo>
                  <a:pt x="1080" y="184"/>
                </a:lnTo>
                <a:lnTo>
                  <a:pt x="1089" y="189"/>
                </a:lnTo>
                <a:lnTo>
                  <a:pt x="1098" y="193"/>
                </a:lnTo>
                <a:lnTo>
                  <a:pt x="1107" y="199"/>
                </a:lnTo>
                <a:lnTo>
                  <a:pt x="1114" y="204"/>
                </a:lnTo>
                <a:lnTo>
                  <a:pt x="1123" y="209"/>
                </a:lnTo>
                <a:lnTo>
                  <a:pt x="1131" y="215"/>
                </a:lnTo>
                <a:lnTo>
                  <a:pt x="1136" y="219"/>
                </a:lnTo>
                <a:lnTo>
                  <a:pt x="1144" y="226"/>
                </a:lnTo>
                <a:lnTo>
                  <a:pt x="1150" y="230"/>
                </a:lnTo>
                <a:lnTo>
                  <a:pt x="1156" y="236"/>
                </a:lnTo>
                <a:lnTo>
                  <a:pt x="1162" y="243"/>
                </a:lnTo>
                <a:lnTo>
                  <a:pt x="1167" y="247"/>
                </a:lnTo>
                <a:lnTo>
                  <a:pt x="1172" y="253"/>
                </a:lnTo>
                <a:lnTo>
                  <a:pt x="1176" y="258"/>
                </a:lnTo>
                <a:lnTo>
                  <a:pt x="1181" y="264"/>
                </a:lnTo>
                <a:lnTo>
                  <a:pt x="1184" y="270"/>
                </a:lnTo>
                <a:lnTo>
                  <a:pt x="1188" y="275"/>
                </a:lnTo>
                <a:lnTo>
                  <a:pt x="1191" y="281"/>
                </a:lnTo>
                <a:lnTo>
                  <a:pt x="1194" y="286"/>
                </a:lnTo>
                <a:lnTo>
                  <a:pt x="1195" y="292"/>
                </a:lnTo>
                <a:lnTo>
                  <a:pt x="1198" y="298"/>
                </a:lnTo>
                <a:lnTo>
                  <a:pt x="1200" y="303"/>
                </a:lnTo>
                <a:lnTo>
                  <a:pt x="1201" y="309"/>
                </a:lnTo>
                <a:lnTo>
                  <a:pt x="1201" y="315"/>
                </a:lnTo>
                <a:lnTo>
                  <a:pt x="1203" y="321"/>
                </a:lnTo>
                <a:lnTo>
                  <a:pt x="1203" y="326"/>
                </a:lnTo>
                <a:lnTo>
                  <a:pt x="1203" y="332"/>
                </a:lnTo>
                <a:lnTo>
                  <a:pt x="1201" y="338"/>
                </a:lnTo>
                <a:lnTo>
                  <a:pt x="1201" y="343"/>
                </a:lnTo>
                <a:lnTo>
                  <a:pt x="1200" y="349"/>
                </a:lnTo>
                <a:lnTo>
                  <a:pt x="1198" y="355"/>
                </a:lnTo>
                <a:lnTo>
                  <a:pt x="1195" y="360"/>
                </a:lnTo>
                <a:lnTo>
                  <a:pt x="1194" y="366"/>
                </a:lnTo>
                <a:lnTo>
                  <a:pt x="1191" y="372"/>
                </a:lnTo>
                <a:lnTo>
                  <a:pt x="1188" y="377"/>
                </a:lnTo>
                <a:lnTo>
                  <a:pt x="1184" y="383"/>
                </a:lnTo>
                <a:lnTo>
                  <a:pt x="1181" y="389"/>
                </a:lnTo>
                <a:lnTo>
                  <a:pt x="1176" y="394"/>
                </a:lnTo>
                <a:lnTo>
                  <a:pt x="1172" y="400"/>
                </a:lnTo>
                <a:lnTo>
                  <a:pt x="1167" y="405"/>
                </a:lnTo>
                <a:lnTo>
                  <a:pt x="1162" y="411"/>
                </a:lnTo>
                <a:lnTo>
                  <a:pt x="1156" y="417"/>
                </a:lnTo>
                <a:lnTo>
                  <a:pt x="1150" y="422"/>
                </a:lnTo>
                <a:lnTo>
                  <a:pt x="1144" y="428"/>
                </a:lnTo>
                <a:lnTo>
                  <a:pt x="1136" y="432"/>
                </a:lnTo>
                <a:lnTo>
                  <a:pt x="1131" y="439"/>
                </a:lnTo>
                <a:lnTo>
                  <a:pt x="1123" y="443"/>
                </a:lnTo>
                <a:lnTo>
                  <a:pt x="1114" y="448"/>
                </a:lnTo>
                <a:lnTo>
                  <a:pt x="1107" y="454"/>
                </a:lnTo>
                <a:lnTo>
                  <a:pt x="1098" y="459"/>
                </a:lnTo>
                <a:lnTo>
                  <a:pt x="1089" y="465"/>
                </a:lnTo>
                <a:lnTo>
                  <a:pt x="1080" y="470"/>
                </a:lnTo>
                <a:lnTo>
                  <a:pt x="1072" y="474"/>
                </a:lnTo>
                <a:lnTo>
                  <a:pt x="1061" y="480"/>
                </a:lnTo>
                <a:lnTo>
                  <a:pt x="1051" y="485"/>
                </a:lnTo>
                <a:lnTo>
                  <a:pt x="1041" y="490"/>
                </a:lnTo>
                <a:lnTo>
                  <a:pt x="1030" y="494"/>
                </a:lnTo>
                <a:lnTo>
                  <a:pt x="1020" y="499"/>
                </a:lnTo>
                <a:lnTo>
                  <a:pt x="1008" y="503"/>
                </a:lnTo>
                <a:lnTo>
                  <a:pt x="996" y="510"/>
                </a:lnTo>
                <a:lnTo>
                  <a:pt x="985" y="514"/>
                </a:lnTo>
                <a:lnTo>
                  <a:pt x="973" y="519"/>
                </a:lnTo>
                <a:lnTo>
                  <a:pt x="960" y="524"/>
                </a:lnTo>
                <a:lnTo>
                  <a:pt x="948" y="527"/>
                </a:lnTo>
                <a:lnTo>
                  <a:pt x="934" y="531"/>
                </a:lnTo>
                <a:lnTo>
                  <a:pt x="921" y="536"/>
                </a:lnTo>
                <a:lnTo>
                  <a:pt x="908" y="541"/>
                </a:lnTo>
                <a:lnTo>
                  <a:pt x="893" y="545"/>
                </a:lnTo>
                <a:lnTo>
                  <a:pt x="880" y="548"/>
                </a:lnTo>
                <a:lnTo>
                  <a:pt x="865" y="553"/>
                </a:lnTo>
                <a:lnTo>
                  <a:pt x="850" y="558"/>
                </a:lnTo>
                <a:lnTo>
                  <a:pt x="836" y="561"/>
                </a:lnTo>
                <a:lnTo>
                  <a:pt x="820" y="565"/>
                </a:lnTo>
                <a:lnTo>
                  <a:pt x="805" y="568"/>
                </a:lnTo>
                <a:lnTo>
                  <a:pt x="789" y="573"/>
                </a:lnTo>
                <a:lnTo>
                  <a:pt x="772" y="576"/>
                </a:lnTo>
                <a:lnTo>
                  <a:pt x="756" y="581"/>
                </a:lnTo>
                <a:lnTo>
                  <a:pt x="740" y="584"/>
                </a:lnTo>
                <a:lnTo>
                  <a:pt x="724" y="587"/>
                </a:lnTo>
                <a:lnTo>
                  <a:pt x="706" y="590"/>
                </a:lnTo>
                <a:lnTo>
                  <a:pt x="0" y="326"/>
                </a:lnTo>
                <a:lnTo>
                  <a:pt x="0" y="0"/>
                </a:lnTo>
                <a:close/>
              </a:path>
            </a:pathLst>
          </a:custGeom>
          <a:solidFill>
            <a:schemeClr val="accent1"/>
          </a:solidFill>
          <a:ln w="3810">
            <a:noFill/>
            <a:round/>
            <a:headEnd/>
            <a:tailEnd/>
          </a:ln>
        </p:spPr>
        <p:txBody>
          <a:bodyPr/>
          <a:lstStyle/>
          <a:p>
            <a:endParaRPr lang="el-GR" sz="1400"/>
          </a:p>
        </p:txBody>
      </p:sp>
      <p:sp>
        <p:nvSpPr>
          <p:cNvPr id="44041" name="Freeform 26"/>
          <p:cNvSpPr>
            <a:spLocks/>
          </p:cNvSpPr>
          <p:nvPr/>
        </p:nvSpPr>
        <p:spPr bwMode="auto">
          <a:xfrm>
            <a:off x="1710819" y="4185201"/>
            <a:ext cx="2730305" cy="677651"/>
          </a:xfrm>
          <a:custGeom>
            <a:avLst/>
            <a:gdLst>
              <a:gd name="T0" fmla="*/ 1840 w 1909"/>
              <a:gd name="T1" fmla="*/ 278 h 674"/>
              <a:gd name="T2" fmla="*/ 1767 w 1909"/>
              <a:gd name="T3" fmla="*/ 288 h 674"/>
              <a:gd name="T4" fmla="*/ 1692 w 1909"/>
              <a:gd name="T5" fmla="*/ 298 h 674"/>
              <a:gd name="T6" fmla="*/ 1614 w 1909"/>
              <a:gd name="T7" fmla="*/ 307 h 674"/>
              <a:gd name="T8" fmla="*/ 1535 w 1909"/>
              <a:gd name="T9" fmla="*/ 315 h 674"/>
              <a:gd name="T10" fmla="*/ 1452 w 1909"/>
              <a:gd name="T11" fmla="*/ 319 h 674"/>
              <a:gd name="T12" fmla="*/ 1369 w 1909"/>
              <a:gd name="T13" fmla="*/ 324 h 674"/>
              <a:gd name="T14" fmla="*/ 1287 w 1909"/>
              <a:gd name="T15" fmla="*/ 326 h 674"/>
              <a:gd name="T16" fmla="*/ 1203 w 1909"/>
              <a:gd name="T17" fmla="*/ 327 h 674"/>
              <a:gd name="T18" fmla="*/ 1119 w 1909"/>
              <a:gd name="T19" fmla="*/ 326 h 674"/>
              <a:gd name="T20" fmla="*/ 1035 w 1909"/>
              <a:gd name="T21" fmla="*/ 324 h 674"/>
              <a:gd name="T22" fmla="*/ 952 w 1909"/>
              <a:gd name="T23" fmla="*/ 319 h 674"/>
              <a:gd name="T24" fmla="*/ 871 w 1909"/>
              <a:gd name="T25" fmla="*/ 315 h 674"/>
              <a:gd name="T26" fmla="*/ 792 w 1909"/>
              <a:gd name="T27" fmla="*/ 307 h 674"/>
              <a:gd name="T28" fmla="*/ 713 w 1909"/>
              <a:gd name="T29" fmla="*/ 298 h 674"/>
              <a:gd name="T30" fmla="*/ 638 w 1909"/>
              <a:gd name="T31" fmla="*/ 288 h 674"/>
              <a:gd name="T32" fmla="*/ 565 w 1909"/>
              <a:gd name="T33" fmla="*/ 278 h 674"/>
              <a:gd name="T34" fmla="*/ 495 w 1909"/>
              <a:gd name="T35" fmla="*/ 264 h 674"/>
              <a:gd name="T36" fmla="*/ 429 w 1909"/>
              <a:gd name="T37" fmla="*/ 250 h 674"/>
              <a:gd name="T38" fmla="*/ 367 w 1909"/>
              <a:gd name="T39" fmla="*/ 234 h 674"/>
              <a:gd name="T40" fmla="*/ 308 w 1909"/>
              <a:gd name="T41" fmla="*/ 219 h 674"/>
              <a:gd name="T42" fmla="*/ 255 w 1909"/>
              <a:gd name="T43" fmla="*/ 201 h 674"/>
              <a:gd name="T44" fmla="*/ 205 w 1909"/>
              <a:gd name="T45" fmla="*/ 184 h 674"/>
              <a:gd name="T46" fmla="*/ 161 w 1909"/>
              <a:gd name="T47" fmla="*/ 163 h 674"/>
              <a:gd name="T48" fmla="*/ 121 w 1909"/>
              <a:gd name="T49" fmla="*/ 143 h 674"/>
              <a:gd name="T50" fmla="*/ 87 w 1909"/>
              <a:gd name="T51" fmla="*/ 122 h 674"/>
              <a:gd name="T52" fmla="*/ 59 w 1909"/>
              <a:gd name="T53" fmla="*/ 102 h 674"/>
              <a:gd name="T54" fmla="*/ 35 w 1909"/>
              <a:gd name="T55" fmla="*/ 79 h 674"/>
              <a:gd name="T56" fmla="*/ 18 w 1909"/>
              <a:gd name="T57" fmla="*/ 57 h 674"/>
              <a:gd name="T58" fmla="*/ 6 w 1909"/>
              <a:gd name="T59" fmla="*/ 34 h 674"/>
              <a:gd name="T60" fmla="*/ 0 w 1909"/>
              <a:gd name="T61" fmla="*/ 12 h 674"/>
              <a:gd name="T62" fmla="*/ 0 w 1909"/>
              <a:gd name="T63" fmla="*/ 360 h 674"/>
              <a:gd name="T64" fmla="*/ 6 w 1909"/>
              <a:gd name="T65" fmla="*/ 381 h 674"/>
              <a:gd name="T66" fmla="*/ 18 w 1909"/>
              <a:gd name="T67" fmla="*/ 404 h 674"/>
              <a:gd name="T68" fmla="*/ 35 w 1909"/>
              <a:gd name="T69" fmla="*/ 426 h 674"/>
              <a:gd name="T70" fmla="*/ 59 w 1909"/>
              <a:gd name="T71" fmla="*/ 449 h 674"/>
              <a:gd name="T72" fmla="*/ 87 w 1909"/>
              <a:gd name="T73" fmla="*/ 469 h 674"/>
              <a:gd name="T74" fmla="*/ 121 w 1909"/>
              <a:gd name="T75" fmla="*/ 491 h 674"/>
              <a:gd name="T76" fmla="*/ 161 w 1909"/>
              <a:gd name="T77" fmla="*/ 511 h 674"/>
              <a:gd name="T78" fmla="*/ 205 w 1909"/>
              <a:gd name="T79" fmla="*/ 531 h 674"/>
              <a:gd name="T80" fmla="*/ 255 w 1909"/>
              <a:gd name="T81" fmla="*/ 548 h 674"/>
              <a:gd name="T82" fmla="*/ 308 w 1909"/>
              <a:gd name="T83" fmla="*/ 566 h 674"/>
              <a:gd name="T84" fmla="*/ 367 w 1909"/>
              <a:gd name="T85" fmla="*/ 582 h 674"/>
              <a:gd name="T86" fmla="*/ 429 w 1909"/>
              <a:gd name="T87" fmla="*/ 597 h 674"/>
              <a:gd name="T88" fmla="*/ 495 w 1909"/>
              <a:gd name="T89" fmla="*/ 611 h 674"/>
              <a:gd name="T90" fmla="*/ 565 w 1909"/>
              <a:gd name="T91" fmla="*/ 625 h 674"/>
              <a:gd name="T92" fmla="*/ 638 w 1909"/>
              <a:gd name="T93" fmla="*/ 636 h 674"/>
              <a:gd name="T94" fmla="*/ 733 w 1909"/>
              <a:gd name="T95" fmla="*/ 648 h 674"/>
              <a:gd name="T96" fmla="*/ 811 w 1909"/>
              <a:gd name="T97" fmla="*/ 656 h 674"/>
              <a:gd name="T98" fmla="*/ 892 w 1909"/>
              <a:gd name="T99" fmla="*/ 664 h 674"/>
              <a:gd name="T100" fmla="*/ 973 w 1909"/>
              <a:gd name="T101" fmla="*/ 668 h 674"/>
              <a:gd name="T102" fmla="*/ 1055 w 1909"/>
              <a:gd name="T103" fmla="*/ 671 h 674"/>
              <a:gd name="T104" fmla="*/ 1139 w 1909"/>
              <a:gd name="T105" fmla="*/ 673 h 674"/>
              <a:gd name="T106" fmla="*/ 1224 w 1909"/>
              <a:gd name="T107" fmla="*/ 674 h 674"/>
              <a:gd name="T108" fmla="*/ 1308 w 1909"/>
              <a:gd name="T109" fmla="*/ 673 h 674"/>
              <a:gd name="T110" fmla="*/ 1390 w 1909"/>
              <a:gd name="T111" fmla="*/ 670 h 674"/>
              <a:gd name="T112" fmla="*/ 1473 w 1909"/>
              <a:gd name="T113" fmla="*/ 665 h 674"/>
              <a:gd name="T114" fmla="*/ 1554 w 1909"/>
              <a:gd name="T115" fmla="*/ 661 h 674"/>
              <a:gd name="T116" fmla="*/ 1633 w 1909"/>
              <a:gd name="T117" fmla="*/ 653 h 674"/>
              <a:gd name="T118" fmla="*/ 1711 w 1909"/>
              <a:gd name="T119" fmla="*/ 644 h 674"/>
              <a:gd name="T120" fmla="*/ 1785 w 1909"/>
              <a:gd name="T121" fmla="*/ 633 h 674"/>
              <a:gd name="T122" fmla="*/ 1857 w 1909"/>
              <a:gd name="T123" fmla="*/ 622 h 6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9"/>
              <a:gd name="T187" fmla="*/ 0 h 674"/>
              <a:gd name="T188" fmla="*/ 1909 w 1909"/>
              <a:gd name="T189" fmla="*/ 674 h 6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9" h="674">
                <a:moveTo>
                  <a:pt x="1909" y="264"/>
                </a:moveTo>
                <a:lnTo>
                  <a:pt x="1893" y="267"/>
                </a:lnTo>
                <a:lnTo>
                  <a:pt x="1875" y="272"/>
                </a:lnTo>
                <a:lnTo>
                  <a:pt x="1857" y="275"/>
                </a:lnTo>
                <a:lnTo>
                  <a:pt x="1840" y="278"/>
                </a:lnTo>
                <a:lnTo>
                  <a:pt x="1822" y="281"/>
                </a:lnTo>
                <a:lnTo>
                  <a:pt x="1804" y="282"/>
                </a:lnTo>
                <a:lnTo>
                  <a:pt x="1785" y="285"/>
                </a:lnTo>
                <a:lnTo>
                  <a:pt x="1767" y="288"/>
                </a:lnTo>
                <a:lnTo>
                  <a:pt x="1748" y="292"/>
                </a:lnTo>
                <a:lnTo>
                  <a:pt x="1729" y="293"/>
                </a:lnTo>
                <a:lnTo>
                  <a:pt x="1711" y="296"/>
                </a:lnTo>
                <a:lnTo>
                  <a:pt x="1692" y="298"/>
                </a:lnTo>
                <a:lnTo>
                  <a:pt x="1673" y="301"/>
                </a:lnTo>
                <a:lnTo>
                  <a:pt x="1652" y="302"/>
                </a:lnTo>
                <a:lnTo>
                  <a:pt x="1633" y="305"/>
                </a:lnTo>
                <a:lnTo>
                  <a:pt x="1614" y="307"/>
                </a:lnTo>
                <a:lnTo>
                  <a:pt x="1594" y="309"/>
                </a:lnTo>
                <a:lnTo>
                  <a:pt x="1574" y="310"/>
                </a:lnTo>
                <a:lnTo>
                  <a:pt x="1554" y="313"/>
                </a:lnTo>
                <a:lnTo>
                  <a:pt x="1535" y="315"/>
                </a:lnTo>
                <a:lnTo>
                  <a:pt x="1514" y="316"/>
                </a:lnTo>
                <a:lnTo>
                  <a:pt x="1493" y="316"/>
                </a:lnTo>
                <a:lnTo>
                  <a:pt x="1473" y="318"/>
                </a:lnTo>
                <a:lnTo>
                  <a:pt x="1452" y="319"/>
                </a:lnTo>
                <a:lnTo>
                  <a:pt x="1431" y="321"/>
                </a:lnTo>
                <a:lnTo>
                  <a:pt x="1411" y="322"/>
                </a:lnTo>
                <a:lnTo>
                  <a:pt x="1390" y="322"/>
                </a:lnTo>
                <a:lnTo>
                  <a:pt x="1369" y="324"/>
                </a:lnTo>
                <a:lnTo>
                  <a:pt x="1349" y="324"/>
                </a:lnTo>
                <a:lnTo>
                  <a:pt x="1328" y="326"/>
                </a:lnTo>
                <a:lnTo>
                  <a:pt x="1308" y="326"/>
                </a:lnTo>
                <a:lnTo>
                  <a:pt x="1287" y="326"/>
                </a:lnTo>
                <a:lnTo>
                  <a:pt x="1265" y="326"/>
                </a:lnTo>
                <a:lnTo>
                  <a:pt x="1244" y="327"/>
                </a:lnTo>
                <a:lnTo>
                  <a:pt x="1224" y="327"/>
                </a:lnTo>
                <a:lnTo>
                  <a:pt x="1203" y="327"/>
                </a:lnTo>
                <a:lnTo>
                  <a:pt x="1182" y="327"/>
                </a:lnTo>
                <a:lnTo>
                  <a:pt x="1160" y="327"/>
                </a:lnTo>
                <a:lnTo>
                  <a:pt x="1139" y="326"/>
                </a:lnTo>
                <a:lnTo>
                  <a:pt x="1119" y="326"/>
                </a:lnTo>
                <a:lnTo>
                  <a:pt x="1098" y="326"/>
                </a:lnTo>
                <a:lnTo>
                  <a:pt x="1076" y="326"/>
                </a:lnTo>
                <a:lnTo>
                  <a:pt x="1055" y="324"/>
                </a:lnTo>
                <a:lnTo>
                  <a:pt x="1035" y="324"/>
                </a:lnTo>
                <a:lnTo>
                  <a:pt x="1014" y="322"/>
                </a:lnTo>
                <a:lnTo>
                  <a:pt x="994" y="322"/>
                </a:lnTo>
                <a:lnTo>
                  <a:pt x="973" y="321"/>
                </a:lnTo>
                <a:lnTo>
                  <a:pt x="952" y="319"/>
                </a:lnTo>
                <a:lnTo>
                  <a:pt x="932" y="318"/>
                </a:lnTo>
                <a:lnTo>
                  <a:pt x="911" y="316"/>
                </a:lnTo>
                <a:lnTo>
                  <a:pt x="892" y="316"/>
                </a:lnTo>
                <a:lnTo>
                  <a:pt x="871" y="315"/>
                </a:lnTo>
                <a:lnTo>
                  <a:pt x="851" y="313"/>
                </a:lnTo>
                <a:lnTo>
                  <a:pt x="831" y="310"/>
                </a:lnTo>
                <a:lnTo>
                  <a:pt x="811" y="309"/>
                </a:lnTo>
                <a:lnTo>
                  <a:pt x="792" y="307"/>
                </a:lnTo>
                <a:lnTo>
                  <a:pt x="771" y="305"/>
                </a:lnTo>
                <a:lnTo>
                  <a:pt x="752" y="302"/>
                </a:lnTo>
                <a:lnTo>
                  <a:pt x="733" y="301"/>
                </a:lnTo>
                <a:lnTo>
                  <a:pt x="713" y="298"/>
                </a:lnTo>
                <a:lnTo>
                  <a:pt x="694" y="296"/>
                </a:lnTo>
                <a:lnTo>
                  <a:pt x="675" y="293"/>
                </a:lnTo>
                <a:lnTo>
                  <a:pt x="656" y="292"/>
                </a:lnTo>
                <a:lnTo>
                  <a:pt x="638" y="288"/>
                </a:lnTo>
                <a:lnTo>
                  <a:pt x="619" y="285"/>
                </a:lnTo>
                <a:lnTo>
                  <a:pt x="601" y="282"/>
                </a:lnTo>
                <a:lnTo>
                  <a:pt x="582" y="281"/>
                </a:lnTo>
                <a:lnTo>
                  <a:pt x="565" y="278"/>
                </a:lnTo>
                <a:lnTo>
                  <a:pt x="547" y="275"/>
                </a:lnTo>
                <a:lnTo>
                  <a:pt x="529" y="272"/>
                </a:lnTo>
                <a:lnTo>
                  <a:pt x="513" y="267"/>
                </a:lnTo>
                <a:lnTo>
                  <a:pt x="495" y="264"/>
                </a:lnTo>
                <a:lnTo>
                  <a:pt x="479" y="261"/>
                </a:lnTo>
                <a:lnTo>
                  <a:pt x="461" y="258"/>
                </a:lnTo>
                <a:lnTo>
                  <a:pt x="445" y="255"/>
                </a:lnTo>
                <a:lnTo>
                  <a:pt x="429" y="250"/>
                </a:lnTo>
                <a:lnTo>
                  <a:pt x="413" y="247"/>
                </a:lnTo>
                <a:lnTo>
                  <a:pt x="398" y="242"/>
                </a:lnTo>
                <a:lnTo>
                  <a:pt x="382" y="239"/>
                </a:lnTo>
                <a:lnTo>
                  <a:pt x="367" y="234"/>
                </a:lnTo>
                <a:lnTo>
                  <a:pt x="352" y="231"/>
                </a:lnTo>
                <a:lnTo>
                  <a:pt x="338" y="227"/>
                </a:lnTo>
                <a:lnTo>
                  <a:pt x="323" y="222"/>
                </a:lnTo>
                <a:lnTo>
                  <a:pt x="308" y="219"/>
                </a:lnTo>
                <a:lnTo>
                  <a:pt x="295" y="214"/>
                </a:lnTo>
                <a:lnTo>
                  <a:pt x="282" y="210"/>
                </a:lnTo>
                <a:lnTo>
                  <a:pt x="268" y="205"/>
                </a:lnTo>
                <a:lnTo>
                  <a:pt x="255" y="201"/>
                </a:lnTo>
                <a:lnTo>
                  <a:pt x="242" y="197"/>
                </a:lnTo>
                <a:lnTo>
                  <a:pt x="230" y="193"/>
                </a:lnTo>
                <a:lnTo>
                  <a:pt x="217" y="188"/>
                </a:lnTo>
                <a:lnTo>
                  <a:pt x="205" y="184"/>
                </a:lnTo>
                <a:lnTo>
                  <a:pt x="193" y="177"/>
                </a:lnTo>
                <a:lnTo>
                  <a:pt x="183" y="173"/>
                </a:lnTo>
                <a:lnTo>
                  <a:pt x="171" y="168"/>
                </a:lnTo>
                <a:lnTo>
                  <a:pt x="161" y="163"/>
                </a:lnTo>
                <a:lnTo>
                  <a:pt x="150" y="159"/>
                </a:lnTo>
                <a:lnTo>
                  <a:pt x="140" y="154"/>
                </a:lnTo>
                <a:lnTo>
                  <a:pt x="131" y="148"/>
                </a:lnTo>
                <a:lnTo>
                  <a:pt x="121" y="143"/>
                </a:lnTo>
                <a:lnTo>
                  <a:pt x="112" y="139"/>
                </a:lnTo>
                <a:lnTo>
                  <a:pt x="103" y="133"/>
                </a:lnTo>
                <a:lnTo>
                  <a:pt x="96" y="128"/>
                </a:lnTo>
                <a:lnTo>
                  <a:pt x="87" y="122"/>
                </a:lnTo>
                <a:lnTo>
                  <a:pt x="80" y="117"/>
                </a:lnTo>
                <a:lnTo>
                  <a:pt x="72" y="113"/>
                </a:lnTo>
                <a:lnTo>
                  <a:pt x="65" y="106"/>
                </a:lnTo>
                <a:lnTo>
                  <a:pt x="59" y="102"/>
                </a:lnTo>
                <a:lnTo>
                  <a:pt x="52" y="96"/>
                </a:lnTo>
                <a:lnTo>
                  <a:pt x="46" y="91"/>
                </a:lnTo>
                <a:lnTo>
                  <a:pt x="41" y="85"/>
                </a:lnTo>
                <a:lnTo>
                  <a:pt x="35" y="79"/>
                </a:lnTo>
                <a:lnTo>
                  <a:pt x="31" y="74"/>
                </a:lnTo>
                <a:lnTo>
                  <a:pt x="27" y="68"/>
                </a:lnTo>
                <a:lnTo>
                  <a:pt x="22" y="63"/>
                </a:lnTo>
                <a:lnTo>
                  <a:pt x="18" y="57"/>
                </a:lnTo>
                <a:lnTo>
                  <a:pt x="15" y="51"/>
                </a:lnTo>
                <a:lnTo>
                  <a:pt x="12" y="46"/>
                </a:lnTo>
                <a:lnTo>
                  <a:pt x="9" y="40"/>
                </a:lnTo>
                <a:lnTo>
                  <a:pt x="6" y="34"/>
                </a:lnTo>
                <a:lnTo>
                  <a:pt x="4" y="29"/>
                </a:lnTo>
                <a:lnTo>
                  <a:pt x="3" y="23"/>
                </a:lnTo>
                <a:lnTo>
                  <a:pt x="1" y="17"/>
                </a:lnTo>
                <a:lnTo>
                  <a:pt x="0" y="12"/>
                </a:lnTo>
                <a:lnTo>
                  <a:pt x="0" y="6"/>
                </a:lnTo>
                <a:lnTo>
                  <a:pt x="0" y="0"/>
                </a:lnTo>
                <a:lnTo>
                  <a:pt x="0" y="347"/>
                </a:lnTo>
                <a:lnTo>
                  <a:pt x="0" y="353"/>
                </a:lnTo>
                <a:lnTo>
                  <a:pt x="0" y="360"/>
                </a:lnTo>
                <a:lnTo>
                  <a:pt x="1" y="364"/>
                </a:lnTo>
                <a:lnTo>
                  <a:pt x="3" y="370"/>
                </a:lnTo>
                <a:lnTo>
                  <a:pt x="4" y="376"/>
                </a:lnTo>
                <a:lnTo>
                  <a:pt x="6" y="381"/>
                </a:lnTo>
                <a:lnTo>
                  <a:pt x="9" y="387"/>
                </a:lnTo>
                <a:lnTo>
                  <a:pt x="12" y="393"/>
                </a:lnTo>
                <a:lnTo>
                  <a:pt x="15" y="398"/>
                </a:lnTo>
                <a:lnTo>
                  <a:pt x="18" y="404"/>
                </a:lnTo>
                <a:lnTo>
                  <a:pt x="22" y="410"/>
                </a:lnTo>
                <a:lnTo>
                  <a:pt x="27" y="415"/>
                </a:lnTo>
                <a:lnTo>
                  <a:pt x="31" y="421"/>
                </a:lnTo>
                <a:lnTo>
                  <a:pt x="35" y="426"/>
                </a:lnTo>
                <a:lnTo>
                  <a:pt x="41" y="432"/>
                </a:lnTo>
                <a:lnTo>
                  <a:pt x="46" y="438"/>
                </a:lnTo>
                <a:lnTo>
                  <a:pt x="52" y="443"/>
                </a:lnTo>
                <a:lnTo>
                  <a:pt x="59" y="449"/>
                </a:lnTo>
                <a:lnTo>
                  <a:pt x="65" y="454"/>
                </a:lnTo>
                <a:lnTo>
                  <a:pt x="72" y="460"/>
                </a:lnTo>
                <a:lnTo>
                  <a:pt x="80" y="464"/>
                </a:lnTo>
                <a:lnTo>
                  <a:pt x="87" y="469"/>
                </a:lnTo>
                <a:lnTo>
                  <a:pt x="96" y="475"/>
                </a:lnTo>
                <a:lnTo>
                  <a:pt x="103" y="480"/>
                </a:lnTo>
                <a:lnTo>
                  <a:pt x="112" y="486"/>
                </a:lnTo>
                <a:lnTo>
                  <a:pt x="121" y="491"/>
                </a:lnTo>
                <a:lnTo>
                  <a:pt x="131" y="495"/>
                </a:lnTo>
                <a:lnTo>
                  <a:pt x="140" y="502"/>
                </a:lnTo>
                <a:lnTo>
                  <a:pt x="150" y="506"/>
                </a:lnTo>
                <a:lnTo>
                  <a:pt x="161" y="511"/>
                </a:lnTo>
                <a:lnTo>
                  <a:pt x="171" y="515"/>
                </a:lnTo>
                <a:lnTo>
                  <a:pt x="183" y="520"/>
                </a:lnTo>
                <a:lnTo>
                  <a:pt x="193" y="525"/>
                </a:lnTo>
                <a:lnTo>
                  <a:pt x="205" y="531"/>
                </a:lnTo>
                <a:lnTo>
                  <a:pt x="217" y="535"/>
                </a:lnTo>
                <a:lnTo>
                  <a:pt x="230" y="540"/>
                </a:lnTo>
                <a:lnTo>
                  <a:pt x="242" y="545"/>
                </a:lnTo>
                <a:lnTo>
                  <a:pt x="255" y="548"/>
                </a:lnTo>
                <a:lnTo>
                  <a:pt x="268" y="552"/>
                </a:lnTo>
                <a:lnTo>
                  <a:pt x="282" y="557"/>
                </a:lnTo>
                <a:lnTo>
                  <a:pt x="295" y="562"/>
                </a:lnTo>
                <a:lnTo>
                  <a:pt x="308" y="566"/>
                </a:lnTo>
                <a:lnTo>
                  <a:pt x="323" y="569"/>
                </a:lnTo>
                <a:lnTo>
                  <a:pt x="338" y="574"/>
                </a:lnTo>
                <a:lnTo>
                  <a:pt x="352" y="579"/>
                </a:lnTo>
                <a:lnTo>
                  <a:pt x="367" y="582"/>
                </a:lnTo>
                <a:lnTo>
                  <a:pt x="382" y="586"/>
                </a:lnTo>
                <a:lnTo>
                  <a:pt x="398" y="590"/>
                </a:lnTo>
                <a:lnTo>
                  <a:pt x="413" y="594"/>
                </a:lnTo>
                <a:lnTo>
                  <a:pt x="429" y="597"/>
                </a:lnTo>
                <a:lnTo>
                  <a:pt x="445" y="602"/>
                </a:lnTo>
                <a:lnTo>
                  <a:pt x="461" y="605"/>
                </a:lnTo>
                <a:lnTo>
                  <a:pt x="479" y="608"/>
                </a:lnTo>
                <a:lnTo>
                  <a:pt x="495" y="611"/>
                </a:lnTo>
                <a:lnTo>
                  <a:pt x="513" y="614"/>
                </a:lnTo>
                <a:lnTo>
                  <a:pt x="529" y="619"/>
                </a:lnTo>
                <a:lnTo>
                  <a:pt x="547" y="622"/>
                </a:lnTo>
                <a:lnTo>
                  <a:pt x="565" y="625"/>
                </a:lnTo>
                <a:lnTo>
                  <a:pt x="582" y="628"/>
                </a:lnTo>
                <a:lnTo>
                  <a:pt x="601" y="630"/>
                </a:lnTo>
                <a:lnTo>
                  <a:pt x="619" y="633"/>
                </a:lnTo>
                <a:lnTo>
                  <a:pt x="638" y="636"/>
                </a:lnTo>
                <a:lnTo>
                  <a:pt x="656" y="639"/>
                </a:lnTo>
                <a:lnTo>
                  <a:pt x="675" y="640"/>
                </a:lnTo>
                <a:lnTo>
                  <a:pt x="694" y="644"/>
                </a:lnTo>
                <a:lnTo>
                  <a:pt x="713" y="645"/>
                </a:lnTo>
                <a:lnTo>
                  <a:pt x="733" y="648"/>
                </a:lnTo>
                <a:lnTo>
                  <a:pt x="752" y="650"/>
                </a:lnTo>
                <a:lnTo>
                  <a:pt x="771" y="653"/>
                </a:lnTo>
                <a:lnTo>
                  <a:pt x="792" y="654"/>
                </a:lnTo>
                <a:lnTo>
                  <a:pt x="811" y="656"/>
                </a:lnTo>
                <a:lnTo>
                  <a:pt x="831" y="657"/>
                </a:lnTo>
                <a:lnTo>
                  <a:pt x="851" y="661"/>
                </a:lnTo>
                <a:lnTo>
                  <a:pt x="871" y="662"/>
                </a:lnTo>
                <a:lnTo>
                  <a:pt x="892" y="664"/>
                </a:lnTo>
                <a:lnTo>
                  <a:pt x="911" y="664"/>
                </a:lnTo>
                <a:lnTo>
                  <a:pt x="932" y="665"/>
                </a:lnTo>
                <a:lnTo>
                  <a:pt x="952" y="667"/>
                </a:lnTo>
                <a:lnTo>
                  <a:pt x="973" y="668"/>
                </a:lnTo>
                <a:lnTo>
                  <a:pt x="994" y="670"/>
                </a:lnTo>
                <a:lnTo>
                  <a:pt x="1014" y="670"/>
                </a:lnTo>
                <a:lnTo>
                  <a:pt x="1035" y="671"/>
                </a:lnTo>
                <a:lnTo>
                  <a:pt x="1055" y="671"/>
                </a:lnTo>
                <a:lnTo>
                  <a:pt x="1076" y="673"/>
                </a:lnTo>
                <a:lnTo>
                  <a:pt x="1098" y="673"/>
                </a:lnTo>
                <a:lnTo>
                  <a:pt x="1119" y="673"/>
                </a:lnTo>
                <a:lnTo>
                  <a:pt x="1139" y="673"/>
                </a:lnTo>
                <a:lnTo>
                  <a:pt x="1160" y="674"/>
                </a:lnTo>
                <a:lnTo>
                  <a:pt x="1182" y="674"/>
                </a:lnTo>
                <a:lnTo>
                  <a:pt x="1203" y="674"/>
                </a:lnTo>
                <a:lnTo>
                  <a:pt x="1224" y="674"/>
                </a:lnTo>
                <a:lnTo>
                  <a:pt x="1244" y="674"/>
                </a:lnTo>
                <a:lnTo>
                  <a:pt x="1265" y="673"/>
                </a:lnTo>
                <a:lnTo>
                  <a:pt x="1287" y="673"/>
                </a:lnTo>
                <a:lnTo>
                  <a:pt x="1308" y="673"/>
                </a:lnTo>
                <a:lnTo>
                  <a:pt x="1328" y="673"/>
                </a:lnTo>
                <a:lnTo>
                  <a:pt x="1349" y="671"/>
                </a:lnTo>
                <a:lnTo>
                  <a:pt x="1369" y="671"/>
                </a:lnTo>
                <a:lnTo>
                  <a:pt x="1390" y="670"/>
                </a:lnTo>
                <a:lnTo>
                  <a:pt x="1411" y="670"/>
                </a:lnTo>
                <a:lnTo>
                  <a:pt x="1431" y="668"/>
                </a:lnTo>
                <a:lnTo>
                  <a:pt x="1452" y="667"/>
                </a:lnTo>
                <a:lnTo>
                  <a:pt x="1473" y="665"/>
                </a:lnTo>
                <a:lnTo>
                  <a:pt x="1493" y="664"/>
                </a:lnTo>
                <a:lnTo>
                  <a:pt x="1514" y="664"/>
                </a:lnTo>
                <a:lnTo>
                  <a:pt x="1535" y="662"/>
                </a:lnTo>
                <a:lnTo>
                  <a:pt x="1554" y="661"/>
                </a:lnTo>
                <a:lnTo>
                  <a:pt x="1574" y="657"/>
                </a:lnTo>
                <a:lnTo>
                  <a:pt x="1594" y="656"/>
                </a:lnTo>
                <a:lnTo>
                  <a:pt x="1614" y="654"/>
                </a:lnTo>
                <a:lnTo>
                  <a:pt x="1633" y="653"/>
                </a:lnTo>
                <a:lnTo>
                  <a:pt x="1652" y="650"/>
                </a:lnTo>
                <a:lnTo>
                  <a:pt x="1673" y="648"/>
                </a:lnTo>
                <a:lnTo>
                  <a:pt x="1692" y="645"/>
                </a:lnTo>
                <a:lnTo>
                  <a:pt x="1711" y="644"/>
                </a:lnTo>
                <a:lnTo>
                  <a:pt x="1729" y="640"/>
                </a:lnTo>
                <a:lnTo>
                  <a:pt x="1748" y="639"/>
                </a:lnTo>
                <a:lnTo>
                  <a:pt x="1767" y="636"/>
                </a:lnTo>
                <a:lnTo>
                  <a:pt x="1785" y="633"/>
                </a:lnTo>
                <a:lnTo>
                  <a:pt x="1804" y="630"/>
                </a:lnTo>
                <a:lnTo>
                  <a:pt x="1822" y="628"/>
                </a:lnTo>
                <a:lnTo>
                  <a:pt x="1840" y="625"/>
                </a:lnTo>
                <a:lnTo>
                  <a:pt x="1857" y="622"/>
                </a:lnTo>
                <a:lnTo>
                  <a:pt x="1875" y="619"/>
                </a:lnTo>
                <a:lnTo>
                  <a:pt x="1893" y="614"/>
                </a:lnTo>
                <a:lnTo>
                  <a:pt x="1909" y="611"/>
                </a:lnTo>
                <a:lnTo>
                  <a:pt x="1909" y="264"/>
                </a:lnTo>
                <a:close/>
              </a:path>
            </a:pathLst>
          </a:custGeom>
          <a:solidFill>
            <a:schemeClr val="accent2">
              <a:lumMod val="50000"/>
            </a:schemeClr>
          </a:solidFill>
          <a:ln w="3810">
            <a:noFill/>
            <a:round/>
            <a:headEnd/>
            <a:tailEnd/>
          </a:ln>
        </p:spPr>
        <p:txBody>
          <a:bodyPr/>
          <a:lstStyle/>
          <a:p>
            <a:endParaRPr lang="el-GR" sz="1400"/>
          </a:p>
        </p:txBody>
      </p:sp>
      <p:sp>
        <p:nvSpPr>
          <p:cNvPr id="44042" name="Freeform 27"/>
          <p:cNvSpPr>
            <a:spLocks/>
          </p:cNvSpPr>
          <p:nvPr/>
        </p:nvSpPr>
        <p:spPr bwMode="auto">
          <a:xfrm>
            <a:off x="1710819" y="3857436"/>
            <a:ext cx="2730305" cy="656537"/>
          </a:xfrm>
          <a:custGeom>
            <a:avLst/>
            <a:gdLst>
              <a:gd name="T0" fmla="*/ 1857 w 1909"/>
              <a:gd name="T1" fmla="*/ 601 h 653"/>
              <a:gd name="T2" fmla="*/ 1804 w 1909"/>
              <a:gd name="T3" fmla="*/ 608 h 653"/>
              <a:gd name="T4" fmla="*/ 1729 w 1909"/>
              <a:gd name="T5" fmla="*/ 619 h 653"/>
              <a:gd name="T6" fmla="*/ 1673 w 1909"/>
              <a:gd name="T7" fmla="*/ 627 h 653"/>
              <a:gd name="T8" fmla="*/ 1594 w 1909"/>
              <a:gd name="T9" fmla="*/ 635 h 653"/>
              <a:gd name="T10" fmla="*/ 1535 w 1909"/>
              <a:gd name="T11" fmla="*/ 641 h 653"/>
              <a:gd name="T12" fmla="*/ 1452 w 1909"/>
              <a:gd name="T13" fmla="*/ 645 h 653"/>
              <a:gd name="T14" fmla="*/ 1390 w 1909"/>
              <a:gd name="T15" fmla="*/ 648 h 653"/>
              <a:gd name="T16" fmla="*/ 1308 w 1909"/>
              <a:gd name="T17" fmla="*/ 652 h 653"/>
              <a:gd name="T18" fmla="*/ 1244 w 1909"/>
              <a:gd name="T19" fmla="*/ 653 h 653"/>
              <a:gd name="T20" fmla="*/ 1160 w 1909"/>
              <a:gd name="T21" fmla="*/ 653 h 653"/>
              <a:gd name="T22" fmla="*/ 1098 w 1909"/>
              <a:gd name="T23" fmla="*/ 652 h 653"/>
              <a:gd name="T24" fmla="*/ 1035 w 1909"/>
              <a:gd name="T25" fmla="*/ 650 h 653"/>
              <a:gd name="T26" fmla="*/ 952 w 1909"/>
              <a:gd name="T27" fmla="*/ 645 h 653"/>
              <a:gd name="T28" fmla="*/ 892 w 1909"/>
              <a:gd name="T29" fmla="*/ 642 h 653"/>
              <a:gd name="T30" fmla="*/ 811 w 1909"/>
              <a:gd name="T31" fmla="*/ 635 h 653"/>
              <a:gd name="T32" fmla="*/ 752 w 1909"/>
              <a:gd name="T33" fmla="*/ 628 h 653"/>
              <a:gd name="T34" fmla="*/ 675 w 1909"/>
              <a:gd name="T35" fmla="*/ 619 h 653"/>
              <a:gd name="T36" fmla="*/ 619 w 1909"/>
              <a:gd name="T37" fmla="*/ 611 h 653"/>
              <a:gd name="T38" fmla="*/ 547 w 1909"/>
              <a:gd name="T39" fmla="*/ 601 h 653"/>
              <a:gd name="T40" fmla="*/ 495 w 1909"/>
              <a:gd name="T41" fmla="*/ 590 h 653"/>
              <a:gd name="T42" fmla="*/ 429 w 1909"/>
              <a:gd name="T43" fmla="*/ 576 h 653"/>
              <a:gd name="T44" fmla="*/ 382 w 1909"/>
              <a:gd name="T45" fmla="*/ 565 h 653"/>
              <a:gd name="T46" fmla="*/ 323 w 1909"/>
              <a:gd name="T47" fmla="*/ 548 h 653"/>
              <a:gd name="T48" fmla="*/ 282 w 1909"/>
              <a:gd name="T49" fmla="*/ 536 h 653"/>
              <a:gd name="T50" fmla="*/ 242 w 1909"/>
              <a:gd name="T51" fmla="*/ 523 h 653"/>
              <a:gd name="T52" fmla="*/ 193 w 1909"/>
              <a:gd name="T53" fmla="*/ 503 h 653"/>
              <a:gd name="T54" fmla="*/ 161 w 1909"/>
              <a:gd name="T55" fmla="*/ 489 h 653"/>
              <a:gd name="T56" fmla="*/ 121 w 1909"/>
              <a:gd name="T57" fmla="*/ 469 h 653"/>
              <a:gd name="T58" fmla="*/ 96 w 1909"/>
              <a:gd name="T59" fmla="*/ 454 h 653"/>
              <a:gd name="T60" fmla="*/ 65 w 1909"/>
              <a:gd name="T61" fmla="*/ 432 h 653"/>
              <a:gd name="T62" fmla="*/ 46 w 1909"/>
              <a:gd name="T63" fmla="*/ 417 h 653"/>
              <a:gd name="T64" fmla="*/ 27 w 1909"/>
              <a:gd name="T65" fmla="*/ 394 h 653"/>
              <a:gd name="T66" fmla="*/ 15 w 1909"/>
              <a:gd name="T67" fmla="*/ 377 h 653"/>
              <a:gd name="T68" fmla="*/ 4 w 1909"/>
              <a:gd name="T69" fmla="*/ 355 h 653"/>
              <a:gd name="T70" fmla="*/ 0 w 1909"/>
              <a:gd name="T71" fmla="*/ 338 h 653"/>
              <a:gd name="T72" fmla="*/ 0 w 1909"/>
              <a:gd name="T73" fmla="*/ 321 h 653"/>
              <a:gd name="T74" fmla="*/ 4 w 1909"/>
              <a:gd name="T75" fmla="*/ 298 h 653"/>
              <a:gd name="T76" fmla="*/ 12 w 1909"/>
              <a:gd name="T77" fmla="*/ 281 h 653"/>
              <a:gd name="T78" fmla="*/ 27 w 1909"/>
              <a:gd name="T79" fmla="*/ 258 h 653"/>
              <a:gd name="T80" fmla="*/ 41 w 1909"/>
              <a:gd name="T81" fmla="*/ 242 h 653"/>
              <a:gd name="T82" fmla="*/ 65 w 1909"/>
              <a:gd name="T83" fmla="*/ 219 h 653"/>
              <a:gd name="T84" fmla="*/ 87 w 1909"/>
              <a:gd name="T85" fmla="*/ 204 h 653"/>
              <a:gd name="T86" fmla="*/ 121 w 1909"/>
              <a:gd name="T87" fmla="*/ 184 h 653"/>
              <a:gd name="T88" fmla="*/ 150 w 1909"/>
              <a:gd name="T89" fmla="*/ 168 h 653"/>
              <a:gd name="T90" fmla="*/ 193 w 1909"/>
              <a:gd name="T91" fmla="*/ 148 h 653"/>
              <a:gd name="T92" fmla="*/ 230 w 1909"/>
              <a:gd name="T93" fmla="*/ 134 h 653"/>
              <a:gd name="T94" fmla="*/ 268 w 1909"/>
              <a:gd name="T95" fmla="*/ 120 h 653"/>
              <a:gd name="T96" fmla="*/ 323 w 1909"/>
              <a:gd name="T97" fmla="*/ 104 h 653"/>
              <a:gd name="T98" fmla="*/ 367 w 1909"/>
              <a:gd name="T99" fmla="*/ 91 h 653"/>
              <a:gd name="T100" fmla="*/ 429 w 1909"/>
              <a:gd name="T101" fmla="*/ 76 h 653"/>
              <a:gd name="T102" fmla="*/ 479 w 1909"/>
              <a:gd name="T103" fmla="*/ 65 h 653"/>
              <a:gd name="T104" fmla="*/ 547 w 1909"/>
              <a:gd name="T105" fmla="*/ 53 h 653"/>
              <a:gd name="T106" fmla="*/ 601 w 1909"/>
              <a:gd name="T107" fmla="*/ 43 h 653"/>
              <a:gd name="T108" fmla="*/ 675 w 1909"/>
              <a:gd name="T109" fmla="*/ 32 h 653"/>
              <a:gd name="T110" fmla="*/ 733 w 1909"/>
              <a:gd name="T111" fmla="*/ 26 h 653"/>
              <a:gd name="T112" fmla="*/ 811 w 1909"/>
              <a:gd name="T113" fmla="*/ 17 h 653"/>
              <a:gd name="T114" fmla="*/ 871 w 1909"/>
              <a:gd name="T115" fmla="*/ 12 h 653"/>
              <a:gd name="T116" fmla="*/ 932 w 1909"/>
              <a:gd name="T117" fmla="*/ 8 h 653"/>
              <a:gd name="T118" fmla="*/ 1014 w 1909"/>
              <a:gd name="T119" fmla="*/ 3 h 653"/>
              <a:gd name="T120" fmla="*/ 1076 w 1909"/>
              <a:gd name="T121" fmla="*/ 2 h 653"/>
              <a:gd name="T122" fmla="*/ 1160 w 1909"/>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9"/>
              <a:gd name="T187" fmla="*/ 0 h 653"/>
              <a:gd name="T188" fmla="*/ 1909 w 1909"/>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9" h="653">
                <a:moveTo>
                  <a:pt x="1909" y="590"/>
                </a:moveTo>
                <a:lnTo>
                  <a:pt x="1909" y="590"/>
                </a:lnTo>
                <a:lnTo>
                  <a:pt x="1893" y="593"/>
                </a:lnTo>
                <a:lnTo>
                  <a:pt x="1875" y="598"/>
                </a:lnTo>
                <a:lnTo>
                  <a:pt x="1857" y="601"/>
                </a:lnTo>
                <a:lnTo>
                  <a:pt x="1840" y="604"/>
                </a:lnTo>
                <a:lnTo>
                  <a:pt x="1822" y="607"/>
                </a:lnTo>
                <a:lnTo>
                  <a:pt x="1804" y="608"/>
                </a:lnTo>
                <a:lnTo>
                  <a:pt x="1785" y="611"/>
                </a:lnTo>
                <a:lnTo>
                  <a:pt x="1767" y="614"/>
                </a:lnTo>
                <a:lnTo>
                  <a:pt x="1748" y="618"/>
                </a:lnTo>
                <a:lnTo>
                  <a:pt x="1729" y="619"/>
                </a:lnTo>
                <a:lnTo>
                  <a:pt x="1711" y="622"/>
                </a:lnTo>
                <a:lnTo>
                  <a:pt x="1692" y="624"/>
                </a:lnTo>
                <a:lnTo>
                  <a:pt x="1673" y="627"/>
                </a:lnTo>
                <a:lnTo>
                  <a:pt x="1652" y="628"/>
                </a:lnTo>
                <a:lnTo>
                  <a:pt x="1633" y="631"/>
                </a:lnTo>
                <a:lnTo>
                  <a:pt x="1614" y="633"/>
                </a:lnTo>
                <a:lnTo>
                  <a:pt x="1594" y="635"/>
                </a:lnTo>
                <a:lnTo>
                  <a:pt x="1574" y="636"/>
                </a:lnTo>
                <a:lnTo>
                  <a:pt x="1554" y="639"/>
                </a:lnTo>
                <a:lnTo>
                  <a:pt x="1535" y="641"/>
                </a:lnTo>
                <a:lnTo>
                  <a:pt x="1514" y="642"/>
                </a:lnTo>
                <a:lnTo>
                  <a:pt x="1493" y="642"/>
                </a:lnTo>
                <a:lnTo>
                  <a:pt x="1473" y="644"/>
                </a:lnTo>
                <a:lnTo>
                  <a:pt x="1452" y="645"/>
                </a:lnTo>
                <a:lnTo>
                  <a:pt x="1431" y="647"/>
                </a:lnTo>
                <a:lnTo>
                  <a:pt x="1411" y="648"/>
                </a:lnTo>
                <a:lnTo>
                  <a:pt x="1390" y="648"/>
                </a:lnTo>
                <a:lnTo>
                  <a:pt x="1369" y="650"/>
                </a:lnTo>
                <a:lnTo>
                  <a:pt x="1349" y="650"/>
                </a:lnTo>
                <a:lnTo>
                  <a:pt x="1328" y="652"/>
                </a:lnTo>
                <a:lnTo>
                  <a:pt x="1308" y="652"/>
                </a:lnTo>
                <a:lnTo>
                  <a:pt x="1287" y="652"/>
                </a:lnTo>
                <a:lnTo>
                  <a:pt x="1265" y="652"/>
                </a:lnTo>
                <a:lnTo>
                  <a:pt x="1244" y="653"/>
                </a:lnTo>
                <a:lnTo>
                  <a:pt x="1224" y="653"/>
                </a:lnTo>
                <a:lnTo>
                  <a:pt x="1203" y="653"/>
                </a:lnTo>
                <a:lnTo>
                  <a:pt x="1182" y="653"/>
                </a:lnTo>
                <a:lnTo>
                  <a:pt x="1160" y="653"/>
                </a:lnTo>
                <a:lnTo>
                  <a:pt x="1139" y="652"/>
                </a:lnTo>
                <a:lnTo>
                  <a:pt x="1119" y="652"/>
                </a:lnTo>
                <a:lnTo>
                  <a:pt x="1098" y="652"/>
                </a:lnTo>
                <a:lnTo>
                  <a:pt x="1076" y="652"/>
                </a:lnTo>
                <a:lnTo>
                  <a:pt x="1055" y="650"/>
                </a:lnTo>
                <a:lnTo>
                  <a:pt x="1035" y="650"/>
                </a:lnTo>
                <a:lnTo>
                  <a:pt x="1014" y="648"/>
                </a:lnTo>
                <a:lnTo>
                  <a:pt x="994" y="648"/>
                </a:lnTo>
                <a:lnTo>
                  <a:pt x="973" y="647"/>
                </a:lnTo>
                <a:lnTo>
                  <a:pt x="952" y="645"/>
                </a:lnTo>
                <a:lnTo>
                  <a:pt x="932" y="644"/>
                </a:lnTo>
                <a:lnTo>
                  <a:pt x="911" y="642"/>
                </a:lnTo>
                <a:lnTo>
                  <a:pt x="892" y="642"/>
                </a:lnTo>
                <a:lnTo>
                  <a:pt x="871" y="641"/>
                </a:lnTo>
                <a:lnTo>
                  <a:pt x="851" y="639"/>
                </a:lnTo>
                <a:lnTo>
                  <a:pt x="831" y="636"/>
                </a:lnTo>
                <a:lnTo>
                  <a:pt x="811" y="635"/>
                </a:lnTo>
                <a:lnTo>
                  <a:pt x="792" y="633"/>
                </a:lnTo>
                <a:lnTo>
                  <a:pt x="771" y="631"/>
                </a:lnTo>
                <a:lnTo>
                  <a:pt x="752" y="628"/>
                </a:lnTo>
                <a:lnTo>
                  <a:pt x="733" y="627"/>
                </a:lnTo>
                <a:lnTo>
                  <a:pt x="713" y="624"/>
                </a:lnTo>
                <a:lnTo>
                  <a:pt x="694" y="622"/>
                </a:lnTo>
                <a:lnTo>
                  <a:pt x="675" y="619"/>
                </a:lnTo>
                <a:lnTo>
                  <a:pt x="656" y="618"/>
                </a:lnTo>
                <a:lnTo>
                  <a:pt x="638" y="614"/>
                </a:lnTo>
                <a:lnTo>
                  <a:pt x="619" y="611"/>
                </a:lnTo>
                <a:lnTo>
                  <a:pt x="601" y="608"/>
                </a:lnTo>
                <a:lnTo>
                  <a:pt x="582" y="607"/>
                </a:lnTo>
                <a:lnTo>
                  <a:pt x="565" y="604"/>
                </a:lnTo>
                <a:lnTo>
                  <a:pt x="547" y="601"/>
                </a:lnTo>
                <a:lnTo>
                  <a:pt x="529" y="598"/>
                </a:lnTo>
                <a:lnTo>
                  <a:pt x="513" y="593"/>
                </a:lnTo>
                <a:lnTo>
                  <a:pt x="495" y="590"/>
                </a:lnTo>
                <a:lnTo>
                  <a:pt x="479" y="587"/>
                </a:lnTo>
                <a:lnTo>
                  <a:pt x="461" y="584"/>
                </a:lnTo>
                <a:lnTo>
                  <a:pt x="445" y="581"/>
                </a:lnTo>
                <a:lnTo>
                  <a:pt x="429" y="576"/>
                </a:lnTo>
                <a:lnTo>
                  <a:pt x="413" y="573"/>
                </a:lnTo>
                <a:lnTo>
                  <a:pt x="398" y="568"/>
                </a:lnTo>
                <a:lnTo>
                  <a:pt x="382" y="565"/>
                </a:lnTo>
                <a:lnTo>
                  <a:pt x="367" y="560"/>
                </a:lnTo>
                <a:lnTo>
                  <a:pt x="352" y="557"/>
                </a:lnTo>
                <a:lnTo>
                  <a:pt x="338" y="553"/>
                </a:lnTo>
                <a:lnTo>
                  <a:pt x="323" y="548"/>
                </a:lnTo>
                <a:lnTo>
                  <a:pt x="308" y="545"/>
                </a:lnTo>
                <a:lnTo>
                  <a:pt x="295" y="540"/>
                </a:lnTo>
                <a:lnTo>
                  <a:pt x="282" y="536"/>
                </a:lnTo>
                <a:lnTo>
                  <a:pt x="268" y="531"/>
                </a:lnTo>
                <a:lnTo>
                  <a:pt x="255" y="527"/>
                </a:lnTo>
                <a:lnTo>
                  <a:pt x="242" y="523"/>
                </a:lnTo>
                <a:lnTo>
                  <a:pt x="230" y="519"/>
                </a:lnTo>
                <a:lnTo>
                  <a:pt x="217" y="514"/>
                </a:lnTo>
                <a:lnTo>
                  <a:pt x="205" y="510"/>
                </a:lnTo>
                <a:lnTo>
                  <a:pt x="193" y="503"/>
                </a:lnTo>
                <a:lnTo>
                  <a:pt x="183" y="499"/>
                </a:lnTo>
                <a:lnTo>
                  <a:pt x="171" y="494"/>
                </a:lnTo>
                <a:lnTo>
                  <a:pt x="161" y="489"/>
                </a:lnTo>
                <a:lnTo>
                  <a:pt x="150" y="485"/>
                </a:lnTo>
                <a:lnTo>
                  <a:pt x="140" y="480"/>
                </a:lnTo>
                <a:lnTo>
                  <a:pt x="131" y="474"/>
                </a:lnTo>
                <a:lnTo>
                  <a:pt x="121" y="469"/>
                </a:lnTo>
                <a:lnTo>
                  <a:pt x="112" y="465"/>
                </a:lnTo>
                <a:lnTo>
                  <a:pt x="103" y="459"/>
                </a:lnTo>
                <a:lnTo>
                  <a:pt x="96" y="454"/>
                </a:lnTo>
                <a:lnTo>
                  <a:pt x="87" y="448"/>
                </a:lnTo>
                <a:lnTo>
                  <a:pt x="80" y="443"/>
                </a:lnTo>
                <a:lnTo>
                  <a:pt x="72" y="439"/>
                </a:lnTo>
                <a:lnTo>
                  <a:pt x="65" y="432"/>
                </a:lnTo>
                <a:lnTo>
                  <a:pt x="59" y="428"/>
                </a:lnTo>
                <a:lnTo>
                  <a:pt x="52" y="422"/>
                </a:lnTo>
                <a:lnTo>
                  <a:pt x="46" y="417"/>
                </a:lnTo>
                <a:lnTo>
                  <a:pt x="41" y="411"/>
                </a:lnTo>
                <a:lnTo>
                  <a:pt x="35" y="405"/>
                </a:lnTo>
                <a:lnTo>
                  <a:pt x="31" y="400"/>
                </a:lnTo>
                <a:lnTo>
                  <a:pt x="27" y="394"/>
                </a:lnTo>
                <a:lnTo>
                  <a:pt x="22" y="389"/>
                </a:lnTo>
                <a:lnTo>
                  <a:pt x="18" y="383"/>
                </a:lnTo>
                <a:lnTo>
                  <a:pt x="15" y="377"/>
                </a:lnTo>
                <a:lnTo>
                  <a:pt x="12" y="372"/>
                </a:lnTo>
                <a:lnTo>
                  <a:pt x="9" y="366"/>
                </a:lnTo>
                <a:lnTo>
                  <a:pt x="6" y="360"/>
                </a:lnTo>
                <a:lnTo>
                  <a:pt x="4" y="355"/>
                </a:lnTo>
                <a:lnTo>
                  <a:pt x="3" y="349"/>
                </a:lnTo>
                <a:lnTo>
                  <a:pt x="1" y="343"/>
                </a:lnTo>
                <a:lnTo>
                  <a:pt x="0" y="338"/>
                </a:lnTo>
                <a:lnTo>
                  <a:pt x="0" y="332"/>
                </a:lnTo>
                <a:lnTo>
                  <a:pt x="0" y="326"/>
                </a:lnTo>
                <a:lnTo>
                  <a:pt x="0" y="321"/>
                </a:lnTo>
                <a:lnTo>
                  <a:pt x="0" y="315"/>
                </a:lnTo>
                <a:lnTo>
                  <a:pt x="1" y="309"/>
                </a:lnTo>
                <a:lnTo>
                  <a:pt x="3" y="303"/>
                </a:lnTo>
                <a:lnTo>
                  <a:pt x="4" y="298"/>
                </a:lnTo>
                <a:lnTo>
                  <a:pt x="6" y="292"/>
                </a:lnTo>
                <a:lnTo>
                  <a:pt x="9" y="286"/>
                </a:lnTo>
                <a:lnTo>
                  <a:pt x="12" y="281"/>
                </a:lnTo>
                <a:lnTo>
                  <a:pt x="15" y="275"/>
                </a:lnTo>
                <a:lnTo>
                  <a:pt x="18" y="270"/>
                </a:lnTo>
                <a:lnTo>
                  <a:pt x="22" y="264"/>
                </a:lnTo>
                <a:lnTo>
                  <a:pt x="27" y="258"/>
                </a:lnTo>
                <a:lnTo>
                  <a:pt x="31" y="253"/>
                </a:lnTo>
                <a:lnTo>
                  <a:pt x="35" y="247"/>
                </a:lnTo>
                <a:lnTo>
                  <a:pt x="41" y="242"/>
                </a:lnTo>
                <a:lnTo>
                  <a:pt x="46" y="236"/>
                </a:lnTo>
                <a:lnTo>
                  <a:pt x="52" y="230"/>
                </a:lnTo>
                <a:lnTo>
                  <a:pt x="59" y="225"/>
                </a:lnTo>
                <a:lnTo>
                  <a:pt x="65" y="219"/>
                </a:lnTo>
                <a:lnTo>
                  <a:pt x="72" y="215"/>
                </a:lnTo>
                <a:lnTo>
                  <a:pt x="80" y="208"/>
                </a:lnTo>
                <a:lnTo>
                  <a:pt x="87" y="204"/>
                </a:lnTo>
                <a:lnTo>
                  <a:pt x="96" y="199"/>
                </a:lnTo>
                <a:lnTo>
                  <a:pt x="103" y="193"/>
                </a:lnTo>
                <a:lnTo>
                  <a:pt x="112" y="188"/>
                </a:lnTo>
                <a:lnTo>
                  <a:pt x="121" y="184"/>
                </a:lnTo>
                <a:lnTo>
                  <a:pt x="131" y="178"/>
                </a:lnTo>
                <a:lnTo>
                  <a:pt x="140" y="173"/>
                </a:lnTo>
                <a:lnTo>
                  <a:pt x="150" y="168"/>
                </a:lnTo>
                <a:lnTo>
                  <a:pt x="161" y="162"/>
                </a:lnTo>
                <a:lnTo>
                  <a:pt x="171" y="158"/>
                </a:lnTo>
                <a:lnTo>
                  <a:pt x="183" y="153"/>
                </a:lnTo>
                <a:lnTo>
                  <a:pt x="193" y="148"/>
                </a:lnTo>
                <a:lnTo>
                  <a:pt x="205" y="144"/>
                </a:lnTo>
                <a:lnTo>
                  <a:pt x="217" y="139"/>
                </a:lnTo>
                <a:lnTo>
                  <a:pt x="230" y="134"/>
                </a:lnTo>
                <a:lnTo>
                  <a:pt x="242" y="130"/>
                </a:lnTo>
                <a:lnTo>
                  <a:pt x="255" y="125"/>
                </a:lnTo>
                <a:lnTo>
                  <a:pt x="268" y="120"/>
                </a:lnTo>
                <a:lnTo>
                  <a:pt x="282" y="116"/>
                </a:lnTo>
                <a:lnTo>
                  <a:pt x="295" y="111"/>
                </a:lnTo>
                <a:lnTo>
                  <a:pt x="308" y="108"/>
                </a:lnTo>
                <a:lnTo>
                  <a:pt x="323" y="104"/>
                </a:lnTo>
                <a:lnTo>
                  <a:pt x="338" y="99"/>
                </a:lnTo>
                <a:lnTo>
                  <a:pt x="352" y="96"/>
                </a:lnTo>
                <a:lnTo>
                  <a:pt x="367" y="91"/>
                </a:lnTo>
                <a:lnTo>
                  <a:pt x="382" y="88"/>
                </a:lnTo>
                <a:lnTo>
                  <a:pt x="398" y="83"/>
                </a:lnTo>
                <a:lnTo>
                  <a:pt x="413" y="80"/>
                </a:lnTo>
                <a:lnTo>
                  <a:pt x="429" y="76"/>
                </a:lnTo>
                <a:lnTo>
                  <a:pt x="445" y="73"/>
                </a:lnTo>
                <a:lnTo>
                  <a:pt x="461" y="70"/>
                </a:lnTo>
                <a:lnTo>
                  <a:pt x="479" y="65"/>
                </a:lnTo>
                <a:lnTo>
                  <a:pt x="495" y="62"/>
                </a:lnTo>
                <a:lnTo>
                  <a:pt x="513" y="59"/>
                </a:lnTo>
                <a:lnTo>
                  <a:pt x="529" y="56"/>
                </a:lnTo>
                <a:lnTo>
                  <a:pt x="547" y="53"/>
                </a:lnTo>
                <a:lnTo>
                  <a:pt x="565" y="49"/>
                </a:lnTo>
                <a:lnTo>
                  <a:pt x="582" y="46"/>
                </a:lnTo>
                <a:lnTo>
                  <a:pt x="601" y="43"/>
                </a:lnTo>
                <a:lnTo>
                  <a:pt x="619" y="40"/>
                </a:lnTo>
                <a:lnTo>
                  <a:pt x="638" y="39"/>
                </a:lnTo>
                <a:lnTo>
                  <a:pt x="656" y="36"/>
                </a:lnTo>
                <a:lnTo>
                  <a:pt x="675" y="32"/>
                </a:lnTo>
                <a:lnTo>
                  <a:pt x="694" y="31"/>
                </a:lnTo>
                <a:lnTo>
                  <a:pt x="713" y="28"/>
                </a:lnTo>
                <a:lnTo>
                  <a:pt x="733" y="26"/>
                </a:lnTo>
                <a:lnTo>
                  <a:pt x="752" y="23"/>
                </a:lnTo>
                <a:lnTo>
                  <a:pt x="771" y="22"/>
                </a:lnTo>
                <a:lnTo>
                  <a:pt x="792" y="20"/>
                </a:lnTo>
                <a:lnTo>
                  <a:pt x="811" y="17"/>
                </a:lnTo>
                <a:lnTo>
                  <a:pt x="831" y="16"/>
                </a:lnTo>
                <a:lnTo>
                  <a:pt x="851" y="14"/>
                </a:lnTo>
                <a:lnTo>
                  <a:pt x="871" y="12"/>
                </a:lnTo>
                <a:lnTo>
                  <a:pt x="892" y="11"/>
                </a:lnTo>
                <a:lnTo>
                  <a:pt x="911" y="9"/>
                </a:lnTo>
                <a:lnTo>
                  <a:pt x="932" y="8"/>
                </a:lnTo>
                <a:lnTo>
                  <a:pt x="952" y="6"/>
                </a:lnTo>
                <a:lnTo>
                  <a:pt x="973" y="6"/>
                </a:lnTo>
                <a:lnTo>
                  <a:pt x="994" y="5"/>
                </a:lnTo>
                <a:lnTo>
                  <a:pt x="1014" y="3"/>
                </a:lnTo>
                <a:lnTo>
                  <a:pt x="1035" y="3"/>
                </a:lnTo>
                <a:lnTo>
                  <a:pt x="1055" y="2"/>
                </a:lnTo>
                <a:lnTo>
                  <a:pt x="1076" y="2"/>
                </a:lnTo>
                <a:lnTo>
                  <a:pt x="1098" y="2"/>
                </a:lnTo>
                <a:lnTo>
                  <a:pt x="1119" y="0"/>
                </a:lnTo>
                <a:lnTo>
                  <a:pt x="1139" y="0"/>
                </a:lnTo>
                <a:lnTo>
                  <a:pt x="1160" y="0"/>
                </a:lnTo>
                <a:lnTo>
                  <a:pt x="1182" y="0"/>
                </a:lnTo>
                <a:lnTo>
                  <a:pt x="1203" y="0"/>
                </a:lnTo>
                <a:lnTo>
                  <a:pt x="1203" y="326"/>
                </a:lnTo>
                <a:lnTo>
                  <a:pt x="1909" y="590"/>
                </a:lnTo>
                <a:close/>
              </a:path>
            </a:pathLst>
          </a:custGeom>
          <a:solidFill>
            <a:srgbClr val="990033"/>
          </a:solidFill>
          <a:ln w="3810">
            <a:noFill/>
            <a:round/>
            <a:headEnd/>
            <a:tailEnd/>
          </a:ln>
        </p:spPr>
        <p:txBody>
          <a:bodyPr/>
          <a:lstStyle/>
          <a:p>
            <a:endParaRPr lang="el-GR" sz="1400"/>
          </a:p>
        </p:txBody>
      </p:sp>
      <p:sp>
        <p:nvSpPr>
          <p:cNvPr id="44043" name="Rectangle 28"/>
          <p:cNvSpPr>
            <a:spLocks noChangeArrowheads="1"/>
          </p:cNvSpPr>
          <p:nvPr/>
        </p:nvSpPr>
        <p:spPr bwMode="auto">
          <a:xfrm>
            <a:off x="3857064" y="3363777"/>
            <a:ext cx="1513684" cy="276999"/>
          </a:xfrm>
          <a:prstGeom prst="rect">
            <a:avLst/>
          </a:prstGeom>
          <a:noFill/>
          <a:ln w="9525">
            <a:noFill/>
            <a:miter lim="800000"/>
            <a:headEnd/>
            <a:tailEnd/>
          </a:ln>
        </p:spPr>
        <p:txBody>
          <a:bodyPr wrap="none" lIns="0" tIns="0" rIns="0" bIns="0">
            <a:spAutoFit/>
          </a:bodyPr>
          <a:lstStyle/>
          <a:p>
            <a:r>
              <a:rPr lang="el-GR" b="1" dirty="0">
                <a:solidFill>
                  <a:srgbClr val="000000"/>
                </a:solidFill>
              </a:rPr>
              <a:t>Διακόσμηση (δ)</a:t>
            </a:r>
            <a:endParaRPr lang="el-GR" dirty="0"/>
          </a:p>
        </p:txBody>
      </p:sp>
      <p:sp>
        <p:nvSpPr>
          <p:cNvPr id="44045" name="Rectangle 30"/>
          <p:cNvSpPr>
            <a:spLocks noChangeArrowheads="1"/>
          </p:cNvSpPr>
          <p:nvPr/>
        </p:nvSpPr>
        <p:spPr bwMode="auto">
          <a:xfrm>
            <a:off x="5801271" y="3943901"/>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el-GR" sz="1400"/>
          </a:p>
        </p:txBody>
      </p:sp>
      <p:sp>
        <p:nvSpPr>
          <p:cNvPr id="44047" name="Rectangle 32"/>
          <p:cNvSpPr>
            <a:spLocks noChangeArrowheads="1"/>
          </p:cNvSpPr>
          <p:nvPr/>
        </p:nvSpPr>
        <p:spPr bwMode="auto">
          <a:xfrm>
            <a:off x="1590680" y="4600439"/>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rPr>
              <a:t>6</a:t>
            </a:r>
            <a:endParaRPr lang="el-GR" sz="1400"/>
          </a:p>
        </p:txBody>
      </p:sp>
      <p:sp>
        <p:nvSpPr>
          <p:cNvPr id="44048" name="Rectangle 33"/>
          <p:cNvSpPr>
            <a:spLocks noChangeArrowheads="1"/>
          </p:cNvSpPr>
          <p:nvPr/>
        </p:nvSpPr>
        <p:spPr bwMode="auto">
          <a:xfrm>
            <a:off x="6587520" y="2853051"/>
            <a:ext cx="1384461" cy="459475"/>
          </a:xfrm>
          <a:prstGeom prst="rect">
            <a:avLst/>
          </a:prstGeom>
          <a:solidFill>
            <a:srgbClr val="FFFFFF"/>
          </a:solidFill>
          <a:ln w="0">
            <a:noFill/>
            <a:miter lim="800000"/>
            <a:headEnd/>
            <a:tailEnd/>
          </a:ln>
        </p:spPr>
        <p:txBody>
          <a:bodyPr/>
          <a:lstStyle/>
          <a:p>
            <a:endParaRPr lang="el-GR" sz="1400"/>
          </a:p>
        </p:txBody>
      </p:sp>
      <p:sp>
        <p:nvSpPr>
          <p:cNvPr id="44050" name="Rectangle 35"/>
          <p:cNvSpPr>
            <a:spLocks noChangeArrowheads="1"/>
          </p:cNvSpPr>
          <p:nvPr/>
        </p:nvSpPr>
        <p:spPr bwMode="auto">
          <a:xfrm>
            <a:off x="7357946" y="2449519"/>
            <a:ext cx="642805" cy="215444"/>
          </a:xfrm>
          <a:prstGeom prst="rect">
            <a:avLst/>
          </a:prstGeom>
          <a:noFill/>
          <a:ln w="9525">
            <a:noFill/>
            <a:miter lim="800000"/>
            <a:headEnd/>
            <a:tailEnd/>
          </a:ln>
        </p:spPr>
        <p:txBody>
          <a:bodyPr wrap="none" lIns="0" tIns="0" rIns="0" bIns="0">
            <a:spAutoFit/>
          </a:bodyPr>
          <a:lstStyle/>
          <a:p>
            <a:r>
              <a:rPr lang="el-GR" sz="1400" dirty="0">
                <a:solidFill>
                  <a:srgbClr val="000000"/>
                </a:solidFill>
              </a:rPr>
              <a:t>απουσία</a:t>
            </a:r>
            <a:endParaRPr lang="el-GR" sz="1400" dirty="0"/>
          </a:p>
        </p:txBody>
      </p:sp>
      <p:sp>
        <p:nvSpPr>
          <p:cNvPr id="44052" name="Rectangle 37"/>
          <p:cNvSpPr>
            <a:spLocks noChangeArrowheads="1"/>
          </p:cNvSpPr>
          <p:nvPr/>
        </p:nvSpPr>
        <p:spPr bwMode="auto">
          <a:xfrm>
            <a:off x="7357946" y="2946270"/>
            <a:ext cx="732445" cy="215444"/>
          </a:xfrm>
          <a:prstGeom prst="rect">
            <a:avLst/>
          </a:prstGeom>
          <a:noFill/>
          <a:ln w="9525">
            <a:noFill/>
            <a:miter lim="800000"/>
            <a:headEnd/>
            <a:tailEnd/>
          </a:ln>
        </p:spPr>
        <p:txBody>
          <a:bodyPr wrap="none" lIns="0" tIns="0" rIns="0" bIns="0">
            <a:spAutoFit/>
          </a:bodyPr>
          <a:lstStyle/>
          <a:p>
            <a:r>
              <a:rPr lang="el-GR" sz="1400" dirty="0">
                <a:solidFill>
                  <a:srgbClr val="000000"/>
                </a:solidFill>
              </a:rPr>
              <a:t>παρουσία</a:t>
            </a:r>
            <a:endParaRPr lang="el-GR" sz="1400" dirty="0"/>
          </a:p>
        </p:txBody>
      </p:sp>
      <p:sp>
        <p:nvSpPr>
          <p:cNvPr id="2" name="Title 1"/>
          <p:cNvSpPr>
            <a:spLocks noGrp="1"/>
          </p:cNvSpPr>
          <p:nvPr>
            <p:ph type="title"/>
          </p:nvPr>
        </p:nvSpPr>
        <p:spPr/>
        <p:txBody>
          <a:bodyPr>
            <a:normAutofit/>
          </a:bodyPr>
          <a:lstStyle/>
          <a:p>
            <a:r>
              <a:rPr lang="el-GR" sz="3200" dirty="0" smtClean="0"/>
              <a:t>Κάτοπτρα - Διαγράμματα Κατανομής</a:t>
            </a:r>
            <a:endParaRPr lang="el-GR" sz="3200" dirty="0"/>
          </a:p>
        </p:txBody>
      </p:sp>
      <p:sp>
        <p:nvSpPr>
          <p:cNvPr id="38" name="Rectangle 17"/>
          <p:cNvSpPr>
            <a:spLocks noChangeArrowheads="1"/>
          </p:cNvSpPr>
          <p:nvPr/>
        </p:nvSpPr>
        <p:spPr bwMode="auto">
          <a:xfrm>
            <a:off x="6911197" y="2406086"/>
            <a:ext cx="332447" cy="341467"/>
          </a:xfrm>
          <a:prstGeom prst="rect">
            <a:avLst/>
          </a:prstGeom>
          <a:solidFill>
            <a:schemeClr val="accent1"/>
          </a:solidFill>
          <a:ln w="3175">
            <a:noFill/>
            <a:miter lim="800000"/>
            <a:headEnd/>
            <a:tailEnd/>
          </a:ln>
        </p:spPr>
        <p:txBody>
          <a:bodyPr/>
          <a:lstStyle/>
          <a:p>
            <a:endParaRPr lang="el-GR" sz="1400"/>
          </a:p>
        </p:txBody>
      </p:sp>
      <p:sp>
        <p:nvSpPr>
          <p:cNvPr id="39" name="Rectangle 19"/>
          <p:cNvSpPr>
            <a:spLocks noChangeArrowheads="1"/>
          </p:cNvSpPr>
          <p:nvPr/>
        </p:nvSpPr>
        <p:spPr bwMode="auto">
          <a:xfrm>
            <a:off x="6911197" y="2925699"/>
            <a:ext cx="332447" cy="339695"/>
          </a:xfrm>
          <a:prstGeom prst="rect">
            <a:avLst/>
          </a:prstGeom>
          <a:solidFill>
            <a:srgbClr val="990033"/>
          </a:solidFill>
          <a:ln w="3175">
            <a:noFill/>
            <a:miter lim="800000"/>
            <a:headEnd/>
            <a:tailEnd/>
          </a:ln>
        </p:spPr>
        <p:txBody>
          <a:bodyPr/>
          <a:lstStyle/>
          <a:p>
            <a:endParaRPr lang="el-GR" sz="1400"/>
          </a:p>
        </p:txBody>
      </p:sp>
      <p:sp>
        <p:nvSpPr>
          <p:cNvPr id="26" name="TextBox 25"/>
          <p:cNvSpPr txBox="1"/>
          <p:nvPr/>
        </p:nvSpPr>
        <p:spPr>
          <a:xfrm>
            <a:off x="6732240" y="4537511"/>
            <a:ext cx="223224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42527980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99592" y="1978584"/>
            <a:ext cx="3429000" cy="1439466"/>
          </a:xfrm>
          <a:prstGeom prst="ellipse">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58055" tIns="29028" rIns="58055" bIns="29028" anchor="ctr"/>
          <a:lstStyle/>
          <a:p>
            <a:pPr algn="ctr">
              <a:defRPr/>
            </a:pPr>
            <a:endParaRPr lang="el-GR"/>
          </a:p>
        </p:txBody>
      </p:sp>
      <p:sp>
        <p:nvSpPr>
          <p:cNvPr id="11" name="Oval 10"/>
          <p:cNvSpPr/>
          <p:nvPr/>
        </p:nvSpPr>
        <p:spPr>
          <a:xfrm>
            <a:off x="4862522" y="1978583"/>
            <a:ext cx="3382963" cy="1439466"/>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8055" tIns="29028" rIns="58055" bIns="29028" anchor="ctr"/>
          <a:lstStyle/>
          <a:p>
            <a:pPr algn="ctr">
              <a:defRPr/>
            </a:pPr>
            <a:endParaRPr lang="el-GR"/>
          </a:p>
        </p:txBody>
      </p:sp>
      <p:sp>
        <p:nvSpPr>
          <p:cNvPr id="12" name="TextBox 11"/>
          <p:cNvSpPr txBox="1"/>
          <p:nvPr/>
        </p:nvSpPr>
        <p:spPr>
          <a:xfrm>
            <a:off x="1332979" y="2207340"/>
            <a:ext cx="2562225" cy="981953"/>
          </a:xfrm>
          <a:prstGeom prst="rect">
            <a:avLst/>
          </a:prstGeom>
          <a:noFill/>
        </p:spPr>
        <p:txBody>
          <a:bodyPr lIns="58055" tIns="29028" rIns="58055" bIns="29028">
            <a:spAutoFit/>
          </a:bodyPr>
          <a:lstStyle/>
          <a:p>
            <a:pPr algn="ctr">
              <a:defRPr/>
            </a:pPr>
            <a:r>
              <a:rPr lang="el-GR" sz="2000" b="1" dirty="0">
                <a:solidFill>
                  <a:schemeClr val="bg1"/>
                </a:solidFill>
                <a:cs typeface="Courier New" pitchFamily="49" charset="0"/>
              </a:rPr>
              <a:t>ΤΕΧΝΟΛΟΓΙΑ </a:t>
            </a:r>
          </a:p>
          <a:p>
            <a:pPr algn="ctr">
              <a:defRPr/>
            </a:pPr>
            <a:r>
              <a:rPr lang="el-GR" sz="2000" b="1" dirty="0">
                <a:solidFill>
                  <a:schemeClr val="bg1"/>
                </a:solidFill>
                <a:cs typeface="Courier New" pitchFamily="49" charset="0"/>
              </a:rPr>
              <a:t>&amp; </a:t>
            </a:r>
          </a:p>
          <a:p>
            <a:pPr algn="ctr">
              <a:defRPr/>
            </a:pPr>
            <a:r>
              <a:rPr lang="el-GR" sz="2000" b="1" dirty="0">
                <a:solidFill>
                  <a:schemeClr val="bg1"/>
                </a:solidFill>
                <a:cs typeface="Courier New" pitchFamily="49" charset="0"/>
              </a:rPr>
              <a:t>ΤΕΧΝΙΚΕΣ ΚΑΤΑΣΚΕΥΗΣ</a:t>
            </a:r>
          </a:p>
        </p:txBody>
      </p:sp>
      <p:sp>
        <p:nvSpPr>
          <p:cNvPr id="13" name="TextBox 12"/>
          <p:cNvSpPr txBox="1"/>
          <p:nvPr/>
        </p:nvSpPr>
        <p:spPr>
          <a:xfrm>
            <a:off x="5479504" y="2361228"/>
            <a:ext cx="2239963" cy="674176"/>
          </a:xfrm>
          <a:prstGeom prst="rect">
            <a:avLst/>
          </a:prstGeom>
          <a:noFill/>
        </p:spPr>
        <p:txBody>
          <a:bodyPr lIns="58055" tIns="29028" rIns="58055" bIns="29028">
            <a:spAutoFit/>
          </a:bodyPr>
          <a:lstStyle/>
          <a:p>
            <a:pPr algn="ctr">
              <a:defRPr/>
            </a:pPr>
            <a:r>
              <a:rPr lang="el-GR" sz="2000" b="1" dirty="0">
                <a:solidFill>
                  <a:schemeClr val="bg1"/>
                </a:solidFill>
                <a:cs typeface="Courier New" pitchFamily="49" charset="0"/>
              </a:rPr>
              <a:t>ΚΑΤΑΣΤΑΣΗ ΔΙΑΤΗΡΗΣΗΣ</a:t>
            </a:r>
          </a:p>
        </p:txBody>
      </p:sp>
      <p:sp>
        <p:nvSpPr>
          <p:cNvPr id="3" name="Title 2"/>
          <p:cNvSpPr>
            <a:spLocks noGrp="1"/>
          </p:cNvSpPr>
          <p:nvPr>
            <p:ph type="title"/>
          </p:nvPr>
        </p:nvSpPr>
        <p:spPr/>
        <p:txBody>
          <a:bodyPr>
            <a:noAutofit/>
          </a:bodyPr>
          <a:lstStyle/>
          <a:p>
            <a:r>
              <a:rPr lang="el-GR" sz="3200" dirty="0"/>
              <a:t>Εξέταση και ανάλυση με φυσικοχημικές διαγνωστικές τεχνικές </a:t>
            </a:r>
          </a:p>
        </p:txBody>
      </p:sp>
    </p:spTree>
    <p:extLst>
      <p:ext uri="{BB962C8B-B14F-4D97-AF65-F5344CB8AC3E}">
        <p14:creationId xmlns:p14="http://schemas.microsoft.com/office/powerpoint/2010/main" val="3800303809"/>
      </p:ext>
    </p:extLst>
  </p:cSld>
  <p:clrMapOvr>
    <a:masterClrMapping/>
  </p:clrMapOvr>
  <p:transition advTm="4023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Φορητές μη καταστρεπτικές τεχνικές NDT</a:t>
            </a:r>
          </a:p>
        </p:txBody>
      </p:sp>
      <p:sp>
        <p:nvSpPr>
          <p:cNvPr id="38915" name="Rectangle 3"/>
          <p:cNvSpPr>
            <a:spLocks noGrp="1" noChangeArrowheads="1"/>
          </p:cNvSpPr>
          <p:nvPr>
            <p:ph idx="1"/>
          </p:nvPr>
        </p:nvSpPr>
        <p:spPr>
          <a:xfrm>
            <a:off x="457200" y="1200150"/>
            <a:ext cx="8229600" cy="3943350"/>
          </a:xfrm>
        </p:spPr>
        <p:txBody>
          <a:bodyPr rtlCol="0">
            <a:normAutofit fontScale="92500" lnSpcReduction="10000"/>
          </a:bodyPr>
          <a:lstStyle/>
          <a:p>
            <a:pPr marL="0" indent="0" eaLnBrk="1" fontAlgn="auto" hangingPunct="1">
              <a:lnSpc>
                <a:spcPct val="110000"/>
              </a:lnSpc>
              <a:spcAft>
                <a:spcPts val="0"/>
              </a:spcAft>
              <a:buFontTx/>
              <a:buNone/>
              <a:defRPr/>
            </a:pPr>
            <a:r>
              <a:rPr lang="el-GR" sz="2400" b="1" dirty="0" smtClean="0">
                <a:cs typeface="Courier New" pitchFamily="49" charset="0"/>
              </a:rPr>
              <a:t>Ραδιογραφία ακτίνων Χ</a:t>
            </a:r>
            <a:r>
              <a:rPr lang="en-US" sz="2400" b="1" dirty="0" smtClean="0">
                <a:cs typeface="Courier New" pitchFamily="49" charset="0"/>
              </a:rPr>
              <a:t>: </a:t>
            </a:r>
            <a:r>
              <a:rPr lang="el-GR" sz="2400" dirty="0">
                <a:cs typeface="Courier New" pitchFamily="49" charset="0"/>
              </a:rPr>
              <a:t>τεχνικές κατασκευής και διακόσμησης, κατάσταση </a:t>
            </a:r>
            <a:r>
              <a:rPr lang="el-GR" sz="2400" dirty="0" smtClean="0">
                <a:cs typeface="Courier New" pitchFamily="49" charset="0"/>
              </a:rPr>
              <a:t>διατήρησης (πάχος και έκταση στρωμάτων διάβρωσης, ποσοστό συμπαγούς μεταλλικού πυρήνα, ρωγμές)</a:t>
            </a:r>
            <a:endParaRPr lang="en-US" sz="2400" dirty="0">
              <a:cs typeface="Courier New" pitchFamily="49" charset="0"/>
            </a:endParaRPr>
          </a:p>
          <a:p>
            <a:pPr marL="0" indent="0" eaLnBrk="1" fontAlgn="auto" hangingPunct="1">
              <a:lnSpc>
                <a:spcPct val="110000"/>
              </a:lnSpc>
              <a:spcBef>
                <a:spcPts val="1200"/>
              </a:spcBef>
              <a:spcAft>
                <a:spcPts val="0"/>
              </a:spcAft>
              <a:buFontTx/>
              <a:buNone/>
              <a:defRPr/>
            </a:pPr>
            <a:r>
              <a:rPr lang="el-GR" sz="2400" b="1" dirty="0" smtClean="0">
                <a:cs typeface="Courier New" pitchFamily="49" charset="0"/>
              </a:rPr>
              <a:t>Φθορισμός ακτίνων Χ (</a:t>
            </a:r>
            <a:r>
              <a:rPr lang="en-GB" sz="2400" b="1" dirty="0" smtClean="0">
                <a:cs typeface="Courier New" pitchFamily="49" charset="0"/>
              </a:rPr>
              <a:t>XRF)</a:t>
            </a:r>
            <a:r>
              <a:rPr lang="el-GR" sz="2400" b="1" dirty="0" smtClean="0">
                <a:cs typeface="Courier New" pitchFamily="49" charset="0"/>
              </a:rPr>
              <a:t>: </a:t>
            </a:r>
            <a:r>
              <a:rPr lang="el-GR" sz="2400" dirty="0" smtClean="0">
                <a:cs typeface="Courier New" pitchFamily="49" charset="0"/>
              </a:rPr>
              <a:t>προσδιορισμός </a:t>
            </a:r>
            <a:r>
              <a:rPr lang="el-GR" sz="2400" dirty="0">
                <a:cs typeface="Courier New" pitchFamily="49" charset="0"/>
              </a:rPr>
              <a:t>σύστασης </a:t>
            </a:r>
            <a:r>
              <a:rPr lang="el-GR" sz="2400" dirty="0" smtClean="0">
                <a:cs typeface="Courier New" pitchFamily="49" charset="0"/>
              </a:rPr>
              <a:t>κραμάτων</a:t>
            </a:r>
            <a:endParaRPr lang="en-US" sz="2400" dirty="0">
              <a:cs typeface="Courier New" pitchFamily="49" charset="0"/>
            </a:endParaRPr>
          </a:p>
          <a:p>
            <a:pPr marL="0" indent="0" eaLnBrk="1" fontAlgn="auto" hangingPunct="1">
              <a:lnSpc>
                <a:spcPct val="110000"/>
              </a:lnSpc>
              <a:spcBef>
                <a:spcPts val="1200"/>
              </a:spcBef>
              <a:spcAft>
                <a:spcPts val="0"/>
              </a:spcAft>
              <a:buFontTx/>
              <a:buNone/>
              <a:defRPr/>
            </a:pPr>
            <a:r>
              <a:rPr lang="el-GR" sz="2400" b="1" dirty="0" err="1" smtClean="0">
                <a:cs typeface="Courier New" pitchFamily="49" charset="0"/>
              </a:rPr>
              <a:t>Μικροφθορισμός</a:t>
            </a:r>
            <a:r>
              <a:rPr lang="el-GR" sz="2400" b="1" dirty="0" smtClean="0">
                <a:cs typeface="Courier New" pitchFamily="49" charset="0"/>
              </a:rPr>
              <a:t> ακτίνων Χ (μ-</a:t>
            </a:r>
            <a:r>
              <a:rPr lang="en-US" sz="2400" b="1" dirty="0" smtClean="0">
                <a:cs typeface="Courier New" pitchFamily="49" charset="0"/>
              </a:rPr>
              <a:t>XRF</a:t>
            </a:r>
            <a:r>
              <a:rPr lang="el-GR" sz="2400" b="1" dirty="0" smtClean="0">
                <a:cs typeface="Courier New" pitchFamily="49" charset="0"/>
              </a:rPr>
              <a:t>)</a:t>
            </a:r>
            <a:r>
              <a:rPr lang="en-US" sz="2400" b="1" dirty="0" smtClean="0">
                <a:cs typeface="Courier New" pitchFamily="49" charset="0"/>
              </a:rPr>
              <a:t>: </a:t>
            </a:r>
            <a:r>
              <a:rPr lang="el-GR" sz="2400" dirty="0">
                <a:cs typeface="Courier New" pitchFamily="49" charset="0"/>
              </a:rPr>
              <a:t>στοιχειακή σύσταση επιφανειακών προϊόντων διάβρωσης, </a:t>
            </a:r>
            <a:r>
              <a:rPr lang="el-GR" sz="2400" dirty="0" smtClean="0">
                <a:cs typeface="Courier New" pitchFamily="49" charset="0"/>
              </a:rPr>
              <a:t>ανίχνευση επιφανειακών τεχνικών</a:t>
            </a:r>
            <a:endParaRPr lang="en-US" sz="2400" dirty="0">
              <a:cs typeface="Courier New" pitchFamily="49" charset="0"/>
            </a:endParaRPr>
          </a:p>
          <a:p>
            <a:pPr marL="0" indent="0" eaLnBrk="1" fontAlgn="auto" hangingPunct="1">
              <a:lnSpc>
                <a:spcPct val="110000"/>
              </a:lnSpc>
              <a:spcBef>
                <a:spcPts val="1200"/>
              </a:spcBef>
              <a:spcAft>
                <a:spcPts val="0"/>
              </a:spcAft>
              <a:buFontTx/>
              <a:buNone/>
              <a:defRPr/>
            </a:pPr>
            <a:r>
              <a:rPr lang="el-GR" sz="2400" b="1" dirty="0" smtClean="0">
                <a:cs typeface="Courier New" pitchFamily="49" charset="0"/>
              </a:rPr>
              <a:t>Φασματοσκοπία εξάχνωσης επαγόμενη από παλμό λέιζερ (</a:t>
            </a:r>
            <a:r>
              <a:rPr lang="en-US" sz="2400" b="1" dirty="0" smtClean="0">
                <a:cs typeface="Courier New" pitchFamily="49" charset="0"/>
              </a:rPr>
              <a:t>LIBS</a:t>
            </a:r>
            <a:r>
              <a:rPr lang="el-GR" sz="2400" b="1" dirty="0" smtClean="0">
                <a:cs typeface="Courier New" pitchFamily="49" charset="0"/>
              </a:rPr>
              <a:t>)</a:t>
            </a:r>
            <a:r>
              <a:rPr lang="en-US" sz="2400" b="1" dirty="0" smtClean="0">
                <a:cs typeface="Courier New" pitchFamily="49" charset="0"/>
              </a:rPr>
              <a:t>:</a:t>
            </a:r>
            <a:r>
              <a:rPr lang="en-GB" sz="2400" b="1" dirty="0" smtClean="0">
                <a:cs typeface="Courier New" pitchFamily="49" charset="0"/>
              </a:rPr>
              <a:t> </a:t>
            </a:r>
            <a:r>
              <a:rPr lang="el-GR" sz="2400" dirty="0">
                <a:cs typeface="Courier New" pitchFamily="49" charset="0"/>
              </a:rPr>
              <a:t>επάλληλη και σε βάθος στοιχειακή κατανομή στη στρωματογραφία της </a:t>
            </a:r>
            <a:r>
              <a:rPr lang="el-GR" sz="2400" dirty="0" smtClean="0">
                <a:cs typeface="Courier New" pitchFamily="49" charset="0"/>
              </a:rPr>
              <a:t>διάβρωσης</a:t>
            </a:r>
            <a:endParaRPr lang="en-US" sz="2400" dirty="0">
              <a:cs typeface="Courier New" pitchFamily="49" charset="0"/>
            </a:endParaRPr>
          </a:p>
        </p:txBody>
      </p:sp>
    </p:spTree>
    <p:extLst>
      <p:ext uri="{BB962C8B-B14F-4D97-AF65-F5344CB8AC3E}">
        <p14:creationId xmlns:p14="http://schemas.microsoft.com/office/powerpoint/2010/main" val="552248262"/>
      </p:ext>
    </p:extLst>
  </p:cSld>
  <p:clrMapOvr>
    <a:masterClrMapping/>
  </p:clrMapOvr>
  <p:transition advTm="6589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751"/>
            <a:ext cx="8229600" cy="778396"/>
          </a:xfrm>
        </p:spPr>
        <p:txBody>
          <a:bodyPr>
            <a:normAutofit/>
          </a:bodyPr>
          <a:lstStyle/>
          <a:p>
            <a:r>
              <a:rPr lang="el-GR" sz="3600" dirty="0"/>
              <a:t>Φορητές τεχνικές</a:t>
            </a:r>
          </a:p>
        </p:txBody>
      </p:sp>
      <p:sp>
        <p:nvSpPr>
          <p:cNvPr id="24582" name="Text Box 6"/>
          <p:cNvSpPr txBox="1">
            <a:spLocks noChangeArrowheads="1"/>
          </p:cNvSpPr>
          <p:nvPr/>
        </p:nvSpPr>
        <p:spPr bwMode="auto">
          <a:xfrm>
            <a:off x="14991" y="4804948"/>
            <a:ext cx="2159000" cy="338552"/>
          </a:xfrm>
          <a:prstGeom prst="rect">
            <a:avLst/>
          </a:prstGeom>
          <a:noFill/>
          <a:ln w="12700">
            <a:noFill/>
            <a:miter lim="800000"/>
            <a:headEnd type="none" w="sm" len="sm"/>
            <a:tailEnd type="none" w="sm" len="sm"/>
          </a:ln>
          <a:effectLst/>
        </p:spPr>
        <p:txBody>
          <a:bodyPr lIns="91437" tIns="45719" rIns="91437" bIns="45719" anchor="ctr">
            <a:spAutoFit/>
          </a:bodyPr>
          <a:lstStyle/>
          <a:p>
            <a:pPr algn="ctr">
              <a:spcBef>
                <a:spcPct val="50000"/>
              </a:spcBef>
              <a:defRPr/>
            </a:pPr>
            <a:r>
              <a:rPr lang="el-GR" sz="1600" b="1" dirty="0">
                <a:solidFill>
                  <a:srgbClr val="990033"/>
                </a:solidFill>
                <a:cs typeface="Courier New" pitchFamily="49" charset="0"/>
              </a:rPr>
              <a:t>ραδιογραφία</a:t>
            </a:r>
          </a:p>
        </p:txBody>
      </p:sp>
      <p:sp>
        <p:nvSpPr>
          <p:cNvPr id="47110" name="Text Box 7"/>
          <p:cNvSpPr txBox="1">
            <a:spLocks noChangeArrowheads="1"/>
          </p:cNvSpPr>
          <p:nvPr/>
        </p:nvSpPr>
        <p:spPr bwMode="auto">
          <a:xfrm>
            <a:off x="5435600" y="2950369"/>
            <a:ext cx="865188" cy="369330"/>
          </a:xfrm>
          <a:prstGeom prst="rect">
            <a:avLst/>
          </a:prstGeom>
          <a:noFill/>
          <a:ln w="12700">
            <a:noFill/>
            <a:miter lim="800000"/>
            <a:headEnd type="none" w="sm" len="sm"/>
            <a:tailEnd type="none" w="sm" len="sm"/>
          </a:ln>
        </p:spPr>
        <p:txBody>
          <a:bodyPr lIns="91437" tIns="45719" rIns="91437" bIns="45719">
            <a:spAutoFit/>
          </a:bodyPr>
          <a:lstStyle/>
          <a:p>
            <a:pPr algn="ctr">
              <a:spcBef>
                <a:spcPct val="50000"/>
              </a:spcBef>
            </a:pPr>
            <a:endParaRPr lang="el-GR"/>
          </a:p>
        </p:txBody>
      </p:sp>
      <p:sp>
        <p:nvSpPr>
          <p:cNvPr id="24584" name="Text Box 8"/>
          <p:cNvSpPr txBox="1">
            <a:spLocks noChangeArrowheads="1"/>
          </p:cNvSpPr>
          <p:nvPr/>
        </p:nvSpPr>
        <p:spPr bwMode="auto">
          <a:xfrm>
            <a:off x="6890829" y="1059582"/>
            <a:ext cx="1699642" cy="491158"/>
          </a:xfrm>
          <a:prstGeom prst="rect">
            <a:avLst/>
          </a:prstGeom>
          <a:noFill/>
          <a:ln w="12700">
            <a:noFill/>
            <a:miter lim="800000"/>
            <a:headEnd type="none" w="sm" len="sm"/>
            <a:tailEnd type="none" w="sm" len="sm"/>
          </a:ln>
          <a:effectLst/>
        </p:spPr>
        <p:txBody>
          <a:bodyPr wrap="square" lIns="91437" tIns="45719" rIns="91437" bIns="45719">
            <a:spAutoFit/>
          </a:bodyPr>
          <a:lstStyle/>
          <a:p>
            <a:pPr>
              <a:lnSpc>
                <a:spcPct val="80000"/>
              </a:lnSpc>
              <a:spcBef>
                <a:spcPct val="50000"/>
              </a:spcBef>
              <a:defRPr/>
            </a:pPr>
            <a:r>
              <a:rPr lang="el-GR" sz="1600" b="1" dirty="0" err="1" smtClean="0">
                <a:solidFill>
                  <a:srgbClr val="990033"/>
                </a:solidFill>
                <a:cs typeface="Courier New" pitchFamily="49" charset="0"/>
              </a:rPr>
              <a:t>μικροφθορισμός</a:t>
            </a:r>
            <a:r>
              <a:rPr lang="el-GR" sz="1600" b="1" dirty="0" smtClean="0">
                <a:solidFill>
                  <a:srgbClr val="990033"/>
                </a:solidFill>
                <a:cs typeface="Courier New" pitchFamily="49" charset="0"/>
              </a:rPr>
              <a:t> </a:t>
            </a:r>
            <a:r>
              <a:rPr lang="el-GR" sz="1600" b="1" dirty="0">
                <a:solidFill>
                  <a:srgbClr val="990033"/>
                </a:solidFill>
                <a:cs typeface="Courier New" pitchFamily="49" charset="0"/>
              </a:rPr>
              <a:t>ακτίνων Χ</a:t>
            </a:r>
          </a:p>
        </p:txBody>
      </p:sp>
      <p:sp>
        <p:nvSpPr>
          <p:cNvPr id="24585" name="Text Box 9"/>
          <p:cNvSpPr txBox="1">
            <a:spLocks noChangeArrowheads="1"/>
          </p:cNvSpPr>
          <p:nvPr/>
        </p:nvSpPr>
        <p:spPr bwMode="auto">
          <a:xfrm>
            <a:off x="1896497" y="4804948"/>
            <a:ext cx="3274066" cy="338552"/>
          </a:xfrm>
          <a:prstGeom prst="rect">
            <a:avLst/>
          </a:prstGeom>
          <a:noFill/>
          <a:ln w="12700">
            <a:noFill/>
            <a:miter lim="800000"/>
            <a:headEnd type="none" w="sm" len="sm"/>
            <a:tailEnd type="none" w="sm" len="sm"/>
          </a:ln>
          <a:effectLst/>
        </p:spPr>
        <p:txBody>
          <a:bodyPr wrap="square" lIns="91437" tIns="45719" rIns="91437" bIns="45719" anchor="ctr">
            <a:spAutoFit/>
          </a:bodyPr>
          <a:lstStyle/>
          <a:p>
            <a:pPr algn="ctr">
              <a:spcBef>
                <a:spcPct val="50000"/>
              </a:spcBef>
              <a:defRPr/>
            </a:pPr>
            <a:r>
              <a:rPr lang="el-GR" sz="1600" b="1" dirty="0">
                <a:solidFill>
                  <a:srgbClr val="990033"/>
                </a:solidFill>
                <a:cs typeface="Courier New" pitchFamily="49" charset="0"/>
              </a:rPr>
              <a:t>φθορισμός ακτίνων Χ</a:t>
            </a:r>
          </a:p>
        </p:txBody>
      </p:sp>
      <p:sp>
        <p:nvSpPr>
          <p:cNvPr id="24588" name="Text Box 12"/>
          <p:cNvSpPr txBox="1">
            <a:spLocks noChangeArrowheads="1"/>
          </p:cNvSpPr>
          <p:nvPr/>
        </p:nvSpPr>
        <p:spPr bwMode="auto">
          <a:xfrm>
            <a:off x="5396263" y="3820063"/>
            <a:ext cx="1728192" cy="1323437"/>
          </a:xfrm>
          <a:prstGeom prst="rect">
            <a:avLst/>
          </a:prstGeom>
          <a:noFill/>
          <a:ln w="12700">
            <a:noFill/>
            <a:miter lim="800000"/>
            <a:headEnd type="none" w="sm" len="sm"/>
            <a:tailEnd type="none" w="sm" len="sm"/>
          </a:ln>
          <a:effectLst/>
        </p:spPr>
        <p:txBody>
          <a:bodyPr wrap="square" lIns="91437" tIns="45719" rIns="91437" bIns="45719">
            <a:spAutoFit/>
          </a:bodyPr>
          <a:lstStyle/>
          <a:p>
            <a:pPr algn="r">
              <a:spcBef>
                <a:spcPct val="50000"/>
              </a:spcBef>
              <a:defRPr/>
            </a:pPr>
            <a:r>
              <a:rPr lang="el-GR" sz="1600" b="1" dirty="0">
                <a:solidFill>
                  <a:srgbClr val="990033"/>
                </a:solidFill>
                <a:cs typeface="Courier New" pitchFamily="49" charset="0"/>
              </a:rPr>
              <a:t>φασµατοσκοπία εκποµπής πλάσµατος επαγόµενου από λέιζερ</a:t>
            </a:r>
            <a:r>
              <a:rPr lang="el-GR" sz="1600" dirty="0">
                <a:solidFill>
                  <a:srgbClr val="990033"/>
                </a:solidFill>
                <a:cs typeface="Courier New" pitchFamily="49" charset="0"/>
              </a:rPr>
              <a:t> </a:t>
            </a:r>
          </a:p>
        </p:txBody>
      </p:sp>
      <p:pic>
        <p:nvPicPr>
          <p:cNvPr id="13" name="Picture 3" descr="Radiography 005"/>
          <p:cNvPicPr>
            <a:picLocks noGrp="1" noChangeAspect="1" noChangeArrowheads="1"/>
          </p:cNvPicPr>
          <p:nvPr>
            <p:ph sz="half" idx="1"/>
          </p:nvPr>
        </p:nvPicPr>
        <p:blipFill>
          <a:blip r:embed="rId4" cstate="print"/>
          <a:srcRect l="16861" t="6973" r="19617"/>
          <a:stretch>
            <a:fillRect/>
          </a:stretch>
        </p:blipFill>
        <p:spPr>
          <a:xfrm>
            <a:off x="160548" y="1117408"/>
            <a:ext cx="1867885" cy="3646497"/>
          </a:xfrm>
          <a:noFill/>
        </p:spPr>
      </p:pic>
      <p:pic>
        <p:nvPicPr>
          <p:cNvPr id="14" name="Picture 10" descr="milli2"/>
          <p:cNvPicPr>
            <a:picLocks noChangeAspect="1" noChangeArrowheads="1"/>
          </p:cNvPicPr>
          <p:nvPr/>
        </p:nvPicPr>
        <p:blipFill>
          <a:blip r:embed="rId5" cstate="print"/>
          <a:srcRect l="16536" t="7195" r="8636"/>
          <a:stretch>
            <a:fillRect/>
          </a:stretch>
        </p:blipFill>
        <p:spPr bwMode="auto">
          <a:xfrm>
            <a:off x="2411760" y="1117408"/>
            <a:ext cx="2355065" cy="3655542"/>
          </a:xfrm>
          <a:prstGeom prst="rect">
            <a:avLst/>
          </a:prstGeom>
          <a:noFill/>
          <a:ln w="9525">
            <a:noFill/>
            <a:miter lim="800000"/>
            <a:headEnd/>
            <a:tailEnd/>
          </a:ln>
        </p:spPr>
      </p:pic>
      <p:pic>
        <p:nvPicPr>
          <p:cNvPr id="15" name="Picture 5" descr="The portable μ-XRF system set up in the conservation laboratory of the Museum of Ancient Messene"/>
          <p:cNvPicPr>
            <a:picLocks noChangeAspect="1" noChangeArrowheads="1"/>
          </p:cNvPicPr>
          <p:nvPr/>
        </p:nvPicPr>
        <p:blipFill>
          <a:blip r:embed="rId6" cstate="print"/>
          <a:srcRect t="7396" r="21030"/>
          <a:stretch>
            <a:fillRect/>
          </a:stretch>
        </p:blipFill>
        <p:spPr>
          <a:xfrm>
            <a:off x="5148065" y="1117408"/>
            <a:ext cx="1761278" cy="2202291"/>
          </a:xfrm>
          <a:prstGeom prst="rect">
            <a:avLst/>
          </a:prstGeom>
          <a:noFill/>
        </p:spPr>
      </p:pic>
      <p:pic>
        <p:nvPicPr>
          <p:cNvPr id="16" name="Picture 11"/>
          <p:cNvPicPr>
            <a:picLocks noChangeAspect="1" noChangeArrowheads="1"/>
          </p:cNvPicPr>
          <p:nvPr/>
        </p:nvPicPr>
        <p:blipFill>
          <a:blip r:embed="rId7" cstate="print"/>
          <a:srcRect/>
          <a:stretch>
            <a:fillRect/>
          </a:stretch>
        </p:blipFill>
        <p:spPr>
          <a:xfrm>
            <a:off x="7089428" y="3135034"/>
            <a:ext cx="1944687" cy="1944687"/>
          </a:xfrm>
          <a:prstGeom prst="rect">
            <a:avLst/>
          </a:prstGeom>
          <a:noFill/>
          <a:ln w="6350">
            <a:noFill/>
          </a:ln>
        </p:spPr>
      </p:pic>
    </p:spTree>
    <p:custDataLst>
      <p:tags r:id="rId1"/>
    </p:custDataLst>
    <p:extLst>
      <p:ext uri="{BB962C8B-B14F-4D97-AF65-F5344CB8AC3E}">
        <p14:creationId xmlns:p14="http://schemas.microsoft.com/office/powerpoint/2010/main" val="86202093"/>
      </p:ext>
    </p:extLst>
  </p:cSld>
  <p:clrMapOvr>
    <a:masterClrMapping/>
  </p:clrMapOvr>
  <p:transition advTm="13369">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dirty="0" smtClean="0">
                <a:latin typeface="+mn-lt"/>
              </a:rPr>
              <a:t>Αναλυτικές διαγνωστικές τεχνικές</a:t>
            </a:r>
            <a:endParaRPr lang="el-GR" sz="36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l-GR" sz="2400" b="1" dirty="0" smtClean="0">
                <a:cs typeface="Courier New" pitchFamily="49" charset="0"/>
              </a:rPr>
              <a:t>Περιθλασιμετρία ακτίνων Χ (</a:t>
            </a:r>
            <a:r>
              <a:rPr lang="en-US" sz="2400" b="1" dirty="0" smtClean="0">
                <a:cs typeface="Courier New" pitchFamily="49" charset="0"/>
              </a:rPr>
              <a:t>XRD</a:t>
            </a:r>
            <a:r>
              <a:rPr lang="el-GR" sz="2400" b="1" dirty="0" smtClean="0">
                <a:cs typeface="Courier New" pitchFamily="49" charset="0"/>
              </a:rPr>
              <a:t>)</a:t>
            </a:r>
            <a:r>
              <a:rPr lang="en-US" sz="2400" b="1" dirty="0" smtClean="0">
                <a:cs typeface="Courier New" pitchFamily="49" charset="0"/>
              </a:rPr>
              <a:t>: </a:t>
            </a:r>
            <a:r>
              <a:rPr lang="el-GR" sz="2400" dirty="0" smtClean="0">
                <a:cs typeface="Courier New" pitchFamily="49" charset="0"/>
              </a:rPr>
              <a:t>ταυτοποίηση &amp; ορυκτολογικός προσδιορισμός προϊόντων διάβρωσης</a:t>
            </a:r>
          </a:p>
          <a:p>
            <a:pPr marL="0" indent="0">
              <a:spcBef>
                <a:spcPts val="1200"/>
              </a:spcBef>
              <a:buFont typeface="Arial" charset="0"/>
              <a:buNone/>
              <a:defRPr/>
            </a:pPr>
            <a:r>
              <a:rPr lang="el-GR" sz="2400" b="1" dirty="0" smtClean="0">
                <a:cs typeface="Courier New" pitchFamily="49" charset="0"/>
              </a:rPr>
              <a:t>Ηλεκτρονικό μικροσκόπιο σάρωσης με μικροανάλυση (</a:t>
            </a:r>
            <a:r>
              <a:rPr lang="en-US" sz="2400" b="1" dirty="0" smtClean="0">
                <a:cs typeface="Courier New" pitchFamily="49" charset="0"/>
              </a:rPr>
              <a:t>SEM-EDX</a:t>
            </a:r>
            <a:r>
              <a:rPr lang="el-GR" sz="2400" b="1" dirty="0" smtClean="0">
                <a:cs typeface="Courier New" pitchFamily="49" charset="0"/>
              </a:rPr>
              <a:t>)</a:t>
            </a:r>
            <a:r>
              <a:rPr lang="en-US" sz="2400" b="1" dirty="0" smtClean="0">
                <a:cs typeface="Courier New" pitchFamily="49" charset="0"/>
              </a:rPr>
              <a:t>: </a:t>
            </a:r>
            <a:r>
              <a:rPr lang="el-GR" sz="2400" dirty="0" smtClean="0">
                <a:cs typeface="Courier New" pitchFamily="49" charset="0"/>
              </a:rPr>
              <a:t>στοιχειακός προσδιορισμός κράματος κατασκευής και προϊόντων διάβρωσης</a:t>
            </a:r>
          </a:p>
          <a:p>
            <a:pPr marL="0" indent="0">
              <a:spcBef>
                <a:spcPts val="1200"/>
              </a:spcBef>
              <a:buFont typeface="Arial" charset="0"/>
              <a:buNone/>
              <a:defRPr/>
            </a:pPr>
            <a:r>
              <a:rPr lang="el-GR" sz="2400" b="1" dirty="0" smtClean="0">
                <a:cs typeface="Courier New" pitchFamily="49" charset="0"/>
              </a:rPr>
              <a:t>Φασματοσκοπία υπερύθρου με μετασχηματισμό </a:t>
            </a:r>
            <a:r>
              <a:rPr lang="en-GB" sz="2400" b="1" dirty="0" err="1" smtClean="0">
                <a:cs typeface="Courier New" pitchFamily="49" charset="0"/>
              </a:rPr>
              <a:t>Fourrier</a:t>
            </a:r>
            <a:r>
              <a:rPr lang="en-GB" sz="2400" b="1" dirty="0" smtClean="0">
                <a:cs typeface="Courier New" pitchFamily="49" charset="0"/>
              </a:rPr>
              <a:t> (FTIR)</a:t>
            </a:r>
            <a:r>
              <a:rPr lang="en-US" sz="2400" b="1" dirty="0" smtClean="0">
                <a:cs typeface="Courier New" pitchFamily="49" charset="0"/>
              </a:rPr>
              <a:t>: </a:t>
            </a:r>
            <a:r>
              <a:rPr lang="el-GR" sz="2400" dirty="0" smtClean="0">
                <a:cs typeface="Courier New" pitchFamily="49" charset="0"/>
              </a:rPr>
              <a:t>ταυτοποίηση προϊόντων διάβρωσης</a:t>
            </a:r>
          </a:p>
          <a:p>
            <a:pPr>
              <a:buFont typeface="Arial" charset="0"/>
              <a:buNone/>
              <a:defRPr/>
            </a:pPr>
            <a:endParaRPr lang="el-GR" sz="2400" dirty="0" smtClean="0">
              <a:cs typeface="Courier New" pitchFamily="49" charset="0"/>
            </a:endParaRPr>
          </a:p>
          <a:p>
            <a:pPr>
              <a:buFont typeface="Arial" charset="0"/>
              <a:buNone/>
              <a:defRPr/>
            </a:pPr>
            <a:endParaRPr lang="el-GR" sz="2400" b="1" dirty="0" smtClean="0">
              <a:cs typeface="Courier New" pitchFamily="49" charset="0"/>
            </a:endParaRPr>
          </a:p>
          <a:p>
            <a:pPr>
              <a:buFont typeface="Arial" charset="0"/>
              <a:buNone/>
              <a:defRPr/>
            </a:pPr>
            <a:endParaRPr lang="en-GB" sz="2400" dirty="0" smtClean="0"/>
          </a:p>
          <a:p>
            <a:pPr>
              <a:buFont typeface="Arial" charset="0"/>
              <a:buNone/>
              <a:defRPr/>
            </a:pPr>
            <a:endParaRPr lang="el-GR" sz="2400" dirty="0"/>
          </a:p>
        </p:txBody>
      </p:sp>
    </p:spTree>
    <p:extLst>
      <p:ext uri="{BB962C8B-B14F-4D97-AF65-F5344CB8AC3E}">
        <p14:creationId xmlns:p14="http://schemas.microsoft.com/office/powerpoint/2010/main" val="100123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a:t>Φορητές μη καταστρεπτικές τεχνικές (NDT</a:t>
            </a:r>
            <a:r>
              <a:rPr lang="el-GR" dirty="0" smtClean="0"/>
              <a:t>)</a:t>
            </a:r>
            <a:endParaRPr lang="el-GR"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5917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a:latin typeface="+mn-lt"/>
              </a:rPr>
              <a:t>Σ</a:t>
            </a:r>
            <a:r>
              <a:rPr lang="el-GR" sz="3600" dirty="0" smtClean="0">
                <a:latin typeface="+mn-lt"/>
              </a:rPr>
              <a:t>κοπός</a:t>
            </a:r>
          </a:p>
        </p:txBody>
      </p:sp>
      <p:sp>
        <p:nvSpPr>
          <p:cNvPr id="23555" name="Rectangle 3"/>
          <p:cNvSpPr>
            <a:spLocks noGrp="1" noChangeArrowheads="1"/>
          </p:cNvSpPr>
          <p:nvPr>
            <p:ph idx="1"/>
          </p:nvPr>
        </p:nvSpPr>
        <p:spPr/>
        <p:txBody>
          <a:bodyPr rtlCol="0">
            <a:normAutofit/>
          </a:bodyPr>
          <a:lstStyle/>
          <a:p>
            <a:pPr>
              <a:spcBef>
                <a:spcPts val="0"/>
              </a:spcBef>
              <a:buClr>
                <a:schemeClr val="accent1"/>
              </a:buClr>
              <a:defRPr/>
            </a:pPr>
            <a:r>
              <a:rPr lang="el-GR" sz="2400" dirty="0" smtClean="0"/>
              <a:t>Μελέτη συντήρησης για αντικείμενα/συλλογές</a:t>
            </a:r>
            <a:r>
              <a:rPr lang="en-US" sz="2400" dirty="0" smtClean="0"/>
              <a:t> </a:t>
            </a:r>
            <a:r>
              <a:rPr lang="el-GR" sz="2400" dirty="0" smtClean="0"/>
              <a:t>ποικίλης τυπολογίας</a:t>
            </a:r>
            <a:r>
              <a:rPr lang="en-GB" sz="2400" dirty="0" smtClean="0"/>
              <a:t> </a:t>
            </a:r>
            <a:r>
              <a:rPr lang="el-GR" sz="2400" dirty="0" smtClean="0"/>
              <a:t>και περιβάλλοντος (εσωτερικό, εξωτερικό, μουσειακό, ανασκαφικό, ενάλιο)</a:t>
            </a:r>
          </a:p>
          <a:p>
            <a:pPr>
              <a:spcBef>
                <a:spcPts val="0"/>
              </a:spcBef>
              <a:buClr>
                <a:schemeClr val="accent1"/>
              </a:buClr>
              <a:defRPr/>
            </a:pPr>
            <a:endParaRPr lang="en-US" sz="2400" dirty="0" smtClean="0"/>
          </a:p>
          <a:p>
            <a:pPr>
              <a:spcBef>
                <a:spcPts val="0"/>
              </a:spcBef>
              <a:buClr>
                <a:schemeClr val="accent1"/>
              </a:buClr>
              <a:defRPr/>
            </a:pPr>
            <a:r>
              <a:rPr lang="el-GR" sz="2400" dirty="0" smtClean="0"/>
              <a:t>Επισκόπηση τεχνολογίας και κατάστασης διατήρησης</a:t>
            </a:r>
          </a:p>
          <a:p>
            <a:pPr>
              <a:spcBef>
                <a:spcPts val="0"/>
              </a:spcBef>
              <a:buClr>
                <a:schemeClr val="accent1"/>
              </a:buClr>
              <a:defRPr/>
            </a:pPr>
            <a:endParaRPr lang="el-GR" sz="2400" dirty="0" smtClean="0"/>
          </a:p>
          <a:p>
            <a:pPr>
              <a:spcBef>
                <a:spcPts val="0"/>
              </a:spcBef>
              <a:buClr>
                <a:schemeClr val="accent1"/>
              </a:buClr>
              <a:defRPr/>
            </a:pPr>
            <a:r>
              <a:rPr lang="el-GR" sz="2400" dirty="0" smtClean="0"/>
              <a:t>Προσδιορισμός αληθινών προβλημάτων και αναγκών</a:t>
            </a:r>
          </a:p>
        </p:txBody>
      </p:sp>
    </p:spTree>
    <p:extLst>
      <p:ext uri="{BB962C8B-B14F-4D97-AF65-F5344CB8AC3E}">
        <p14:creationId xmlns:p14="http://schemas.microsoft.com/office/powerpoint/2010/main" val="23332920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Box 13"/>
          <p:cNvSpPr txBox="1">
            <a:spLocks noChangeArrowheads="1"/>
          </p:cNvSpPr>
          <p:nvPr/>
        </p:nvSpPr>
        <p:spPr bwMode="auto">
          <a:xfrm>
            <a:off x="5220072" y="189875"/>
            <a:ext cx="3384375" cy="4247317"/>
          </a:xfrm>
          <a:prstGeom prst="rect">
            <a:avLst/>
          </a:prstGeom>
          <a:noFill/>
          <a:ln w="9525">
            <a:noFill/>
            <a:miter lim="800000"/>
            <a:headEnd/>
            <a:tailEnd/>
          </a:ln>
        </p:spPr>
        <p:txBody>
          <a:bodyPr wrap="square">
            <a:spAutoFit/>
          </a:bodyPr>
          <a:lstStyle/>
          <a:p>
            <a:r>
              <a:rPr lang="el-GR" sz="2000" b="1" dirty="0">
                <a:solidFill>
                  <a:schemeClr val="bg1"/>
                </a:solidFill>
              </a:rPr>
              <a:t>Ραδιογραφίες </a:t>
            </a:r>
            <a:r>
              <a:rPr lang="el-GR" sz="2000" b="1" dirty="0" err="1">
                <a:solidFill>
                  <a:schemeClr val="bg1"/>
                </a:solidFill>
              </a:rPr>
              <a:t>ακτίνων</a:t>
            </a:r>
            <a:r>
              <a:rPr lang="el-GR" sz="2000" b="1" dirty="0">
                <a:solidFill>
                  <a:schemeClr val="bg1"/>
                </a:solidFill>
              </a:rPr>
              <a:t> Χ λεπίδων ψαλιδιών, </a:t>
            </a:r>
            <a:r>
              <a:rPr lang="el-GR" sz="2000" b="1" dirty="0" err="1">
                <a:solidFill>
                  <a:schemeClr val="bg1"/>
                </a:solidFill>
              </a:rPr>
              <a:t>εγχειρισίων</a:t>
            </a:r>
            <a:r>
              <a:rPr lang="el-GR" sz="2000" b="1" dirty="0">
                <a:solidFill>
                  <a:schemeClr val="bg1"/>
                </a:solidFill>
              </a:rPr>
              <a:t> και στλεγγίδων: </a:t>
            </a:r>
          </a:p>
          <a:p>
            <a:pPr>
              <a:spcBef>
                <a:spcPts val="1200"/>
              </a:spcBef>
            </a:pPr>
            <a:r>
              <a:rPr lang="el-GR" sz="2000" dirty="0">
                <a:solidFill>
                  <a:schemeClr val="bg1"/>
                </a:solidFill>
              </a:rPr>
              <a:t>Οι ‘</a:t>
            </a:r>
            <a:r>
              <a:rPr lang="el-GR" sz="2000" dirty="0" err="1">
                <a:solidFill>
                  <a:schemeClr val="bg1"/>
                </a:solidFill>
              </a:rPr>
              <a:t>λευκές΄περιοχές</a:t>
            </a:r>
            <a:r>
              <a:rPr lang="el-GR" sz="2000" dirty="0">
                <a:solidFill>
                  <a:schemeClr val="bg1"/>
                </a:solidFill>
              </a:rPr>
              <a:t> αντιστοιχούν σε παρουσία μεταλλικού πυρήνα, οι ‘γκρίζες’ σε στρώματα προϊόντων διάβρωσης και οι ‘μαύρες’ σε απουσία μεταλλικού πυρήνα (</a:t>
            </a:r>
            <a:r>
              <a:rPr lang="el-GR" sz="2000" dirty="0" err="1">
                <a:solidFill>
                  <a:schemeClr val="bg1"/>
                </a:solidFill>
              </a:rPr>
              <a:t>ορυκτοποίηση</a:t>
            </a:r>
            <a:r>
              <a:rPr lang="el-GR" sz="2000" dirty="0">
                <a:solidFill>
                  <a:schemeClr val="bg1"/>
                </a:solidFill>
              </a:rPr>
              <a:t>). </a:t>
            </a:r>
          </a:p>
          <a:p>
            <a:r>
              <a:rPr lang="el-GR" sz="2000" dirty="0">
                <a:solidFill>
                  <a:schemeClr val="bg1"/>
                </a:solidFill>
              </a:rPr>
              <a:t>(55</a:t>
            </a:r>
            <a:r>
              <a:rPr lang="en-US" sz="2000" dirty="0">
                <a:solidFill>
                  <a:schemeClr val="bg1"/>
                </a:solidFill>
              </a:rPr>
              <a:t>kV</a:t>
            </a:r>
            <a:r>
              <a:rPr lang="el-GR" sz="2000" dirty="0">
                <a:solidFill>
                  <a:schemeClr val="bg1"/>
                </a:solidFill>
              </a:rPr>
              <a:t>, 10</a:t>
            </a:r>
            <a:r>
              <a:rPr lang="en-US" sz="2000" dirty="0" err="1">
                <a:solidFill>
                  <a:schemeClr val="bg1"/>
                </a:solidFill>
              </a:rPr>
              <a:t>mAs</a:t>
            </a:r>
            <a:r>
              <a:rPr lang="el-GR" sz="2000" dirty="0">
                <a:solidFill>
                  <a:schemeClr val="bg1"/>
                </a:solidFill>
              </a:rPr>
              <a:t>, 1</a:t>
            </a:r>
            <a:r>
              <a:rPr lang="en-US" sz="2000" dirty="0">
                <a:solidFill>
                  <a:schemeClr val="bg1"/>
                </a:solidFill>
              </a:rPr>
              <a:t>sec</a:t>
            </a:r>
            <a:r>
              <a:rPr lang="el-GR" sz="2000" dirty="0">
                <a:solidFill>
                  <a:schemeClr val="bg1"/>
                </a:solidFill>
              </a:rPr>
              <a:t>) </a:t>
            </a:r>
          </a:p>
          <a:p>
            <a:endParaRPr lang="el-GR" sz="2000" b="1" dirty="0">
              <a:solidFill>
                <a:schemeClr val="bg1"/>
              </a:solidFill>
            </a:endParaRPr>
          </a:p>
        </p:txBody>
      </p:sp>
      <p:grpSp>
        <p:nvGrpSpPr>
          <p:cNvPr id="4" name="Group 3"/>
          <p:cNvGrpSpPr/>
          <p:nvPr/>
        </p:nvGrpSpPr>
        <p:grpSpPr>
          <a:xfrm>
            <a:off x="294811" y="118700"/>
            <a:ext cx="4317056" cy="4906663"/>
            <a:chOff x="255247" y="84769"/>
            <a:chExt cx="4317056" cy="4906663"/>
          </a:xfrm>
        </p:grpSpPr>
        <p:grpSp>
          <p:nvGrpSpPr>
            <p:cNvPr id="14" name="Group 2"/>
            <p:cNvGrpSpPr>
              <a:grpSpLocks noChangeAspect="1"/>
            </p:cNvGrpSpPr>
            <p:nvPr/>
          </p:nvGrpSpPr>
          <p:grpSpPr bwMode="auto">
            <a:xfrm>
              <a:off x="258517" y="84770"/>
              <a:ext cx="2125632" cy="1596809"/>
              <a:chOff x="1698" y="10393"/>
              <a:chExt cx="4252" cy="3187"/>
            </a:xfrm>
          </p:grpSpPr>
          <p:pic>
            <p:nvPicPr>
              <p:cNvPr id="15" name="Picture 3" descr="Radiography 15-17"/>
              <p:cNvPicPr>
                <a:picLocks noChangeAspect="1" noChangeArrowheads="1"/>
              </p:cNvPicPr>
              <p:nvPr/>
            </p:nvPicPr>
            <p:blipFill>
              <a:blip r:embed="rId2" cstate="print"/>
              <a:srcRect/>
              <a:stretch>
                <a:fillRect/>
              </a:stretch>
            </p:blipFill>
            <p:spPr bwMode="auto">
              <a:xfrm>
                <a:off x="1698" y="10393"/>
                <a:ext cx="4252" cy="3187"/>
              </a:xfrm>
              <a:prstGeom prst="rect">
                <a:avLst/>
              </a:prstGeom>
              <a:noFill/>
              <a:ln w="9525">
                <a:noFill/>
                <a:miter lim="800000"/>
                <a:headEnd/>
                <a:tailEnd/>
              </a:ln>
            </p:spPr>
          </p:pic>
          <p:sp>
            <p:nvSpPr>
              <p:cNvPr id="16" name="Oval 4"/>
              <p:cNvSpPr>
                <a:spLocks noChangeAspect="1" noChangeArrowheads="1"/>
              </p:cNvSpPr>
              <p:nvPr/>
            </p:nvSpPr>
            <p:spPr bwMode="auto">
              <a:xfrm>
                <a:off x="2601" y="10567"/>
                <a:ext cx="2880" cy="1980"/>
              </a:xfrm>
              <a:prstGeom prst="ellipse">
                <a:avLst/>
              </a:prstGeom>
              <a:noFill/>
              <a:ln w="19050">
                <a:solidFill>
                  <a:srgbClr val="FF0000"/>
                </a:solidFill>
                <a:round/>
                <a:headEnd/>
                <a:tailEnd/>
              </a:ln>
            </p:spPr>
            <p:txBody>
              <a:bodyPr/>
              <a:lstStyle/>
              <a:p>
                <a:endParaRPr lang="el-GR"/>
              </a:p>
            </p:txBody>
          </p:sp>
        </p:grpSp>
        <p:pic>
          <p:nvPicPr>
            <p:cNvPr id="17" name="Picture 5" descr="Radiography for Poland 044"/>
            <p:cNvPicPr>
              <a:picLocks noChangeAspect="1" noChangeArrowheads="1"/>
            </p:cNvPicPr>
            <p:nvPr/>
          </p:nvPicPr>
          <p:blipFill>
            <a:blip r:embed="rId3" cstate="print">
              <a:grayscl/>
            </a:blip>
            <a:srcRect/>
            <a:stretch>
              <a:fillRect/>
            </a:stretch>
          </p:blipFill>
          <p:spPr bwMode="auto">
            <a:xfrm>
              <a:off x="2441288" y="84769"/>
              <a:ext cx="2129077" cy="1596809"/>
            </a:xfrm>
            <a:prstGeom prst="rect">
              <a:avLst/>
            </a:prstGeom>
            <a:noFill/>
            <a:ln w="9525">
              <a:noFill/>
              <a:miter lim="800000"/>
              <a:headEnd/>
              <a:tailEnd/>
            </a:ln>
          </p:spPr>
        </p:pic>
        <p:pic>
          <p:nvPicPr>
            <p:cNvPr id="18" name="Picture 6" descr="Radiography 15-17"/>
            <p:cNvPicPr>
              <a:picLocks noChangeAspect="1" noChangeArrowheads="1"/>
            </p:cNvPicPr>
            <p:nvPr/>
          </p:nvPicPr>
          <p:blipFill>
            <a:blip r:embed="rId4" cstate="print"/>
            <a:srcRect/>
            <a:stretch>
              <a:fillRect/>
            </a:stretch>
          </p:blipFill>
          <p:spPr bwMode="auto">
            <a:xfrm>
              <a:off x="258517" y="1740247"/>
              <a:ext cx="2125632" cy="1593091"/>
            </a:xfrm>
            <a:prstGeom prst="rect">
              <a:avLst/>
            </a:prstGeom>
            <a:noFill/>
            <a:ln w="9525">
              <a:noFill/>
              <a:miter lim="800000"/>
              <a:headEnd/>
              <a:tailEnd/>
            </a:ln>
          </p:spPr>
        </p:pic>
        <p:pic>
          <p:nvPicPr>
            <p:cNvPr id="19" name="Picture 7" descr="Radiography for Poland 049"/>
            <p:cNvPicPr>
              <a:picLocks noChangeAspect="1" noChangeArrowheads="1"/>
            </p:cNvPicPr>
            <p:nvPr/>
          </p:nvPicPr>
          <p:blipFill>
            <a:blip r:embed="rId5" cstate="print">
              <a:grayscl/>
            </a:blip>
            <a:srcRect/>
            <a:stretch>
              <a:fillRect/>
            </a:stretch>
          </p:blipFill>
          <p:spPr bwMode="auto">
            <a:xfrm>
              <a:off x="2450069" y="1740246"/>
              <a:ext cx="2122234" cy="1593091"/>
            </a:xfrm>
            <a:prstGeom prst="rect">
              <a:avLst/>
            </a:prstGeom>
            <a:noFill/>
            <a:ln w="9525">
              <a:noFill/>
              <a:miter lim="800000"/>
              <a:headEnd/>
              <a:tailEnd/>
            </a:ln>
          </p:spPr>
        </p:pic>
        <p:pic>
          <p:nvPicPr>
            <p:cNvPr id="20" name="Picture 8" descr="Various tools-Fe 025"/>
            <p:cNvPicPr>
              <a:picLocks noChangeAspect="1" noChangeArrowheads="1"/>
            </p:cNvPicPr>
            <p:nvPr/>
          </p:nvPicPr>
          <p:blipFill>
            <a:blip r:embed="rId6" cstate="print"/>
            <a:srcRect/>
            <a:stretch>
              <a:fillRect/>
            </a:stretch>
          </p:blipFill>
          <p:spPr bwMode="auto">
            <a:xfrm>
              <a:off x="255247" y="3394624"/>
              <a:ext cx="2125632" cy="1594789"/>
            </a:xfrm>
            <a:prstGeom prst="rect">
              <a:avLst/>
            </a:prstGeom>
            <a:noFill/>
            <a:ln w="9525">
              <a:noFill/>
              <a:miter lim="800000"/>
              <a:headEnd/>
              <a:tailEnd/>
            </a:ln>
          </p:spPr>
        </p:pic>
        <p:grpSp>
          <p:nvGrpSpPr>
            <p:cNvPr id="21" name="Group 9"/>
            <p:cNvGrpSpPr>
              <a:grpSpLocks noChangeAspect="1"/>
            </p:cNvGrpSpPr>
            <p:nvPr/>
          </p:nvGrpSpPr>
          <p:grpSpPr bwMode="auto">
            <a:xfrm>
              <a:off x="2441287" y="3394624"/>
              <a:ext cx="2129077" cy="1596808"/>
              <a:chOff x="5856" y="2333"/>
              <a:chExt cx="4294" cy="3221"/>
            </a:xfrm>
          </p:grpSpPr>
          <p:pic>
            <p:nvPicPr>
              <p:cNvPr id="22" name="Picture 10" descr="Radiography for Poland 040"/>
              <p:cNvPicPr>
                <a:picLocks noChangeAspect="1" noChangeArrowheads="1"/>
              </p:cNvPicPr>
              <p:nvPr/>
            </p:nvPicPr>
            <p:blipFill>
              <a:blip r:embed="rId7" cstate="print">
                <a:grayscl/>
              </a:blip>
              <a:srcRect/>
              <a:stretch>
                <a:fillRect/>
              </a:stretch>
            </p:blipFill>
            <p:spPr bwMode="auto">
              <a:xfrm>
                <a:off x="5856" y="2333"/>
                <a:ext cx="4294" cy="3221"/>
              </a:xfrm>
              <a:prstGeom prst="rect">
                <a:avLst/>
              </a:prstGeom>
              <a:noFill/>
              <a:ln w="9525">
                <a:noFill/>
                <a:miter lim="800000"/>
                <a:headEnd/>
                <a:tailEnd/>
              </a:ln>
            </p:spPr>
          </p:pic>
          <p:sp>
            <p:nvSpPr>
              <p:cNvPr id="23" name="Oval 11"/>
              <p:cNvSpPr>
                <a:spLocks noChangeAspect="1" noChangeArrowheads="1"/>
              </p:cNvSpPr>
              <p:nvPr/>
            </p:nvSpPr>
            <p:spPr bwMode="auto">
              <a:xfrm>
                <a:off x="6558" y="2770"/>
                <a:ext cx="3432" cy="1035"/>
              </a:xfrm>
              <a:prstGeom prst="ellipse">
                <a:avLst/>
              </a:prstGeom>
              <a:noFill/>
              <a:ln w="19050">
                <a:solidFill>
                  <a:srgbClr val="FF0000"/>
                </a:solidFill>
                <a:round/>
                <a:headEnd/>
                <a:tailEnd/>
              </a:ln>
            </p:spPr>
            <p:txBody>
              <a:bodyPr/>
              <a:lstStyle/>
              <a:p>
                <a:endParaRPr lang="el-GR"/>
              </a:p>
            </p:txBody>
          </p:sp>
        </p:grpSp>
      </p:grpSp>
      <p:sp>
        <p:nvSpPr>
          <p:cNvPr id="25" name="TextBox 24"/>
          <p:cNvSpPr txBox="1"/>
          <p:nvPr/>
        </p:nvSpPr>
        <p:spPr>
          <a:xfrm>
            <a:off x="5302636" y="4437192"/>
            <a:ext cx="3445828"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549931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184666"/>
            <a:ext cx="184731" cy="369332"/>
          </a:xfrm>
          <a:prstGeom prst="rect">
            <a:avLst/>
          </a:prstGeom>
          <a:noFill/>
          <a:ln w="12700" cap="sq">
            <a:noFill/>
            <a:miter lim="800000"/>
            <a:headEnd type="none" w="sm" len="sm"/>
            <a:tailEnd type="none" w="sm" len="sm"/>
          </a:ln>
        </p:spPr>
        <p:txBody>
          <a:bodyPr wrap="none" anchor="ctr">
            <a:spAutoFit/>
          </a:bodyPr>
          <a:lstStyle/>
          <a:p>
            <a:endParaRPr lang="el-GR"/>
          </a:p>
        </p:txBody>
      </p:sp>
      <p:sp>
        <p:nvSpPr>
          <p:cNvPr id="2" name="Title 1"/>
          <p:cNvSpPr>
            <a:spLocks noGrp="1"/>
          </p:cNvSpPr>
          <p:nvPr>
            <p:ph type="title"/>
          </p:nvPr>
        </p:nvSpPr>
        <p:spPr/>
        <p:txBody>
          <a:bodyPr/>
          <a:lstStyle/>
          <a:p>
            <a:r>
              <a:rPr lang="el-GR" dirty="0" smtClean="0"/>
              <a:t>Ραδιογραφία</a:t>
            </a:r>
            <a:endParaRPr lang="el-GR" dirty="0"/>
          </a:p>
        </p:txBody>
      </p:sp>
      <p:sp>
        <p:nvSpPr>
          <p:cNvPr id="3" name="Content Placeholder 2"/>
          <p:cNvSpPr>
            <a:spLocks noGrp="1"/>
          </p:cNvSpPr>
          <p:nvPr>
            <p:ph idx="1"/>
          </p:nvPr>
        </p:nvSpPr>
        <p:spPr>
          <a:xfrm>
            <a:off x="395536" y="4513685"/>
            <a:ext cx="8229600" cy="648071"/>
          </a:xfrm>
        </p:spPr>
        <p:txBody>
          <a:bodyPr>
            <a:normAutofit/>
          </a:bodyPr>
          <a:lstStyle/>
          <a:p>
            <a:pPr marL="0" indent="0">
              <a:buNone/>
            </a:pPr>
            <a:r>
              <a:rPr lang="el-GR" sz="1600" dirty="0"/>
              <a:t>Απεικόνιση επιγραφής με στικτή τεχνική και σφυρήλατης διακόσμησης σε σώμα ασπίδας. Η επιφάνεια καλύπτεται από παχύ στρώμα προϊόντων διάβρωσης και </a:t>
            </a:r>
            <a:r>
              <a:rPr lang="el-GR" sz="1600" dirty="0" err="1"/>
              <a:t>χωματοειδείς</a:t>
            </a:r>
            <a:r>
              <a:rPr lang="el-GR" sz="1600" dirty="0"/>
              <a:t> επικαθίσεις</a:t>
            </a:r>
            <a:r>
              <a:rPr lang="el-GR" sz="1600" dirty="0" smtClean="0"/>
              <a:t>.</a:t>
            </a:r>
            <a:endParaRPr lang="el-GR" sz="1600" dirty="0"/>
          </a:p>
        </p:txBody>
      </p:sp>
      <p:pic>
        <p:nvPicPr>
          <p:cNvPr id="7" name="Picture 1" descr="Radiography for Poland 051"/>
          <p:cNvPicPr>
            <a:picLocks noChangeAspect="1" noChangeArrowheads="1"/>
          </p:cNvPicPr>
          <p:nvPr/>
        </p:nvPicPr>
        <p:blipFill rotWithShape="1">
          <a:blip r:embed="rId2" cstate="print">
            <a:grayscl/>
          </a:blip>
          <a:srcRect l="2034"/>
          <a:stretch/>
        </p:blipFill>
        <p:spPr bwMode="auto">
          <a:xfrm>
            <a:off x="1" y="1059582"/>
            <a:ext cx="4356000" cy="3357453"/>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788024" y="1059581"/>
            <a:ext cx="4355976" cy="3266983"/>
          </a:xfrm>
          <a:prstGeom prst="rect">
            <a:avLst/>
          </a:prstGeom>
          <a:noFill/>
          <a:ln w="9525">
            <a:noFill/>
            <a:miter lim="800000"/>
            <a:headEnd/>
            <a:tailEnd/>
          </a:ln>
        </p:spPr>
      </p:pic>
      <p:sp>
        <p:nvSpPr>
          <p:cNvPr id="10" name="TextBox 9"/>
          <p:cNvSpPr txBox="1"/>
          <p:nvPr/>
        </p:nvSpPr>
        <p:spPr>
          <a:xfrm>
            <a:off x="0" y="4291013"/>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 και Εταιρεία Μεσσηνιακών Αρχαιολογικών Σπουδών</a:t>
            </a:r>
            <a:endParaRPr lang="el-GR" sz="1200" dirty="0">
              <a:solidFill>
                <a:schemeClr val="tx1">
                  <a:lumMod val="75000"/>
                  <a:lumOff val="25000"/>
                </a:schemeClr>
              </a:solidFill>
            </a:endParaRPr>
          </a:p>
        </p:txBody>
      </p:sp>
      <p:sp>
        <p:nvSpPr>
          <p:cNvPr id="4" name="Rectangle 3"/>
          <p:cNvSpPr/>
          <p:nvPr/>
        </p:nvSpPr>
        <p:spPr>
          <a:xfrm>
            <a:off x="4427984" y="1059582"/>
            <a:ext cx="288032" cy="32314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5066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Ραδιογραφία</a:t>
            </a:r>
            <a:endParaRPr lang="el-GR" dirty="0"/>
          </a:p>
        </p:txBody>
      </p:sp>
      <p:grpSp>
        <p:nvGrpSpPr>
          <p:cNvPr id="4" name="Group 3"/>
          <p:cNvGrpSpPr/>
          <p:nvPr/>
        </p:nvGrpSpPr>
        <p:grpSpPr>
          <a:xfrm>
            <a:off x="1088753" y="990000"/>
            <a:ext cx="6994288" cy="4130439"/>
            <a:chOff x="1088753" y="1001613"/>
            <a:chExt cx="6994288" cy="4130439"/>
          </a:xfrm>
        </p:grpSpPr>
        <p:grpSp>
          <p:nvGrpSpPr>
            <p:cNvPr id="3" name="Group 2"/>
            <p:cNvGrpSpPr/>
            <p:nvPr/>
          </p:nvGrpSpPr>
          <p:grpSpPr>
            <a:xfrm>
              <a:off x="1088753" y="1001613"/>
              <a:ext cx="6994287" cy="2123584"/>
              <a:chOff x="1081005" y="1013062"/>
              <a:chExt cx="6994287" cy="2123584"/>
            </a:xfrm>
          </p:grpSpPr>
          <p:pic>
            <p:nvPicPr>
              <p:cNvPr id="9" name="Picture 4" descr="Radiography for Poland 032"/>
              <p:cNvPicPr>
                <a:picLocks noChangeAspect="1" noChangeArrowheads="1"/>
              </p:cNvPicPr>
              <p:nvPr/>
            </p:nvPicPr>
            <p:blipFill>
              <a:blip r:embed="rId3" cstate="print"/>
              <a:srcRect/>
              <a:stretch>
                <a:fillRect/>
              </a:stretch>
            </p:blipFill>
            <p:spPr bwMode="auto">
              <a:xfrm>
                <a:off x="1081005" y="1013063"/>
                <a:ext cx="2320946" cy="2123583"/>
              </a:xfrm>
              <a:prstGeom prst="rect">
                <a:avLst/>
              </a:prstGeom>
              <a:noFill/>
              <a:ln w="9525">
                <a:noFill/>
                <a:miter lim="800000"/>
                <a:headEnd/>
                <a:tailEnd/>
              </a:ln>
            </p:spPr>
          </p:pic>
          <p:pic>
            <p:nvPicPr>
              <p:cNvPr id="10" name="Picture 5" descr="Radiography for Poland 034"/>
              <p:cNvPicPr>
                <a:picLocks noChangeAspect="1" noChangeArrowheads="1"/>
              </p:cNvPicPr>
              <p:nvPr/>
            </p:nvPicPr>
            <p:blipFill>
              <a:blip r:embed="rId4" cstate="print">
                <a:grayscl/>
              </a:blip>
              <a:srcRect/>
              <a:stretch>
                <a:fillRect/>
              </a:stretch>
            </p:blipFill>
            <p:spPr bwMode="auto">
              <a:xfrm>
                <a:off x="3401951" y="1013062"/>
                <a:ext cx="2320843" cy="2123185"/>
              </a:xfrm>
              <a:prstGeom prst="rect">
                <a:avLst/>
              </a:prstGeom>
              <a:noFill/>
              <a:ln w="9525">
                <a:noFill/>
                <a:miter lim="800000"/>
                <a:headEnd/>
                <a:tailEnd/>
              </a:ln>
            </p:spPr>
          </p:pic>
          <p:pic>
            <p:nvPicPr>
              <p:cNvPr id="11" name="Picture 6" descr="Radiography for Poland 020"/>
              <p:cNvPicPr>
                <a:picLocks noChangeAspect="1" noChangeArrowheads="1"/>
              </p:cNvPicPr>
              <p:nvPr/>
            </p:nvPicPr>
            <p:blipFill>
              <a:blip r:embed="rId5" cstate="print">
                <a:lum bright="6000"/>
                <a:grayscl/>
              </a:blip>
              <a:srcRect/>
              <a:stretch>
                <a:fillRect/>
              </a:stretch>
            </p:blipFill>
            <p:spPr bwMode="auto">
              <a:xfrm>
                <a:off x="5721231" y="1013062"/>
                <a:ext cx="2354061" cy="2123584"/>
              </a:xfrm>
              <a:prstGeom prst="rect">
                <a:avLst/>
              </a:prstGeom>
              <a:noFill/>
              <a:ln w="9525">
                <a:noFill/>
                <a:miter lim="800000"/>
                <a:headEnd/>
                <a:tailEnd/>
              </a:ln>
            </p:spPr>
          </p:pic>
        </p:grpSp>
        <p:pic>
          <p:nvPicPr>
            <p:cNvPr id="12" name="Picture 7" descr="Figure"/>
            <p:cNvPicPr>
              <a:picLocks noChangeAspect="1" noChangeArrowheads="1"/>
            </p:cNvPicPr>
            <p:nvPr/>
          </p:nvPicPr>
          <p:blipFill>
            <a:blip r:embed="rId6" cstate="print">
              <a:lum bright="6000"/>
            </a:blip>
            <a:srcRect/>
            <a:stretch>
              <a:fillRect/>
            </a:stretch>
          </p:blipFill>
          <p:spPr bwMode="auto">
            <a:xfrm>
              <a:off x="1088753" y="3123612"/>
              <a:ext cx="2341912" cy="2008439"/>
            </a:xfrm>
            <a:prstGeom prst="rect">
              <a:avLst/>
            </a:prstGeom>
            <a:noFill/>
            <a:ln w="9525">
              <a:noFill/>
              <a:miter lim="800000"/>
              <a:headEnd/>
              <a:tailEnd/>
            </a:ln>
          </p:spPr>
        </p:pic>
        <p:pic>
          <p:nvPicPr>
            <p:cNvPr id="13" name="Picture 8" descr="Radiography for Poland 006"/>
            <p:cNvPicPr>
              <a:picLocks noChangeAspect="1" noChangeArrowheads="1"/>
            </p:cNvPicPr>
            <p:nvPr/>
          </p:nvPicPr>
          <p:blipFill rotWithShape="1">
            <a:blip r:embed="rId7" cstate="print"/>
            <a:srcRect b="3106"/>
            <a:stretch/>
          </p:blipFill>
          <p:spPr bwMode="auto">
            <a:xfrm>
              <a:off x="3430665" y="3123612"/>
              <a:ext cx="2279971" cy="2008440"/>
            </a:xfrm>
            <a:prstGeom prst="rect">
              <a:avLst/>
            </a:prstGeom>
            <a:noFill/>
            <a:ln w="9525">
              <a:noFill/>
              <a:miter lim="800000"/>
              <a:headEnd/>
              <a:tailEnd/>
            </a:ln>
          </p:spPr>
        </p:pic>
        <p:pic>
          <p:nvPicPr>
            <p:cNvPr id="14" name="Picture 9" descr="Radiography for Poland 009"/>
            <p:cNvPicPr>
              <a:picLocks noChangeAspect="1" noChangeArrowheads="1"/>
            </p:cNvPicPr>
            <p:nvPr/>
          </p:nvPicPr>
          <p:blipFill rotWithShape="1">
            <a:blip r:embed="rId8" cstate="print">
              <a:grayscl/>
            </a:blip>
            <a:srcRect b="317"/>
            <a:stretch/>
          </p:blipFill>
          <p:spPr bwMode="auto">
            <a:xfrm>
              <a:off x="5710637" y="3123612"/>
              <a:ext cx="2372404" cy="2008439"/>
            </a:xfrm>
            <a:prstGeom prst="rect">
              <a:avLst/>
            </a:prstGeom>
            <a:noFill/>
            <a:ln w="9525">
              <a:noFill/>
              <a:miter lim="800000"/>
              <a:headEnd/>
              <a:tailEnd/>
            </a:ln>
          </p:spPr>
        </p:pic>
      </p:grpSp>
      <p:sp>
        <p:nvSpPr>
          <p:cNvPr id="16" name="TextBox 15"/>
          <p:cNvSpPr txBox="1"/>
          <p:nvPr/>
        </p:nvSpPr>
        <p:spPr>
          <a:xfrm>
            <a:off x="13518" y="4866501"/>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564485440"/>
      </p:ext>
    </p:extLst>
  </p:cSld>
  <p:clrMapOvr>
    <a:masterClrMapping/>
  </p:clrMapOvr>
  <p:transition advTm="834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Τεχνολογικά χαρακτηριστικά από την παρατήρηση των ραδιογραφιών </a:t>
            </a:r>
          </a:p>
        </p:txBody>
      </p:sp>
      <p:graphicFrame>
        <p:nvGraphicFramePr>
          <p:cNvPr id="22966" name="Group 438"/>
          <p:cNvGraphicFramePr>
            <a:graphicFrameLocks noGrp="1"/>
          </p:cNvGraphicFramePr>
          <p:nvPr>
            <p:ph idx="1"/>
            <p:extLst>
              <p:ext uri="{D42A27DB-BD31-4B8C-83A1-F6EECF244321}">
                <p14:modId xmlns:p14="http://schemas.microsoft.com/office/powerpoint/2010/main" val="1073005822"/>
              </p:ext>
            </p:extLst>
          </p:nvPr>
        </p:nvGraphicFramePr>
        <p:xfrm>
          <a:off x="456932" y="1131590"/>
          <a:ext cx="8230137" cy="3741849"/>
        </p:xfrm>
        <a:graphic>
          <a:graphicData uri="http://schemas.openxmlformats.org/drawingml/2006/table">
            <a:tbl>
              <a:tblPr firstRow="1">
                <a:tableStyleId>{B301B821-A1FF-4177-AEE7-76D212191A09}</a:tableStyleId>
              </a:tblPr>
              <a:tblGrid>
                <a:gridCol w="1573725"/>
                <a:gridCol w="1119481"/>
                <a:gridCol w="1317037"/>
                <a:gridCol w="1533408"/>
                <a:gridCol w="1343915"/>
                <a:gridCol w="1342571"/>
              </a:tblGrid>
              <a:tr h="265434">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Κάτοπτρο</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Χύτευση</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Τόρνος</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Σφυρηλασία</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Ποσοστό </a:t>
                      </a:r>
                      <a:r>
                        <a:rPr kumimoji="0" lang="en-US" sz="1600" u="none" strike="noStrike" cap="none" normalizeH="0" baseline="0" smtClean="0">
                          <a:ln>
                            <a:noFill/>
                          </a:ln>
                          <a:effectLst/>
                        </a:rPr>
                        <a:t>Sn</a:t>
                      </a:r>
                      <a:r>
                        <a:rPr kumimoji="0" lang="el-GR" sz="1600" u="none" strike="noStrike" cap="none" normalizeH="0" baseline="0" smtClean="0">
                          <a:ln>
                            <a:noFill/>
                          </a:ln>
                          <a:effectLst/>
                        </a:rPr>
                        <a:t> *</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Ποσοστό</a:t>
                      </a:r>
                      <a:r>
                        <a:rPr kumimoji="0" lang="en-US" sz="1600" u="none" strike="noStrike" cap="none" normalizeH="0" baseline="0" smtClean="0">
                          <a:ln>
                            <a:noFill/>
                          </a:ln>
                          <a:effectLst/>
                        </a:rPr>
                        <a:t> Pb</a:t>
                      </a:r>
                      <a:r>
                        <a:rPr kumimoji="0" lang="el-GR" sz="1600" u="none" strike="noStrike" cap="none" normalizeH="0" baseline="0" smtClean="0">
                          <a:ln>
                            <a:noFill/>
                          </a:ln>
                          <a:effectLst/>
                        </a:rPr>
                        <a:t> **</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1/ Τύπος Ι</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r h="224535">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2/ Τύπος ΙΙΙΓ </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_</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_</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3/ Τύπος ΙΙΙ</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a:spcAft>
                          <a:spcPts val="0"/>
                        </a:spcAft>
                      </a:pPr>
                      <a:endParaRPr lang="el-GR" dirty="0"/>
                    </a:p>
                  </a:txBody>
                  <a:tcPr marL="77410" marR="77410" marT="27215" marB="2721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4/ Τύπος ΙΙΙΓ</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Χ</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kern="1200" cap="none" normalizeH="0" baseline="0" dirty="0" smtClean="0">
                        <a:ln>
                          <a:noFill/>
                        </a:ln>
                        <a:solidFill>
                          <a:schemeClr val="tx2">
                            <a:lumMod val="75000"/>
                          </a:schemeClr>
                        </a:solidFill>
                        <a:effectLst/>
                        <a:latin typeface="+mn-lt"/>
                        <a:ea typeface="+mn-ea"/>
                        <a:cs typeface="+mn-cs"/>
                      </a:endParaRPr>
                    </a:p>
                  </a:txBody>
                  <a:tcPr marL="77410" marR="77410" marT="27215" marB="2721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5/ Τύπος ΙΙΙΒ</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_</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r>
              <a:tr h="320896">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6/ Ρωμαϊκό</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Χ</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kern="1200" cap="none" normalizeH="0" baseline="0" dirty="0" smtClean="0">
                        <a:ln>
                          <a:noFill/>
                        </a:ln>
                        <a:solidFill>
                          <a:schemeClr val="tx2">
                            <a:lumMod val="75000"/>
                          </a:schemeClr>
                        </a:solidFill>
                        <a:effectLst/>
                        <a:latin typeface="+mn-lt"/>
                        <a:ea typeface="+mn-ea"/>
                        <a:cs typeface="+mn-cs"/>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7/ Ρωμαϊκό</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8/ Ρωμαϊκό</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9/ Ρωμαϊκό</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r h="321689">
                <a:tc>
                  <a:txBody>
                    <a:bodyPr/>
                    <a:lstStyle/>
                    <a:p>
                      <a:pPr marL="342900" marR="0" lvl="0" indent="-342900" algn="just"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10/ Ρωμαϊκό</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smtClean="0">
                          <a:ln>
                            <a:noFill/>
                          </a:ln>
                          <a:effectLst/>
                        </a:rPr>
                        <a:t>Χ</a:t>
                      </a:r>
                      <a:endParaRPr kumimoji="0" lang="el-GR" sz="1600" b="0" i="0" u="none" strike="noStrike" cap="none" normalizeH="0" baseline="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kern="1200" cap="none" normalizeH="0" baseline="0" dirty="0" smtClean="0">
                        <a:ln>
                          <a:noFill/>
                        </a:ln>
                        <a:solidFill>
                          <a:schemeClr val="tx2">
                            <a:lumMod val="75000"/>
                          </a:schemeClr>
                        </a:solidFill>
                        <a:effectLst/>
                        <a:latin typeface="+mn-lt"/>
                        <a:ea typeface="+mn-ea"/>
                        <a:cs typeface="+mn-cs"/>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0" lang="el-GR" sz="1600" u="none" strike="noStrike" cap="none" normalizeH="0" baseline="0" dirty="0" smtClean="0">
                          <a:ln>
                            <a:noFill/>
                          </a:ln>
                          <a:effectLst/>
                        </a:rPr>
                        <a:t>+</a:t>
                      </a: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l-GR" sz="1600" b="0" i="0" u="none" strike="noStrike" cap="none" normalizeH="0" baseline="0" dirty="0" smtClean="0">
                        <a:ln>
                          <a:noFill/>
                        </a:ln>
                        <a:solidFill>
                          <a:schemeClr val="tx2">
                            <a:lumMod val="75000"/>
                          </a:schemeClr>
                        </a:solidFill>
                        <a:effectLst/>
                        <a:latin typeface="+mn-lt"/>
                      </a:endParaRPr>
                    </a:p>
                  </a:txBody>
                  <a:tcPr marL="77410" marR="77410" marT="27215" marB="27215" anchor="ctr" horzOverflow="overflow">
                    <a:solidFill>
                      <a:schemeClr val="accent1">
                        <a:lumMod val="20000"/>
                        <a:lumOff val="80000"/>
                      </a:schemeClr>
                    </a:solidFill>
                  </a:tcPr>
                </a:tc>
              </a:tr>
            </a:tbl>
          </a:graphicData>
        </a:graphic>
      </p:graphicFrame>
    </p:spTree>
    <p:extLst>
      <p:ext uri="{BB962C8B-B14F-4D97-AF65-F5344CB8AC3E}">
        <p14:creationId xmlns:p14="http://schemas.microsoft.com/office/powerpoint/2010/main" val="75226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Αποτελέσματα </a:t>
            </a:r>
            <a:r>
              <a:rPr lang="en-US" dirty="0" smtClean="0"/>
              <a:t>XRF</a:t>
            </a:r>
            <a:endParaRPr lang="el-GR" dirty="0"/>
          </a:p>
        </p:txBody>
      </p:sp>
      <p:graphicFrame>
        <p:nvGraphicFramePr>
          <p:cNvPr id="27137" name="Group 513"/>
          <p:cNvGraphicFramePr>
            <a:graphicFrameLocks noGrp="1"/>
          </p:cNvGraphicFramePr>
          <p:nvPr>
            <p:ph idx="1"/>
            <p:extLst>
              <p:ext uri="{D42A27DB-BD31-4B8C-83A1-F6EECF244321}">
                <p14:modId xmlns:p14="http://schemas.microsoft.com/office/powerpoint/2010/main" val="1460763319"/>
              </p:ext>
            </p:extLst>
          </p:nvPr>
        </p:nvGraphicFramePr>
        <p:xfrm>
          <a:off x="143508" y="1131590"/>
          <a:ext cx="8856984" cy="3516074"/>
        </p:xfrm>
        <a:graphic>
          <a:graphicData uri="http://schemas.openxmlformats.org/drawingml/2006/table">
            <a:tbl>
              <a:tblPr firstRow="1">
                <a:tableStyleId>{69012ECD-51FC-41F1-AA8D-1B2483CD663E}</a:tableStyleId>
              </a:tblPr>
              <a:tblGrid>
                <a:gridCol w="1800612"/>
                <a:gridCol w="1175821"/>
                <a:gridCol w="1175821"/>
                <a:gridCol w="1175821"/>
                <a:gridCol w="1177267"/>
                <a:gridCol w="1175821"/>
                <a:gridCol w="1175821"/>
              </a:tblGrid>
              <a:tr h="18236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Κάτοπτρο</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Cu %</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Sn %</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ln>
                            <a:noFill/>
                          </a:ln>
                          <a:effectLst/>
                        </a:rPr>
                        <a:t>Pb</a:t>
                      </a:r>
                      <a:r>
                        <a:rPr kumimoji="0" lang="en-US" sz="1600" u="none" strike="noStrike" cap="none" normalizeH="0" baseline="0" dirty="0" smtClean="0">
                          <a:ln>
                            <a:noFill/>
                          </a:ln>
                          <a:effectLst/>
                        </a:rPr>
                        <a:t> %</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Fe %</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As %</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Sb %</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B w="12700" cap="flat" cmpd="sng" algn="ctr">
                      <a:solidFill>
                        <a:schemeClr val="accent1"/>
                      </a:solidFill>
                      <a:prstDash val="solid"/>
                      <a:round/>
                      <a:headEnd type="none" w="med" len="med"/>
                      <a:tailEnd type="none" w="med" len="med"/>
                    </a:lnB>
                  </a:tcPr>
                </a:tc>
              </a:tr>
              <a:tr h="18236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1/ Τύπος Ι</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89</a:t>
                      </a:r>
                      <a:r>
                        <a:rPr kumimoji="0" lang="en-US" sz="1600" u="none" strike="noStrike" cap="none" normalizeH="0" baseline="0" dirty="0" smtClean="0">
                          <a:ln>
                            <a:noFill/>
                          </a:ln>
                          <a:effectLst/>
                        </a:rPr>
                        <a:t>.2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10</a:t>
                      </a:r>
                      <a:r>
                        <a:rPr kumimoji="0" lang="en-US" sz="1600" u="none" strike="noStrike" cap="none" normalizeH="0" baseline="0" smtClean="0">
                          <a:ln>
                            <a:noFill/>
                          </a:ln>
                          <a:effectLst/>
                        </a:rPr>
                        <a:t>.4 ± 0.2</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3</a:t>
                      </a:r>
                      <a:r>
                        <a:rPr kumimoji="0" lang="en-US" sz="1600" u="none" strike="noStrike" cap="none" normalizeH="0" baseline="0" smtClean="0">
                          <a:ln>
                            <a:noFill/>
                          </a:ln>
                          <a:effectLst/>
                        </a:rPr>
                        <a:t> ± 0.1</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0</a:t>
                      </a:r>
                      <a:r>
                        <a:rPr kumimoji="0" lang="en-US" sz="1600" u="none" strike="noStrike" cap="none" normalizeH="0" baseline="0" smtClean="0">
                          <a:ln>
                            <a:noFill/>
                          </a:ln>
                          <a:effectLst/>
                        </a:rPr>
                        <a:t>.2 ± 0.02</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&lt;</a:t>
                      </a:r>
                      <a:r>
                        <a:rPr kumimoji="0" lang="en-US" sz="1600" u="none" strike="noStrike" cap="none" normalizeH="0" baseline="0" smtClean="0">
                          <a:ln>
                            <a:noFill/>
                          </a:ln>
                          <a:effectLst/>
                        </a:rPr>
                        <a:t> </a:t>
                      </a: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02</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&lt;</a:t>
                      </a:r>
                      <a:r>
                        <a:rPr kumimoji="0" lang="en-US" sz="1600" u="none" strike="noStrike" cap="none" normalizeH="0" baseline="0" smtClean="0">
                          <a:ln>
                            <a:noFill/>
                          </a:ln>
                          <a:effectLst/>
                        </a:rPr>
                        <a:t> </a:t>
                      </a: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15</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2/ Τύπος ΙΙΙΓ </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88</a:t>
                      </a:r>
                      <a:r>
                        <a:rPr kumimoji="0" lang="en-US" sz="1600" u="none" strike="noStrike" cap="none" normalizeH="0" baseline="0" dirty="0" smtClean="0">
                          <a:ln>
                            <a:noFill/>
                          </a:ln>
                          <a:effectLst/>
                        </a:rPr>
                        <a:t>.6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6</a:t>
                      </a:r>
                      <a:r>
                        <a:rPr kumimoji="0" lang="en-US" sz="1600" u="none" strike="noStrike" cap="none" normalizeH="0" baseline="0" dirty="0" smtClean="0">
                          <a:ln>
                            <a:noFill/>
                          </a:ln>
                          <a:effectLst/>
                        </a:rPr>
                        <a:t>.6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4</a:t>
                      </a:r>
                      <a:r>
                        <a:rPr kumimoji="0" lang="en-US" sz="1600" u="none" strike="noStrike" cap="none" normalizeH="0" baseline="0" dirty="0" smtClean="0">
                          <a:ln>
                            <a:noFill/>
                          </a:ln>
                          <a:effectLst/>
                        </a:rPr>
                        <a:t>.8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.1 ±  0.05</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_</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&lt;</a:t>
                      </a:r>
                      <a:r>
                        <a:rPr kumimoji="0" lang="en-US" sz="1600" u="none" strike="noStrike" cap="none" normalizeH="0" baseline="0" smtClean="0">
                          <a:ln>
                            <a:noFill/>
                          </a:ln>
                          <a:effectLst/>
                        </a:rPr>
                        <a:t> </a:t>
                      </a: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14</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3/ Πτυκτό</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86</a:t>
                      </a:r>
                      <a:r>
                        <a:rPr kumimoji="0" lang="en-US" sz="1600" u="none" strike="noStrike" cap="none" normalizeH="0" baseline="0" dirty="0" smtClean="0">
                          <a:ln>
                            <a:noFill/>
                          </a:ln>
                          <a:effectLst/>
                        </a:rPr>
                        <a:t>.5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9</a:t>
                      </a:r>
                      <a:r>
                        <a:rPr kumimoji="0" lang="en-US" sz="1600" u="none" strike="noStrike" cap="none" normalizeH="0" baseline="0" dirty="0" smtClean="0">
                          <a:ln>
                            <a:noFill/>
                          </a:ln>
                          <a:effectLst/>
                        </a:rPr>
                        <a:t>.8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3</a:t>
                      </a:r>
                      <a:r>
                        <a:rPr kumimoji="0" lang="en-US" sz="1600" u="none" strike="noStrike" cap="none" normalizeH="0" baseline="0" dirty="0" smtClean="0">
                          <a:ln>
                            <a:noFill/>
                          </a:ln>
                          <a:effectLst/>
                        </a:rPr>
                        <a:t>.7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.04 ± 0.01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&lt;</a:t>
                      </a:r>
                      <a:r>
                        <a:rPr kumimoji="0" lang="en-US" sz="1600" u="none" strike="noStrike" cap="none" normalizeH="0" baseline="0" smtClean="0">
                          <a:ln>
                            <a:noFill/>
                          </a:ln>
                          <a:effectLst/>
                        </a:rPr>
                        <a:t> </a:t>
                      </a: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06</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&lt;</a:t>
                      </a:r>
                      <a:r>
                        <a:rPr kumimoji="0" lang="en-US" sz="1600" u="none" strike="noStrike" cap="none" normalizeH="0" baseline="0" smtClean="0">
                          <a:ln>
                            <a:noFill/>
                          </a:ln>
                          <a:effectLst/>
                        </a:rPr>
                        <a:t> </a:t>
                      </a: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1</a:t>
                      </a:r>
                      <a:r>
                        <a:rPr kumimoji="0" lang="en-US" sz="1600" u="none" strike="noStrike" cap="none" normalizeH="0" baseline="0" smtClean="0">
                          <a:ln>
                            <a:noFill/>
                          </a:ln>
                          <a:effectLst/>
                        </a:rPr>
                        <a:t>4</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8236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4/ Τύπος ΙΙΙΓ</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86</a:t>
                      </a:r>
                      <a:r>
                        <a:rPr kumimoji="0" lang="en-US" sz="1600" u="none" strike="noStrike" cap="none" normalizeH="0" baseline="0" dirty="0" smtClean="0">
                          <a:ln>
                            <a:noFill/>
                          </a:ln>
                          <a:effectLst/>
                        </a:rPr>
                        <a:t>.3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12</a:t>
                      </a:r>
                      <a:r>
                        <a:rPr kumimoji="0" lang="en-US" sz="1600" u="none" strike="noStrike" cap="none" normalizeH="0" baseline="0" dirty="0" smtClean="0">
                          <a:ln>
                            <a:noFill/>
                          </a:ln>
                          <a:effectLst/>
                        </a:rPr>
                        <a:t>.3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4</a:t>
                      </a:r>
                      <a:r>
                        <a:rPr kumimoji="0" lang="en-US" sz="1600" u="none" strike="noStrike" cap="none" normalizeH="0" baseline="0" dirty="0" smtClean="0">
                          <a:ln>
                            <a:noFill/>
                          </a:ln>
                          <a:effectLst/>
                        </a:rPr>
                        <a:t> ± 0.05</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 ± 0.04</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.09</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&lt;</a:t>
                      </a:r>
                      <a:r>
                        <a:rPr kumimoji="0" lang="en-US" sz="1600" u="none" strike="noStrike" cap="none" normalizeH="0" baseline="0" smtClean="0">
                          <a:ln>
                            <a:noFill/>
                          </a:ln>
                          <a:effectLst/>
                        </a:rPr>
                        <a:t> </a:t>
                      </a:r>
                      <a:r>
                        <a:rPr kumimoji="0" lang="el-GR" sz="1600" u="none" strike="noStrike" cap="none" normalizeH="0" baseline="0" smtClean="0">
                          <a:ln>
                            <a:noFill/>
                          </a:ln>
                          <a:effectLst/>
                        </a:rPr>
                        <a:t>0</a:t>
                      </a:r>
                      <a:r>
                        <a:rPr kumimoji="0" lang="en-US" sz="1600" u="none" strike="noStrike" cap="none" normalizeH="0" baseline="0" smtClean="0">
                          <a:ln>
                            <a:noFill/>
                          </a:ln>
                          <a:effectLst/>
                        </a:rPr>
                        <a:t>.</a:t>
                      </a:r>
                      <a:r>
                        <a:rPr kumimoji="0" lang="el-GR" sz="1600" u="none" strike="noStrike" cap="none" normalizeH="0" baseline="0" smtClean="0">
                          <a:ln>
                            <a:noFill/>
                          </a:ln>
                          <a:effectLst/>
                        </a:rPr>
                        <a:t>1</a:t>
                      </a:r>
                      <a:r>
                        <a:rPr kumimoji="0" lang="en-US" sz="1600" u="none" strike="noStrike" cap="none" normalizeH="0" baseline="0" smtClean="0">
                          <a:ln>
                            <a:noFill/>
                          </a:ln>
                          <a:effectLst/>
                        </a:rPr>
                        <a:t>8</a:t>
                      </a:r>
                      <a:endParaRPr kumimoji="0" lang="en-US"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5/ Τύπος ΙΙΙΒ</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84</a:t>
                      </a:r>
                      <a:r>
                        <a:rPr kumimoji="0" lang="en-US" sz="1600" u="none" strike="noStrike" cap="none" normalizeH="0" baseline="0" dirty="0" smtClean="0">
                          <a:ln>
                            <a:noFill/>
                          </a:ln>
                          <a:effectLst/>
                        </a:rPr>
                        <a:t>.1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15</a:t>
                      </a:r>
                      <a:r>
                        <a:rPr kumimoji="0" lang="en-US" sz="1600" u="none" strike="noStrike" cap="none" normalizeH="0" baseline="0" dirty="0" smtClean="0">
                          <a:ln>
                            <a:noFill/>
                          </a:ln>
                          <a:effectLst/>
                        </a:rPr>
                        <a:t>.2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.2 ± 0.02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4</a:t>
                      </a:r>
                      <a:r>
                        <a:rPr kumimoji="0" lang="en-US" sz="1600" u="none" strike="noStrike" cap="none" normalizeH="0" baseline="0" dirty="0" smtClean="0">
                          <a:ln>
                            <a:noFill/>
                          </a:ln>
                          <a:effectLst/>
                        </a:rPr>
                        <a:t> ± 0.02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1</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a:t>
                      </a:r>
                      <a:r>
                        <a:rPr kumimoji="0" lang="en-US" sz="1600" u="none" strike="noStrike" cap="none" normalizeH="0" baseline="0" dirty="0" smtClean="0">
                          <a:ln>
                            <a:noFill/>
                          </a:ln>
                          <a:effectLst/>
                        </a:rPr>
                        <a:t> 0.04</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17</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6/ Ρωμαϊκό</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70</a:t>
                      </a:r>
                      <a:r>
                        <a:rPr kumimoji="0" lang="en-US" sz="1600" u="none" strike="noStrike" cap="none" normalizeH="0" baseline="0" dirty="0" smtClean="0">
                          <a:ln>
                            <a:noFill/>
                          </a:ln>
                          <a:effectLst/>
                        </a:rPr>
                        <a:t>.2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22</a:t>
                      </a:r>
                      <a:r>
                        <a:rPr kumimoji="0" lang="en-US" sz="1600" u="none" strike="noStrike" cap="none" normalizeH="0" baseline="0" dirty="0" smtClean="0">
                          <a:ln>
                            <a:noFill/>
                          </a:ln>
                          <a:effectLst/>
                        </a:rPr>
                        <a:t>.9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6</a:t>
                      </a:r>
                      <a:r>
                        <a:rPr kumimoji="0" lang="en-US" sz="1600" u="none" strike="noStrike" cap="none" normalizeH="0" baseline="0" dirty="0" smtClean="0">
                          <a:ln>
                            <a:noFill/>
                          </a:ln>
                          <a:effectLst/>
                        </a:rPr>
                        <a:t>.8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.2 ± 0.02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_</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7/ Ρωμαϊκό</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68</a:t>
                      </a:r>
                      <a:r>
                        <a:rPr kumimoji="0" lang="en-US" sz="1600" u="none" strike="noStrike" cap="none" normalizeH="0" baseline="0" dirty="0" smtClean="0">
                          <a:ln>
                            <a:noFill/>
                          </a:ln>
                          <a:effectLst/>
                        </a:rPr>
                        <a:t>.2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26</a:t>
                      </a:r>
                      <a:r>
                        <a:rPr kumimoji="0" lang="en-US" sz="1600" u="none" strike="noStrike" cap="none" normalizeH="0" baseline="0" dirty="0" smtClean="0">
                          <a:ln>
                            <a:noFill/>
                          </a:ln>
                          <a:effectLst/>
                        </a:rPr>
                        <a:t>.5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5</a:t>
                      </a:r>
                      <a:r>
                        <a:rPr kumimoji="0" lang="en-US" sz="1600" u="none" strike="noStrike" cap="none" normalizeH="0" baseline="0" dirty="0" smtClean="0">
                          <a:ln>
                            <a:noFill/>
                          </a:ln>
                          <a:effectLst/>
                        </a:rPr>
                        <a:t>.1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.2 ± 0.02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15</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22</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8/ Ρωμαϊκό</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71.4 ± 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23.1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4.4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0.7 ± 0.04</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0.3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&lt; 0.17</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9/ Ρωμαϊκό</a:t>
                      </a:r>
                      <a:endParaRPr kumimoji="0" lang="el-GR" sz="1600" b="0" i="0" u="none" strike="noStrike" cap="none" normalizeH="0" baseline="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69</a:t>
                      </a:r>
                      <a:r>
                        <a:rPr kumimoji="0" lang="en-US" sz="1600" u="none" strike="noStrike" cap="none" normalizeH="0" baseline="0" dirty="0" smtClean="0">
                          <a:ln>
                            <a:noFill/>
                          </a:ln>
                          <a:effectLst/>
                        </a:rPr>
                        <a:t>.4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25</a:t>
                      </a:r>
                      <a:r>
                        <a:rPr kumimoji="0" lang="en-US" sz="1600" u="none" strike="noStrike" cap="none" normalizeH="0" baseline="0" dirty="0" smtClean="0">
                          <a:ln>
                            <a:noFill/>
                          </a:ln>
                          <a:effectLst/>
                        </a:rPr>
                        <a:t>.5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4</a:t>
                      </a:r>
                      <a:r>
                        <a:rPr kumimoji="0" lang="en-US" sz="1600" u="none" strike="noStrike" cap="none" normalizeH="0" baseline="0" dirty="0" smtClean="0">
                          <a:ln>
                            <a:noFill/>
                          </a:ln>
                          <a:effectLst/>
                        </a:rPr>
                        <a:t>.9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.2 ± 0.02</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_</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2</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276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10/ Ρωμαϊκό</a:t>
                      </a:r>
                      <a:endParaRPr kumimoji="0" lang="el-GR"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70</a:t>
                      </a:r>
                      <a:r>
                        <a:rPr kumimoji="0" lang="en-US" sz="1600" u="none" strike="noStrike" cap="none" normalizeH="0" baseline="0" dirty="0" smtClean="0">
                          <a:ln>
                            <a:noFill/>
                          </a:ln>
                          <a:effectLst/>
                        </a:rPr>
                        <a:t>.6 ±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26</a:t>
                      </a:r>
                      <a:r>
                        <a:rPr kumimoji="0" lang="en-US" sz="1600" u="none" strike="noStrike" cap="none" normalizeH="0" baseline="0" dirty="0" smtClean="0">
                          <a:ln>
                            <a:noFill/>
                          </a:ln>
                          <a:effectLst/>
                        </a:rPr>
                        <a:t> ±0.3</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3</a:t>
                      </a:r>
                      <a:r>
                        <a:rPr kumimoji="0" lang="en-US" sz="1600" u="none" strike="noStrike" cap="none" normalizeH="0" baseline="0" dirty="0" smtClean="0">
                          <a:ln>
                            <a:noFill/>
                          </a:ln>
                          <a:effectLst/>
                        </a:rPr>
                        <a:t>.4 ± 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.1 ± 0.01</a:t>
                      </a:r>
                      <a:endParaRPr kumimoji="0" lang="en-US" sz="1600" b="0" i="0" u="none" strike="noStrike" cap="none" normalizeH="0" baseline="0" dirty="0" smtClean="0">
                        <a:ln>
                          <a:noFill/>
                        </a:ln>
                        <a:solidFill>
                          <a:schemeClr val="tx1"/>
                        </a:solidFill>
                        <a:effectLst/>
                        <a:latin typeface="Arial"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&lt;0</a:t>
                      </a:r>
                      <a:r>
                        <a:rPr kumimoji="0" lang="en-US" sz="1600" u="none" strike="noStrike" cap="none" normalizeH="0" baseline="0" dirty="0" smtClean="0">
                          <a:ln>
                            <a:noFill/>
                          </a:ln>
                          <a:effectLst/>
                        </a:rPr>
                        <a:t>.0</a:t>
                      </a:r>
                      <a:r>
                        <a:rPr kumimoji="0" lang="el-GR" sz="1600" u="none" strike="noStrike" cap="none" normalizeH="0" baseline="0" dirty="0" smtClean="0">
                          <a:ln>
                            <a:noFill/>
                          </a:ln>
                          <a:effectLst/>
                        </a:rPr>
                        <a:t>3</a:t>
                      </a:r>
                      <a:endParaRPr kumimoji="0" lang="el-GR" sz="16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&lt;</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0</a:t>
                      </a:r>
                      <a:r>
                        <a:rPr kumimoji="0" lang="en-US" sz="1600" u="none" strike="noStrike" cap="none" normalizeH="0" baseline="0" dirty="0" smtClean="0">
                          <a:ln>
                            <a:noFill/>
                          </a:ln>
                          <a:effectLst/>
                        </a:rPr>
                        <a:t>.</a:t>
                      </a:r>
                      <a:r>
                        <a:rPr kumimoji="0" lang="el-GR" sz="1600" u="none" strike="noStrike" cap="none" normalizeH="0" baseline="0" dirty="0" smtClean="0">
                          <a:ln>
                            <a:noFill/>
                          </a:ln>
                          <a:effectLst/>
                        </a:rPr>
                        <a:t>21</a:t>
                      </a:r>
                      <a:endParaRPr kumimoji="0" lang="el-GR" sz="16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endParaRPr>
                    </a:p>
                  </a:txBody>
                  <a:tcPr marL="77410" marR="77410" marT="27215" marB="2721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8858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Συζήτηση αποτελεσμάτων</a:t>
            </a:r>
            <a:endParaRPr lang="el-GR" sz="3200" dirty="0"/>
          </a:p>
        </p:txBody>
      </p:sp>
      <p:sp>
        <p:nvSpPr>
          <p:cNvPr id="58370" name="Rectangle 3"/>
          <p:cNvSpPr>
            <a:spLocks noGrp="1" noChangeArrowheads="1"/>
          </p:cNvSpPr>
          <p:nvPr>
            <p:ph idx="1"/>
          </p:nvPr>
        </p:nvSpPr>
        <p:spPr/>
        <p:txBody>
          <a:bodyPr/>
          <a:lstStyle/>
          <a:p>
            <a:pPr marL="0" indent="0" eaLnBrk="1" hangingPunct="1">
              <a:spcBef>
                <a:spcPts val="600"/>
              </a:spcBef>
              <a:buFontTx/>
              <a:buNone/>
              <a:defRPr/>
            </a:pPr>
            <a:r>
              <a:rPr lang="el-GR" sz="2000" dirty="0" smtClean="0"/>
              <a:t>Το </a:t>
            </a:r>
            <a:r>
              <a:rPr lang="en-US" sz="2000" b="1" dirty="0" smtClean="0"/>
              <a:t>XRF</a:t>
            </a:r>
            <a:r>
              <a:rPr lang="en-US" sz="2000" b="1" dirty="0" smtClean="0">
                <a:effectLst>
                  <a:outerShdw blurRad="38100" dist="38100" dir="2700000" algn="tl">
                    <a:srgbClr val="000000">
                      <a:alpha val="43137"/>
                    </a:srgbClr>
                  </a:outerShdw>
                </a:effectLst>
              </a:rPr>
              <a:t> </a:t>
            </a:r>
            <a:r>
              <a:rPr lang="el-GR" sz="2000" dirty="0" smtClean="0"/>
              <a:t>προσδιόρισε ως βασικά κραματικά στοιχεία το χαλκό (</a:t>
            </a:r>
            <a:r>
              <a:rPr lang="en-US" sz="2000" dirty="0" smtClean="0"/>
              <a:t>Cu</a:t>
            </a:r>
            <a:r>
              <a:rPr lang="el-GR" sz="2000" dirty="0" smtClean="0"/>
              <a:t>) και τον κασσίτερο (</a:t>
            </a:r>
            <a:r>
              <a:rPr lang="en-US" sz="2000" dirty="0" err="1" smtClean="0"/>
              <a:t>Sn</a:t>
            </a:r>
            <a:r>
              <a:rPr lang="el-GR" sz="2000" dirty="0" smtClean="0"/>
              <a:t>) και τον μόλυβδο (</a:t>
            </a:r>
            <a:r>
              <a:rPr lang="en-US" sz="2000" dirty="0" err="1" smtClean="0"/>
              <a:t>Pb</a:t>
            </a:r>
            <a:r>
              <a:rPr lang="el-GR" sz="2000" dirty="0" smtClean="0"/>
              <a:t>) στα κάτοπτρα 2,3,6,7,8,9 και 10. Τα υπόλοιπα στοιχεία που ανιχνεύονται θεωρούνται ιχνοστοιχεία και βρίσκονται σε ποσοστό μικρότερο από 1%. Πρόκειται για το σίδηρο (</a:t>
            </a:r>
            <a:r>
              <a:rPr lang="en-US" sz="2000" dirty="0" smtClean="0"/>
              <a:t>Fe</a:t>
            </a:r>
            <a:r>
              <a:rPr lang="el-GR" sz="2000" dirty="0" smtClean="0"/>
              <a:t>), το αρσενικό (</a:t>
            </a:r>
            <a:r>
              <a:rPr lang="en-US" sz="2000" dirty="0" smtClean="0"/>
              <a:t>As</a:t>
            </a:r>
            <a:r>
              <a:rPr lang="el-GR" sz="2000" dirty="0" smtClean="0"/>
              <a:t>) και το αντιμόνιο (</a:t>
            </a:r>
            <a:r>
              <a:rPr lang="en-US" sz="2000" dirty="0" err="1" smtClean="0"/>
              <a:t>Sb</a:t>
            </a:r>
            <a:r>
              <a:rPr lang="el-GR" sz="2000" dirty="0" smtClean="0"/>
              <a:t>), τα οποία προέρχονται από το αρχικό μετάλλευμα (ακαθαρσίες ή προσμίξεις).</a:t>
            </a:r>
          </a:p>
        </p:txBody>
      </p:sp>
    </p:spTree>
    <p:extLst>
      <p:ext uri="{BB962C8B-B14F-4D97-AF65-F5344CB8AC3E}">
        <p14:creationId xmlns:p14="http://schemas.microsoft.com/office/powerpoint/2010/main" val="297178733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defRPr/>
            </a:pPr>
            <a:r>
              <a:rPr lang="el-GR" sz="3200" dirty="0" smtClean="0">
                <a:latin typeface="+mn-lt"/>
              </a:rPr>
              <a:t>Συζήτηση αποτελεσμάτων </a:t>
            </a:r>
          </a:p>
        </p:txBody>
      </p:sp>
      <p:sp>
        <p:nvSpPr>
          <p:cNvPr id="62467" name="Rectangle 3"/>
          <p:cNvSpPr>
            <a:spLocks noGrp="1" noChangeArrowheads="1"/>
          </p:cNvSpPr>
          <p:nvPr>
            <p:ph idx="1"/>
          </p:nvPr>
        </p:nvSpPr>
        <p:spPr/>
        <p:txBody>
          <a:bodyPr>
            <a:normAutofit/>
          </a:bodyPr>
          <a:lstStyle/>
          <a:p>
            <a:pPr eaLnBrk="1" hangingPunct="1">
              <a:spcBef>
                <a:spcPts val="600"/>
              </a:spcBef>
              <a:buClr>
                <a:schemeClr val="accent1"/>
              </a:buClr>
              <a:defRPr/>
            </a:pPr>
            <a:r>
              <a:rPr lang="el-GR" sz="2000" dirty="0" smtClean="0"/>
              <a:t>Κατασκευή: </a:t>
            </a:r>
            <a:r>
              <a:rPr lang="el-GR" sz="2000" b="1" dirty="0" smtClean="0"/>
              <a:t>τεχνική χύτευσης </a:t>
            </a:r>
            <a:r>
              <a:rPr lang="el-GR" sz="2000" dirty="0" smtClean="0"/>
              <a:t>σε ανοικτό καλούπι.</a:t>
            </a:r>
          </a:p>
          <a:p>
            <a:pPr eaLnBrk="1" hangingPunct="1">
              <a:spcBef>
                <a:spcPts val="600"/>
              </a:spcBef>
              <a:buClr>
                <a:schemeClr val="accent1"/>
              </a:buClr>
              <a:defRPr/>
            </a:pPr>
            <a:r>
              <a:rPr lang="el-GR" sz="2000" b="1" dirty="0" smtClean="0"/>
              <a:t>Διακοσμητική</a:t>
            </a:r>
            <a:r>
              <a:rPr lang="el-GR" sz="2000" dirty="0" smtClean="0"/>
              <a:t> μορφοποίηση κυρίως με </a:t>
            </a:r>
            <a:r>
              <a:rPr lang="el-GR" sz="2000" b="1" dirty="0" smtClean="0"/>
              <a:t>τόρνο</a:t>
            </a:r>
            <a:r>
              <a:rPr lang="el-GR" sz="2000" dirty="0" smtClean="0"/>
              <a:t> &amp; μόνο ένα κάτοπτρο (1) διακόσμηση με </a:t>
            </a:r>
            <a:r>
              <a:rPr lang="el-GR" sz="2000" b="1" dirty="0" smtClean="0"/>
              <a:t>στικτή</a:t>
            </a:r>
            <a:r>
              <a:rPr lang="el-GR" sz="2000" dirty="0" smtClean="0"/>
              <a:t> και </a:t>
            </a:r>
            <a:r>
              <a:rPr lang="el-GR" sz="2000" b="1" dirty="0" smtClean="0"/>
              <a:t>εγχάρακτη</a:t>
            </a:r>
            <a:r>
              <a:rPr lang="el-GR" sz="2000" dirty="0" smtClean="0"/>
              <a:t> τεχνική.</a:t>
            </a:r>
          </a:p>
          <a:p>
            <a:pPr eaLnBrk="1" hangingPunct="1">
              <a:spcBef>
                <a:spcPts val="600"/>
              </a:spcBef>
              <a:buClr>
                <a:schemeClr val="accent1"/>
              </a:buClr>
              <a:defRPr/>
            </a:pPr>
            <a:r>
              <a:rPr lang="el-GR" sz="2000" dirty="0" smtClean="0"/>
              <a:t>Σε κάτόπτρα που ο κυκλικός δίσκος φέρει περιχείλωμα (1 και 5) ή στα καλύμματα πτυκτών κατόπτρων (2 και 4) με κάθετο χείλος, η μορφοποίηση γίνεται κυρίως με </a:t>
            </a:r>
            <a:r>
              <a:rPr lang="el-GR" sz="2000" b="1" dirty="0" smtClean="0"/>
              <a:t>σφυρηλάτηση</a:t>
            </a:r>
            <a:r>
              <a:rPr lang="el-GR" sz="2000" dirty="0" smtClean="0"/>
              <a:t>.</a:t>
            </a:r>
          </a:p>
          <a:p>
            <a:pPr eaLnBrk="1" hangingPunct="1">
              <a:spcBef>
                <a:spcPts val="600"/>
              </a:spcBef>
              <a:buClr>
                <a:schemeClr val="accent1"/>
              </a:buClr>
              <a:defRPr/>
            </a:pPr>
            <a:r>
              <a:rPr lang="el-GR" sz="2000" dirty="0" smtClean="0"/>
              <a:t>Επίτευξη της κατοπτρίζουσας επιφάνειας με </a:t>
            </a:r>
            <a:r>
              <a:rPr lang="el-GR" sz="2000" b="1" dirty="0" smtClean="0"/>
              <a:t>κασσίτερο</a:t>
            </a:r>
            <a:r>
              <a:rPr lang="el-GR" sz="2000" dirty="0" smtClean="0"/>
              <a:t> με τρεις τρόπους:</a:t>
            </a:r>
          </a:p>
          <a:p>
            <a:pPr lvl="1">
              <a:spcBef>
                <a:spcPts val="600"/>
              </a:spcBef>
              <a:defRPr/>
            </a:pPr>
            <a:r>
              <a:rPr lang="el-GR" sz="1800" dirty="0" smtClean="0"/>
              <a:t>Επιμετάλλωση (2 και 3)</a:t>
            </a:r>
          </a:p>
          <a:p>
            <a:pPr lvl="1">
              <a:spcBef>
                <a:spcPts val="600"/>
              </a:spcBef>
              <a:defRPr/>
            </a:pPr>
            <a:r>
              <a:rPr lang="el-GR" sz="1800" dirty="0" smtClean="0"/>
              <a:t>Στίλβωση της επιφάνειας ενός μη μολυβδωμένου κράματος  (1, 4 και 5)</a:t>
            </a:r>
          </a:p>
          <a:p>
            <a:pPr lvl="1">
              <a:spcBef>
                <a:spcPts val="600"/>
              </a:spcBef>
              <a:defRPr/>
            </a:pPr>
            <a:r>
              <a:rPr lang="el-GR" sz="1800" dirty="0" smtClean="0"/>
              <a:t>Κατεργασία επιφανειακού εμπλουτισμού (6-10)</a:t>
            </a:r>
          </a:p>
        </p:txBody>
      </p:sp>
    </p:spTree>
    <p:extLst>
      <p:ext uri="{BB962C8B-B14F-4D97-AF65-F5344CB8AC3E}">
        <p14:creationId xmlns:p14="http://schemas.microsoft.com/office/powerpoint/2010/main" val="42380999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solidFill>
                  <a:prstClr val="white"/>
                </a:solidFill>
              </a:rPr>
              <a:t>Συζήτηση αποτελεσμάτων </a:t>
            </a:r>
            <a:endParaRPr lang="el-GR" dirty="0"/>
          </a:p>
        </p:txBody>
      </p:sp>
      <p:sp>
        <p:nvSpPr>
          <p:cNvPr id="63490" name="Rectangle 3"/>
          <p:cNvSpPr>
            <a:spLocks noGrp="1" noChangeArrowheads="1"/>
          </p:cNvSpPr>
          <p:nvPr>
            <p:ph idx="1"/>
          </p:nvPr>
        </p:nvSpPr>
        <p:spPr/>
        <p:txBody>
          <a:bodyPr>
            <a:noAutofit/>
          </a:bodyPr>
          <a:lstStyle/>
          <a:p>
            <a:pPr eaLnBrk="1" hangingPunct="1">
              <a:buFontTx/>
              <a:buNone/>
              <a:defRPr/>
            </a:pPr>
            <a:r>
              <a:rPr lang="el-GR" sz="2000" dirty="0" smtClean="0"/>
              <a:t>Βασικά κραματικά στοιχεία: χαλκός και κασσίτερος</a:t>
            </a:r>
          </a:p>
          <a:p>
            <a:pPr algn="just" eaLnBrk="1" hangingPunct="1">
              <a:buClr>
                <a:schemeClr val="accent1"/>
              </a:buClr>
              <a:defRPr/>
            </a:pPr>
            <a:r>
              <a:rPr lang="el-GR" sz="2000" dirty="0" smtClean="0"/>
              <a:t>Ο κασσίτερος ανάλογα με το ποσοστό συμμετοχής σχηματίζει τρεις χαρακτηριστικές ομάδες κρατερωμάτων:</a:t>
            </a:r>
          </a:p>
          <a:p>
            <a:pPr algn="just" eaLnBrk="1" hangingPunct="1">
              <a:buFontTx/>
              <a:buNone/>
              <a:defRPr/>
            </a:pPr>
            <a:r>
              <a:rPr lang="el-GR" sz="2000" dirty="0" smtClean="0"/>
              <a:t>  1. Τυπικά κρατερώματα με ποσοστό κασσιτέρου έως 10% (κάτοπτρα 2 και 3)</a:t>
            </a:r>
          </a:p>
          <a:p>
            <a:pPr algn="just" eaLnBrk="1" hangingPunct="1">
              <a:buFontTx/>
              <a:buNone/>
              <a:defRPr/>
            </a:pPr>
            <a:r>
              <a:rPr lang="el-GR" sz="2000" dirty="0" smtClean="0"/>
              <a:t>  2. Κρατερώματα με ποσοστά κασσιτέρου 10-15% (κάτοπτρα 1,4 και 5)</a:t>
            </a:r>
          </a:p>
          <a:p>
            <a:pPr algn="just" eaLnBrk="1" hangingPunct="1">
              <a:buFontTx/>
              <a:buNone/>
              <a:defRPr/>
            </a:pPr>
            <a:r>
              <a:rPr lang="el-GR" sz="2000" dirty="0" smtClean="0"/>
              <a:t>  3. Κρατερώματα με ποσοστά κασσιτέρου &gt; 22.5% (κάτοπτρα 6-10)</a:t>
            </a:r>
          </a:p>
          <a:p>
            <a:pPr algn="just" eaLnBrk="1" hangingPunct="1">
              <a:buClr>
                <a:schemeClr val="accent1"/>
              </a:buClr>
              <a:defRPr/>
            </a:pPr>
            <a:r>
              <a:rPr lang="el-GR" sz="2000" dirty="0" smtClean="0"/>
              <a:t>Τρίτο κραματικό στοιχείο ο μόλυβδος. Σε ποσοστό μικρότερο από 2.5% η παρουσία του θεωρείται τυχαία (κάτοπτρα 1,4 και 5). </a:t>
            </a:r>
          </a:p>
          <a:p>
            <a:pPr algn="just" eaLnBrk="1" hangingPunct="1">
              <a:buFontTx/>
              <a:buNone/>
              <a:defRPr/>
            </a:pPr>
            <a:r>
              <a:rPr lang="el-GR" sz="2000" dirty="0" smtClean="0"/>
              <a:t>  Σε ποσοστό μεγαλύτερο από  2,5%  είναι σκόπιμη προσθήκη και βελτιώνει την ευτηκτικότητα του κράματος (κάτοπτρα 2 και 3, 6-10).</a:t>
            </a:r>
          </a:p>
        </p:txBody>
      </p:sp>
    </p:spTree>
    <p:extLst>
      <p:ext uri="{BB962C8B-B14F-4D97-AF65-F5344CB8AC3E}">
        <p14:creationId xmlns:p14="http://schemas.microsoft.com/office/powerpoint/2010/main" val="329700895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3200" dirty="0">
                <a:solidFill>
                  <a:prstClr val="white"/>
                </a:solidFill>
              </a:rPr>
              <a:t>Συζήτηση αποτελεσμάτων </a:t>
            </a:r>
            <a:endParaRPr lang="el-GR" dirty="0"/>
          </a:p>
        </p:txBody>
      </p:sp>
      <p:sp>
        <p:nvSpPr>
          <p:cNvPr id="64514" name="Rectangle 3"/>
          <p:cNvSpPr>
            <a:spLocks noGrp="1" noChangeArrowheads="1"/>
          </p:cNvSpPr>
          <p:nvPr>
            <p:ph idx="1"/>
          </p:nvPr>
        </p:nvSpPr>
        <p:spPr/>
        <p:txBody>
          <a:bodyPr>
            <a:noAutofit/>
          </a:bodyPr>
          <a:lstStyle/>
          <a:p>
            <a:pPr marL="0" indent="0" eaLnBrk="1" hangingPunct="1">
              <a:lnSpc>
                <a:spcPct val="90000"/>
              </a:lnSpc>
              <a:buFontTx/>
              <a:buNone/>
              <a:defRPr/>
            </a:pPr>
            <a:r>
              <a:rPr lang="el-GR" sz="1800" dirty="0" smtClean="0"/>
              <a:t>Συνδυάζοντας τις συστάσεις των κραμάτων και των τεχνικών κατασκευής και μορφοποίησης φαίνεται ότι:</a:t>
            </a:r>
          </a:p>
          <a:p>
            <a:pPr eaLnBrk="1" hangingPunct="1">
              <a:lnSpc>
                <a:spcPct val="90000"/>
              </a:lnSpc>
              <a:defRPr/>
            </a:pPr>
            <a:r>
              <a:rPr lang="el-GR" sz="1800" dirty="0" smtClean="0"/>
              <a:t>Κάτοπτρα με χαμηλό, σχεδόν μηδενικό, ποσοστό μολύβδου, είναι εύκολο να στιλβωθούν για να παραχθεί η κατοπτρίζουσα επιφάνεια και να μορφοποιηθούν σε τόρνο. Συγκεκριμένα τα κάτοπτρα 4 και 5 παρουσιάζουν μεγαλύτερη πλαστικότητα στους δακτύλιους και πιο βαθιές εγχαράξεις. Αντίθετα κάτοπτρα, όπως τα 2 και 3, με ποσοστό μολύβδου 3,8-4,7% μορφοποιούνται στο τόρνο, αλλά οι δακτύλιοι και οι εγχαράξεις είναι πιο επιφανειακά.</a:t>
            </a:r>
          </a:p>
          <a:p>
            <a:pPr eaLnBrk="1" hangingPunct="1">
              <a:lnSpc>
                <a:spcPct val="90000"/>
              </a:lnSpc>
              <a:defRPr/>
            </a:pPr>
            <a:r>
              <a:rPr lang="el-GR" sz="1800" dirty="0" smtClean="0"/>
              <a:t>Κάτοπτρα με μικρό ποσοστό κασσιτέρου, όπως το 2, ή με ελάχιστο ποσοστό μολύβδου, όπως το 4 και το 5 παρουσιάζουν περισσότερους πόρους, οι οποίοι είναι ορατοί και μακροσκοπικά.</a:t>
            </a:r>
          </a:p>
          <a:p>
            <a:pPr eaLnBrk="1" hangingPunct="1">
              <a:lnSpc>
                <a:spcPct val="90000"/>
              </a:lnSpc>
              <a:defRPr/>
            </a:pPr>
            <a:r>
              <a:rPr lang="el-GR" sz="1800" dirty="0" smtClean="0"/>
              <a:t>Κάτοπτρα με υψηλό ποσοστό κασσιτέρου δημιουργούν μία εξωτερική επιφάνεια σημαντικού πάχους, εμπλουτισμένη σε κασσίτερο. </a:t>
            </a:r>
          </a:p>
        </p:txBody>
      </p:sp>
    </p:spTree>
    <p:extLst>
      <p:ext uri="{BB962C8B-B14F-4D97-AF65-F5344CB8AC3E}">
        <p14:creationId xmlns:p14="http://schemas.microsoft.com/office/powerpoint/2010/main" val="196290819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latin typeface="+mn-lt"/>
              </a:rPr>
              <a:t>Αποτελέσματα διαγνωστικής εξέτασης</a:t>
            </a:r>
            <a:br>
              <a:rPr lang="el-GR" sz="3200" dirty="0">
                <a:latin typeface="+mn-lt"/>
              </a:rPr>
            </a:br>
            <a:r>
              <a:rPr lang="el-GR" sz="3200" dirty="0" err="1">
                <a:latin typeface="+mn-lt"/>
              </a:rPr>
              <a:t>μXRF</a:t>
            </a:r>
            <a:r>
              <a:rPr lang="el-GR" sz="3200" dirty="0">
                <a:latin typeface="+mn-lt"/>
              </a:rPr>
              <a:t> &amp; LIBS</a:t>
            </a:r>
          </a:p>
        </p:txBody>
      </p:sp>
      <p:sp>
        <p:nvSpPr>
          <p:cNvPr id="49155" name="Rectangle 3"/>
          <p:cNvSpPr>
            <a:spLocks noGrp="1" noChangeArrowheads="1"/>
          </p:cNvSpPr>
          <p:nvPr>
            <p:ph idx="1"/>
          </p:nvPr>
        </p:nvSpPr>
        <p:spPr/>
        <p:txBody>
          <a:bodyPr/>
          <a:lstStyle/>
          <a:p>
            <a:pPr marL="0" indent="0">
              <a:lnSpc>
                <a:spcPct val="90000"/>
              </a:lnSpc>
              <a:buFont typeface="Arial" charset="0"/>
              <a:buNone/>
              <a:defRPr/>
            </a:pPr>
            <a:r>
              <a:rPr lang="el-GR" sz="2000" b="1" dirty="0" smtClean="0"/>
              <a:t>Ταυτοποίηση των βασικών συστατικών στοιχείων των στρωμάτων διαβρωσης</a:t>
            </a:r>
          </a:p>
          <a:p>
            <a:pPr marL="0" indent="0">
              <a:lnSpc>
                <a:spcPct val="90000"/>
              </a:lnSpc>
              <a:buFont typeface="Arial" charset="0"/>
              <a:buNone/>
              <a:defRPr/>
            </a:pPr>
            <a:endParaRPr lang="el-GR" sz="2000" u="sng" dirty="0" smtClean="0">
              <a:solidFill>
                <a:srgbClr val="FFFFCC"/>
              </a:solidFill>
            </a:endParaRPr>
          </a:p>
          <a:p>
            <a:pPr marL="0" indent="0">
              <a:lnSpc>
                <a:spcPct val="90000"/>
              </a:lnSpc>
              <a:buFont typeface="Arial" charset="0"/>
              <a:buNone/>
              <a:defRPr/>
            </a:pPr>
            <a:r>
              <a:rPr lang="el-GR" sz="2000" dirty="0" smtClean="0">
                <a:solidFill>
                  <a:srgbClr val="008000"/>
                </a:solidFill>
              </a:rPr>
              <a:t>Πράσινα ‘τραχιά’ προϊόντα διάβρωσης</a:t>
            </a:r>
            <a:endParaRPr lang="en-US" sz="2000" dirty="0" smtClean="0">
              <a:solidFill>
                <a:srgbClr val="008000"/>
              </a:solidFill>
            </a:endParaRPr>
          </a:p>
          <a:p>
            <a:pPr marL="0" indent="0">
              <a:lnSpc>
                <a:spcPct val="90000"/>
              </a:lnSpc>
              <a:buFont typeface="Arial" charset="0"/>
              <a:buNone/>
              <a:defRPr/>
            </a:pPr>
            <a:r>
              <a:rPr lang="el-GR" sz="2000" dirty="0" smtClean="0">
                <a:solidFill>
                  <a:srgbClr val="008000"/>
                </a:solidFill>
              </a:rPr>
              <a:t>Πράσινα ‘λεία’ προϊόντα διάβρωσης</a:t>
            </a:r>
            <a:endParaRPr lang="en-US" sz="2000" dirty="0" smtClean="0">
              <a:solidFill>
                <a:srgbClr val="008000"/>
              </a:solidFill>
            </a:endParaRPr>
          </a:p>
          <a:p>
            <a:pPr marL="0" indent="0">
              <a:lnSpc>
                <a:spcPct val="90000"/>
              </a:lnSpc>
              <a:buFont typeface="Arial" charset="0"/>
              <a:buNone/>
              <a:defRPr/>
            </a:pPr>
            <a:r>
              <a:rPr lang="el-GR" sz="2000" dirty="0" smtClean="0">
                <a:solidFill>
                  <a:srgbClr val="00B050"/>
                </a:solidFill>
              </a:rPr>
              <a:t>Ανοιχτά πράσινα προϊόντα διάβρωσης</a:t>
            </a:r>
            <a:r>
              <a:rPr lang="en-US" sz="2000" dirty="0" smtClean="0">
                <a:solidFill>
                  <a:srgbClr val="00B050"/>
                </a:solidFill>
              </a:rPr>
              <a:t> </a:t>
            </a:r>
            <a:r>
              <a:rPr lang="el-GR" sz="2000" dirty="0" smtClean="0">
                <a:solidFill>
                  <a:srgbClr val="00B050"/>
                </a:solidFill>
              </a:rPr>
              <a:t> </a:t>
            </a:r>
            <a:r>
              <a:rPr lang="en-US" sz="2000" dirty="0" smtClean="0">
                <a:solidFill>
                  <a:srgbClr val="00B050"/>
                </a:solidFill>
              </a:rPr>
              <a:t/>
            </a:r>
            <a:br>
              <a:rPr lang="en-US" sz="2000" dirty="0" smtClean="0">
                <a:solidFill>
                  <a:srgbClr val="00B050"/>
                </a:solidFill>
              </a:rPr>
            </a:br>
            <a:r>
              <a:rPr lang="el-GR" sz="2000" dirty="0" smtClean="0">
                <a:solidFill>
                  <a:schemeClr val="bg1">
                    <a:lumMod val="75000"/>
                  </a:schemeClr>
                </a:solidFill>
              </a:rPr>
              <a:t>Λευκά προϊόντα διάβρωσης</a:t>
            </a:r>
            <a:r>
              <a:rPr lang="en-US" sz="2000" dirty="0" smtClean="0">
                <a:solidFill>
                  <a:schemeClr val="bg1">
                    <a:lumMod val="75000"/>
                  </a:schemeClr>
                </a:solidFill>
              </a:rPr>
              <a:t>                  </a:t>
            </a:r>
          </a:p>
          <a:p>
            <a:pPr marL="0" indent="0">
              <a:lnSpc>
                <a:spcPct val="90000"/>
              </a:lnSpc>
              <a:buFont typeface="Arial" charset="0"/>
              <a:buNone/>
              <a:defRPr/>
            </a:pPr>
            <a:r>
              <a:rPr lang="el-GR" sz="2000" dirty="0" smtClean="0"/>
              <a:t>Μαύρα &amp; γκρίζα προϊόντα διάβρωσης</a:t>
            </a:r>
            <a:r>
              <a:rPr lang="en-US" sz="2000" dirty="0" smtClean="0"/>
              <a:t>  </a:t>
            </a:r>
          </a:p>
          <a:p>
            <a:pPr marL="0" indent="0">
              <a:lnSpc>
                <a:spcPct val="90000"/>
              </a:lnSpc>
              <a:buFont typeface="Arial" charset="0"/>
              <a:buNone/>
              <a:defRPr/>
            </a:pPr>
            <a:r>
              <a:rPr lang="el-GR" sz="2000" dirty="0" err="1" smtClean="0">
                <a:solidFill>
                  <a:schemeClr val="tx1">
                    <a:lumMod val="75000"/>
                    <a:lumOff val="25000"/>
                  </a:schemeClr>
                </a:solidFill>
              </a:rPr>
              <a:t>Ασημίζουσες</a:t>
            </a:r>
            <a:r>
              <a:rPr lang="el-GR" sz="2000" dirty="0" smtClean="0">
                <a:solidFill>
                  <a:schemeClr val="tx1">
                    <a:lumMod val="75000"/>
                    <a:lumOff val="25000"/>
                  </a:schemeClr>
                </a:solidFill>
              </a:rPr>
              <a:t> περιοχές</a:t>
            </a:r>
            <a:r>
              <a:rPr lang="en-US" sz="2000" dirty="0" smtClean="0">
                <a:solidFill>
                  <a:schemeClr val="tx1">
                    <a:lumMod val="75000"/>
                    <a:lumOff val="25000"/>
                  </a:schemeClr>
                </a:solidFill>
              </a:rPr>
              <a:t>    </a:t>
            </a:r>
            <a:r>
              <a:rPr lang="el-GR" sz="2000" dirty="0" smtClean="0">
                <a:solidFill>
                  <a:schemeClr val="tx1">
                    <a:lumMod val="75000"/>
                    <a:lumOff val="25000"/>
                  </a:schemeClr>
                </a:solidFill>
              </a:rPr>
              <a:t>                      </a:t>
            </a:r>
            <a:endParaRPr lang="en-US" sz="2000" dirty="0" smtClean="0">
              <a:solidFill>
                <a:schemeClr val="tx1">
                  <a:lumMod val="75000"/>
                  <a:lumOff val="25000"/>
                </a:schemeClr>
              </a:solidFill>
            </a:endParaRPr>
          </a:p>
          <a:p>
            <a:pPr marL="0" indent="0">
              <a:lnSpc>
                <a:spcPct val="90000"/>
              </a:lnSpc>
              <a:buFont typeface="Arial" charset="0"/>
              <a:buNone/>
              <a:defRPr/>
            </a:pPr>
            <a:r>
              <a:rPr lang="el-GR" sz="2000" dirty="0" smtClean="0">
                <a:solidFill>
                  <a:srgbClr val="996633"/>
                </a:solidFill>
              </a:rPr>
              <a:t>Καφέ ογκώδη προϊόντα διάβρωσης</a:t>
            </a:r>
            <a:r>
              <a:rPr lang="en-US" sz="2000" dirty="0" smtClean="0">
                <a:solidFill>
                  <a:srgbClr val="996633"/>
                </a:solidFill>
              </a:rPr>
              <a:t>       </a:t>
            </a:r>
          </a:p>
          <a:p>
            <a:pPr marL="0" indent="0">
              <a:lnSpc>
                <a:spcPct val="90000"/>
              </a:lnSpc>
              <a:buFont typeface="Arial" charset="0"/>
              <a:buNone/>
              <a:defRPr/>
            </a:pPr>
            <a:r>
              <a:rPr lang="en-US" sz="2000" dirty="0" smtClean="0">
                <a:solidFill>
                  <a:schemeClr val="bg1">
                    <a:lumMod val="65000"/>
                  </a:schemeClr>
                </a:solidFill>
              </a:rPr>
              <a:t>Ca, Na</a:t>
            </a:r>
            <a:endParaRPr lang="el-GR" sz="2800" u="sng" dirty="0">
              <a:solidFill>
                <a:srgbClr val="008000"/>
              </a:solidFill>
            </a:endParaRPr>
          </a:p>
        </p:txBody>
      </p:sp>
      <p:grpSp>
        <p:nvGrpSpPr>
          <p:cNvPr id="9" name="Group 8"/>
          <p:cNvGrpSpPr/>
          <p:nvPr/>
        </p:nvGrpSpPr>
        <p:grpSpPr>
          <a:xfrm>
            <a:off x="4821200" y="2427734"/>
            <a:ext cx="3624390" cy="2385556"/>
            <a:chOff x="4821200" y="2427734"/>
            <a:chExt cx="3624390" cy="2385556"/>
          </a:xfrm>
        </p:grpSpPr>
        <p:sp>
          <p:nvSpPr>
            <p:cNvPr id="49156" name="Text Box 4"/>
            <p:cNvSpPr txBox="1">
              <a:spLocks noChangeArrowheads="1"/>
            </p:cNvSpPr>
            <p:nvPr/>
          </p:nvSpPr>
          <p:spPr bwMode="auto">
            <a:xfrm>
              <a:off x="4821200" y="2427734"/>
              <a:ext cx="1981200" cy="400108"/>
            </a:xfrm>
            <a:prstGeom prst="rect">
              <a:avLst/>
            </a:prstGeom>
            <a:noFill/>
            <a:ln w="9525">
              <a:noFill/>
              <a:miter lim="800000"/>
              <a:headEnd/>
              <a:tailEnd/>
            </a:ln>
            <a:effectLst/>
          </p:spPr>
          <p:txBody>
            <a:bodyPr lIns="91437" tIns="45719" rIns="91437" bIns="45719">
              <a:spAutoFit/>
            </a:bodyPr>
            <a:lstStyle/>
            <a:p>
              <a:pPr>
                <a:defRPr/>
              </a:pPr>
              <a:r>
                <a:rPr lang="en-US" sz="2000" dirty="0">
                  <a:solidFill>
                    <a:schemeClr val="tx1">
                      <a:lumMod val="85000"/>
                      <a:lumOff val="15000"/>
                    </a:schemeClr>
                  </a:solidFill>
                </a:rPr>
                <a:t>(</a:t>
              </a:r>
              <a:r>
                <a:rPr lang="el-GR" sz="2000" dirty="0">
                  <a:solidFill>
                    <a:schemeClr val="tx1">
                      <a:lumMod val="85000"/>
                      <a:lumOff val="15000"/>
                    </a:schemeClr>
                  </a:solidFill>
                </a:rPr>
                <a:t>ανθρακικά </a:t>
              </a:r>
              <a:r>
                <a:rPr lang="en-US" sz="2000" dirty="0">
                  <a:solidFill>
                    <a:schemeClr val="tx1">
                      <a:lumMod val="85000"/>
                      <a:lumOff val="15000"/>
                    </a:schemeClr>
                  </a:solidFill>
                </a:rPr>
                <a:t>Cu)</a:t>
              </a:r>
              <a:endParaRPr lang="el-GR" sz="2000" dirty="0">
                <a:solidFill>
                  <a:schemeClr val="tx1">
                    <a:lumMod val="85000"/>
                    <a:lumOff val="15000"/>
                  </a:schemeClr>
                </a:solidFill>
              </a:endParaRPr>
            </a:p>
          </p:txBody>
        </p:sp>
        <p:sp>
          <p:nvSpPr>
            <p:cNvPr id="3" name="Rectangle 2"/>
            <p:cNvSpPr/>
            <p:nvPr/>
          </p:nvSpPr>
          <p:spPr>
            <a:xfrm>
              <a:off x="4821200" y="2827842"/>
              <a:ext cx="2340000" cy="369332"/>
            </a:xfrm>
            <a:prstGeom prst="rect">
              <a:avLst/>
            </a:prstGeom>
          </p:spPr>
          <p:txBody>
            <a:bodyPr wrap="none">
              <a:spAutoFit/>
            </a:bodyPr>
            <a:lstStyle/>
            <a:p>
              <a:pPr algn="just">
                <a:lnSpc>
                  <a:spcPct val="90000"/>
                </a:lnSpc>
                <a:defRPr/>
              </a:pPr>
              <a:r>
                <a:rPr lang="en-US" sz="2000" dirty="0">
                  <a:solidFill>
                    <a:schemeClr val="tx1">
                      <a:lumMod val="85000"/>
                      <a:lumOff val="15000"/>
                    </a:schemeClr>
                  </a:solidFill>
                </a:rPr>
                <a:t>(</a:t>
              </a:r>
              <a:r>
                <a:rPr lang="el-GR" sz="2000" dirty="0">
                  <a:solidFill>
                    <a:schemeClr val="tx1">
                      <a:lumMod val="85000"/>
                      <a:lumOff val="15000"/>
                    </a:schemeClr>
                  </a:solidFill>
                </a:rPr>
                <a:t>ανθρακικά </a:t>
              </a:r>
              <a:r>
                <a:rPr lang="en-US" sz="2000" dirty="0">
                  <a:solidFill>
                    <a:schemeClr val="tx1">
                      <a:lumMod val="85000"/>
                      <a:lumOff val="15000"/>
                    </a:schemeClr>
                  </a:solidFill>
                </a:rPr>
                <a:t>Cu &amp; </a:t>
              </a:r>
              <a:r>
                <a:rPr lang="en-US" sz="2000" dirty="0" err="1">
                  <a:solidFill>
                    <a:schemeClr val="tx1">
                      <a:lumMod val="85000"/>
                      <a:lumOff val="15000"/>
                    </a:schemeClr>
                  </a:solidFill>
                </a:rPr>
                <a:t>Pb</a:t>
              </a:r>
              <a:r>
                <a:rPr lang="en-US" sz="2000" dirty="0">
                  <a:solidFill>
                    <a:schemeClr val="tx1">
                      <a:lumMod val="85000"/>
                      <a:lumOff val="15000"/>
                    </a:schemeClr>
                  </a:solidFill>
                </a:rPr>
                <a:t>)</a:t>
              </a:r>
            </a:p>
          </p:txBody>
        </p:sp>
        <p:sp>
          <p:nvSpPr>
            <p:cNvPr id="4" name="Rectangle 3"/>
            <p:cNvSpPr/>
            <p:nvPr/>
          </p:nvSpPr>
          <p:spPr>
            <a:xfrm>
              <a:off x="4821200" y="3156965"/>
              <a:ext cx="1778949" cy="369332"/>
            </a:xfrm>
            <a:prstGeom prst="rect">
              <a:avLst/>
            </a:prstGeom>
          </p:spPr>
          <p:txBody>
            <a:bodyPr wrap="none">
              <a:spAutoFit/>
            </a:bodyPr>
            <a:lstStyle/>
            <a:p>
              <a:pPr>
                <a:lnSpc>
                  <a:spcPct val="90000"/>
                </a:lnSpc>
                <a:defRPr/>
              </a:pPr>
              <a:r>
                <a:rPr lang="en-US" sz="2000" dirty="0">
                  <a:solidFill>
                    <a:schemeClr val="tx1">
                      <a:lumMod val="85000"/>
                      <a:lumOff val="15000"/>
                    </a:schemeClr>
                  </a:solidFill>
                </a:rPr>
                <a:t>(</a:t>
              </a:r>
              <a:r>
                <a:rPr lang="el-GR" sz="2000" dirty="0">
                  <a:solidFill>
                    <a:schemeClr val="tx1">
                      <a:lumMod val="85000"/>
                      <a:lumOff val="15000"/>
                    </a:schemeClr>
                  </a:solidFill>
                </a:rPr>
                <a:t>ανθρακικά</a:t>
              </a:r>
              <a:r>
                <a:rPr lang="en-US" sz="2000" dirty="0">
                  <a:solidFill>
                    <a:schemeClr val="tx1">
                      <a:lumMod val="85000"/>
                      <a:lumOff val="15000"/>
                    </a:schemeClr>
                  </a:solidFill>
                </a:rPr>
                <a:t> </a:t>
              </a:r>
              <a:r>
                <a:rPr lang="en-US" sz="2000" dirty="0" err="1">
                  <a:solidFill>
                    <a:schemeClr val="tx1">
                      <a:lumMod val="85000"/>
                      <a:lumOff val="15000"/>
                    </a:schemeClr>
                  </a:solidFill>
                </a:rPr>
                <a:t>Pb</a:t>
              </a:r>
              <a:r>
                <a:rPr lang="en-US" sz="2000" dirty="0">
                  <a:solidFill>
                    <a:schemeClr val="tx1">
                      <a:lumMod val="85000"/>
                      <a:lumOff val="15000"/>
                    </a:schemeClr>
                  </a:solidFill>
                </a:rPr>
                <a:t>)</a:t>
              </a:r>
            </a:p>
          </p:txBody>
        </p:sp>
        <p:sp>
          <p:nvSpPr>
            <p:cNvPr id="5" name="Rectangle 4"/>
            <p:cNvSpPr/>
            <p:nvPr/>
          </p:nvSpPr>
          <p:spPr>
            <a:xfrm>
              <a:off x="4821200" y="3412785"/>
              <a:ext cx="1721946" cy="369332"/>
            </a:xfrm>
            <a:prstGeom prst="rect">
              <a:avLst/>
            </a:prstGeom>
          </p:spPr>
          <p:txBody>
            <a:bodyPr wrap="none">
              <a:spAutoFit/>
            </a:bodyPr>
            <a:lstStyle/>
            <a:p>
              <a:pPr>
                <a:lnSpc>
                  <a:spcPct val="90000"/>
                </a:lnSpc>
                <a:defRPr/>
              </a:pPr>
              <a:r>
                <a:rPr lang="en-US" sz="2000" dirty="0">
                  <a:solidFill>
                    <a:schemeClr val="tx1">
                      <a:lumMod val="85000"/>
                      <a:lumOff val="15000"/>
                    </a:schemeClr>
                  </a:solidFill>
                </a:rPr>
                <a:t>(Sn </a:t>
              </a:r>
              <a:r>
                <a:rPr lang="el-GR" sz="2000" dirty="0">
                  <a:solidFill>
                    <a:schemeClr val="tx1">
                      <a:lumMod val="85000"/>
                      <a:lumOff val="15000"/>
                    </a:schemeClr>
                  </a:solidFill>
                </a:rPr>
                <a:t>διάβρωση</a:t>
              </a:r>
              <a:r>
                <a:rPr lang="en-US" sz="2000" dirty="0">
                  <a:solidFill>
                    <a:schemeClr val="tx1">
                      <a:lumMod val="85000"/>
                      <a:lumOff val="15000"/>
                    </a:schemeClr>
                  </a:solidFill>
                </a:rPr>
                <a:t>)</a:t>
              </a:r>
            </a:p>
          </p:txBody>
        </p:sp>
        <p:sp>
          <p:nvSpPr>
            <p:cNvPr id="6" name="Rectangle 5"/>
            <p:cNvSpPr/>
            <p:nvPr/>
          </p:nvSpPr>
          <p:spPr>
            <a:xfrm>
              <a:off x="4821200" y="3751115"/>
              <a:ext cx="3624390" cy="369332"/>
            </a:xfrm>
            <a:prstGeom prst="rect">
              <a:avLst/>
            </a:prstGeom>
          </p:spPr>
          <p:txBody>
            <a:bodyPr wrap="none">
              <a:spAutoFit/>
            </a:bodyPr>
            <a:lstStyle/>
            <a:p>
              <a:pPr>
                <a:lnSpc>
                  <a:spcPct val="90000"/>
                </a:lnSpc>
                <a:defRPr/>
              </a:pPr>
              <a:r>
                <a:rPr lang="en-US" sz="2000" dirty="0">
                  <a:solidFill>
                    <a:schemeClr val="tx1">
                      <a:lumMod val="85000"/>
                      <a:lumOff val="15000"/>
                    </a:schemeClr>
                  </a:solidFill>
                </a:rPr>
                <a:t>(Sn </a:t>
              </a:r>
              <a:r>
                <a:rPr lang="el-GR" sz="2000" dirty="0">
                  <a:solidFill>
                    <a:schemeClr val="tx1">
                      <a:lumMod val="85000"/>
                      <a:lumOff val="15000"/>
                    </a:schemeClr>
                  </a:solidFill>
                </a:rPr>
                <a:t>επιφανειακός εμπλουτισμός</a:t>
              </a:r>
              <a:r>
                <a:rPr lang="en-US" sz="2000" dirty="0">
                  <a:solidFill>
                    <a:schemeClr val="tx1">
                      <a:lumMod val="85000"/>
                      <a:lumOff val="15000"/>
                    </a:schemeClr>
                  </a:solidFill>
                </a:rPr>
                <a:t>)</a:t>
              </a:r>
            </a:p>
          </p:txBody>
        </p:sp>
        <p:sp>
          <p:nvSpPr>
            <p:cNvPr id="7" name="Rectangle 6"/>
            <p:cNvSpPr/>
            <p:nvPr/>
          </p:nvSpPr>
          <p:spPr>
            <a:xfrm>
              <a:off x="4831395" y="4104073"/>
              <a:ext cx="1711751" cy="369332"/>
            </a:xfrm>
            <a:prstGeom prst="rect">
              <a:avLst/>
            </a:prstGeom>
          </p:spPr>
          <p:txBody>
            <a:bodyPr wrap="none">
              <a:spAutoFit/>
            </a:bodyPr>
            <a:lstStyle/>
            <a:p>
              <a:pPr>
                <a:lnSpc>
                  <a:spcPct val="90000"/>
                </a:lnSpc>
                <a:defRPr/>
              </a:pPr>
              <a:r>
                <a:rPr lang="en-US" sz="2000" dirty="0">
                  <a:solidFill>
                    <a:schemeClr val="tx1">
                      <a:lumMod val="85000"/>
                      <a:lumOff val="15000"/>
                    </a:schemeClr>
                  </a:solidFill>
                </a:rPr>
                <a:t>(Fe </a:t>
              </a:r>
              <a:r>
                <a:rPr lang="el-GR" sz="2000" dirty="0">
                  <a:solidFill>
                    <a:schemeClr val="tx1">
                      <a:lumMod val="85000"/>
                      <a:lumOff val="15000"/>
                    </a:schemeClr>
                  </a:solidFill>
                </a:rPr>
                <a:t>διάβρωση</a:t>
              </a:r>
              <a:r>
                <a:rPr lang="en-US" sz="2000" dirty="0">
                  <a:solidFill>
                    <a:schemeClr val="tx1">
                      <a:lumMod val="85000"/>
                      <a:lumOff val="15000"/>
                    </a:schemeClr>
                  </a:solidFill>
                </a:rPr>
                <a:t>)</a:t>
              </a:r>
            </a:p>
          </p:txBody>
        </p:sp>
        <p:sp>
          <p:nvSpPr>
            <p:cNvPr id="8" name="Rectangle 7"/>
            <p:cNvSpPr/>
            <p:nvPr/>
          </p:nvSpPr>
          <p:spPr>
            <a:xfrm>
              <a:off x="4821200" y="4443958"/>
              <a:ext cx="2352695" cy="369332"/>
            </a:xfrm>
            <a:prstGeom prst="rect">
              <a:avLst/>
            </a:prstGeom>
          </p:spPr>
          <p:txBody>
            <a:bodyPr wrap="none">
              <a:spAutoFit/>
            </a:bodyPr>
            <a:lstStyle/>
            <a:p>
              <a:pPr>
                <a:lnSpc>
                  <a:spcPct val="90000"/>
                </a:lnSpc>
                <a:defRPr/>
              </a:pPr>
              <a:r>
                <a:rPr lang="en-US" sz="2000" dirty="0">
                  <a:solidFill>
                    <a:schemeClr val="tx1">
                      <a:lumMod val="85000"/>
                      <a:lumOff val="15000"/>
                    </a:schemeClr>
                  </a:solidFill>
                </a:rPr>
                <a:t>(</a:t>
              </a:r>
              <a:r>
                <a:rPr lang="el-GR" sz="2000" dirty="0">
                  <a:solidFill>
                    <a:schemeClr val="tx1">
                      <a:lumMod val="85000"/>
                      <a:lumOff val="15000"/>
                    </a:schemeClr>
                  </a:solidFill>
                </a:rPr>
                <a:t>εδαφική προσβολή</a:t>
              </a:r>
              <a:r>
                <a:rPr lang="en-US" sz="2000" dirty="0">
                  <a:solidFill>
                    <a:schemeClr val="tx1">
                      <a:lumMod val="85000"/>
                      <a:lumOff val="15000"/>
                    </a:schemeClr>
                  </a:solidFill>
                </a:rPr>
                <a:t>)</a:t>
              </a:r>
            </a:p>
          </p:txBody>
        </p:sp>
      </p:grpSp>
    </p:spTree>
    <p:extLst>
      <p:ext uri="{BB962C8B-B14F-4D97-AF65-F5344CB8AC3E}">
        <p14:creationId xmlns:p14="http://schemas.microsoft.com/office/powerpoint/2010/main" val="22562745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179512" y="1707654"/>
            <a:ext cx="3240360" cy="3243808"/>
          </a:xfrm>
        </p:spPr>
        <p:txBody>
          <a:bodyPr/>
          <a:lstStyle/>
          <a:p>
            <a:pPr marL="0" indent="0" algn="ctr">
              <a:buNone/>
            </a:pPr>
            <a:r>
              <a:rPr lang="el-GR" dirty="0"/>
              <a:t>Αποτελέσματα </a:t>
            </a:r>
            <a:r>
              <a:rPr lang="el-GR" dirty="0" smtClean="0"/>
              <a:t>   &amp; </a:t>
            </a:r>
            <a:r>
              <a:rPr lang="el-GR" dirty="0"/>
              <a:t>Προοπτική</a:t>
            </a:r>
          </a:p>
        </p:txBody>
      </p:sp>
      <p:graphicFrame>
        <p:nvGraphicFramePr>
          <p:cNvPr id="4" name="Diagram 3"/>
          <p:cNvGraphicFramePr/>
          <p:nvPr>
            <p:extLst>
              <p:ext uri="{D42A27DB-BD31-4B8C-83A1-F6EECF244321}">
                <p14:modId xmlns:p14="http://schemas.microsoft.com/office/powerpoint/2010/main" val="2381952155"/>
              </p:ext>
            </p:extLst>
          </p:nvPr>
        </p:nvGraphicFramePr>
        <p:xfrm>
          <a:off x="3635896" y="627534"/>
          <a:ext cx="5508104" cy="3725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96814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a:defRPr/>
            </a:pPr>
            <a:r>
              <a:rPr lang="el-GR" sz="3200" dirty="0">
                <a:latin typeface="+mn-lt"/>
                <a:cs typeface="Courier New" pitchFamily="49" charset="0"/>
              </a:rPr>
              <a:t>Χαρακτηριστικά Παραδείγματα</a:t>
            </a:r>
          </a:p>
        </p:txBody>
      </p:sp>
      <p:sp>
        <p:nvSpPr>
          <p:cNvPr id="6148" name="Rectangle 8"/>
          <p:cNvSpPr>
            <a:spLocks noChangeArrowheads="1"/>
          </p:cNvSpPr>
          <p:nvPr/>
        </p:nvSpPr>
        <p:spPr bwMode="auto">
          <a:xfrm>
            <a:off x="0" y="1519120"/>
            <a:ext cx="184725" cy="369330"/>
          </a:xfrm>
          <a:prstGeom prst="rect">
            <a:avLst/>
          </a:prstGeom>
          <a:noFill/>
          <a:ln w="9525">
            <a:noFill/>
            <a:miter lim="800000"/>
            <a:headEnd/>
            <a:tailEnd/>
          </a:ln>
        </p:spPr>
        <p:txBody>
          <a:bodyPr wrap="none" lIns="91437" tIns="45719" rIns="91437" bIns="45719" anchor="ctr">
            <a:spAutoFit/>
          </a:bodyPr>
          <a:lstStyle/>
          <a:p>
            <a:endParaRPr lang="el-GR"/>
          </a:p>
        </p:txBody>
      </p:sp>
      <p:pic>
        <p:nvPicPr>
          <p:cNvPr id="2063" name="Picture 15" descr="C:\Users\alex\Desktop\7-4-2015 2-42-42 μμ.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3" t="2763" r="3945"/>
          <a:stretch/>
        </p:blipFill>
        <p:spPr bwMode="auto">
          <a:xfrm>
            <a:off x="112332" y="1337287"/>
            <a:ext cx="4752528" cy="2830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irror"/>
          <p:cNvPicPr>
            <a:picLocks noChangeAspect="1" noChangeArrowheads="1"/>
          </p:cNvPicPr>
          <p:nvPr/>
        </p:nvPicPr>
        <p:blipFill>
          <a:blip r:embed="rId4" cstate="print"/>
          <a:srcRect b="22739"/>
          <a:stretch>
            <a:fillRect/>
          </a:stretch>
        </p:blipFill>
        <p:spPr bwMode="auto">
          <a:xfrm>
            <a:off x="4951371" y="880897"/>
            <a:ext cx="4192629" cy="3286869"/>
          </a:xfrm>
          <a:prstGeom prst="rect">
            <a:avLst/>
          </a:prstGeom>
          <a:noFill/>
          <a:ln w="9525">
            <a:noFill/>
            <a:miter lim="800000"/>
            <a:headEnd/>
            <a:tailEnd/>
          </a:ln>
        </p:spPr>
      </p:pic>
      <p:sp>
        <p:nvSpPr>
          <p:cNvPr id="7" name="TextBox 6"/>
          <p:cNvSpPr txBox="1"/>
          <p:nvPr/>
        </p:nvSpPr>
        <p:spPr>
          <a:xfrm>
            <a:off x="5427505" y="4299942"/>
            <a:ext cx="3240360" cy="646331"/>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453423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defRPr/>
            </a:pPr>
            <a:r>
              <a:rPr lang="el-GR" sz="4000" dirty="0">
                <a:ea typeface="+mn-ea"/>
                <a:cs typeface="+mn-cs"/>
              </a:rPr>
              <a:t>μ-</a:t>
            </a:r>
            <a:r>
              <a:rPr lang="en-US" sz="4000" dirty="0" smtClean="0">
                <a:ea typeface="+mn-ea"/>
                <a:cs typeface="+mn-cs"/>
              </a:rPr>
              <a:t>XRF</a:t>
            </a:r>
            <a:endParaRPr lang="el-GR" sz="6600" dirty="0"/>
          </a:p>
        </p:txBody>
      </p:sp>
      <p:sp>
        <p:nvSpPr>
          <p:cNvPr id="60418" name="Rectangle 3"/>
          <p:cNvSpPr>
            <a:spLocks noGrp="1" noChangeArrowheads="1"/>
          </p:cNvSpPr>
          <p:nvPr>
            <p:ph idx="1"/>
          </p:nvPr>
        </p:nvSpPr>
        <p:spPr/>
        <p:txBody>
          <a:bodyPr/>
          <a:lstStyle/>
          <a:p>
            <a:pPr marL="0" indent="0" eaLnBrk="1" hangingPunct="1">
              <a:buFontTx/>
              <a:buNone/>
              <a:defRPr/>
            </a:pPr>
            <a:r>
              <a:rPr lang="el-GR" sz="2400" b="1" u="sng" dirty="0" smtClean="0"/>
              <a:t>μ-</a:t>
            </a:r>
            <a:r>
              <a:rPr lang="en-US" sz="2400" b="1" u="sng" dirty="0" smtClean="0"/>
              <a:t>XRF</a:t>
            </a:r>
            <a:endParaRPr lang="en-US" sz="2400" b="1" dirty="0" smtClean="0"/>
          </a:p>
          <a:p>
            <a:pPr marL="0" indent="0" eaLnBrk="1" hangingPunct="1">
              <a:spcBef>
                <a:spcPts val="600"/>
              </a:spcBef>
              <a:buFontTx/>
              <a:buNone/>
              <a:defRPr/>
            </a:pPr>
            <a:r>
              <a:rPr lang="en-US" sz="2000" dirty="0" smtClean="0"/>
              <a:t>H</a:t>
            </a:r>
            <a:r>
              <a:rPr lang="el-GR" sz="2000" dirty="0" smtClean="0"/>
              <a:t> ανάλυση έγινε σε αργυρού χρώματος περιοχές στα κάτοπτρα 6 και 10 και προσδιορίστηκε ότι οι περιοχές αυτές χαρακτηρίζονται από μία αύξηση των εντάσεων των χαρακτηριστικών ακτίνων Χ του κασσιτέρου σε σύγκριση με την καθαρή περιοχή, αυτή που αντιστοιχεί δηλαδή στο συμπαγή μεταλλικό πυρήνα. Αυτά τα αποτελέσματα υποστηρίζουν καθαρά τη θεωρία για την ύπαρξη μίας διαδικασίας εμπλουτισμού επιφανειακών στρωμάτων σε κασσίτερο.</a:t>
            </a:r>
          </a:p>
        </p:txBody>
      </p:sp>
    </p:spTree>
    <p:extLst>
      <p:ext uri="{BB962C8B-B14F-4D97-AF65-F5344CB8AC3E}">
        <p14:creationId xmlns:p14="http://schemas.microsoft.com/office/powerpoint/2010/main" val="31241993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932040" y="0"/>
            <a:ext cx="4211960" cy="857250"/>
          </a:xfrm>
        </p:spPr>
        <p:txBody>
          <a:bodyPr>
            <a:noAutofit/>
          </a:bodyPr>
          <a:lstStyle/>
          <a:p>
            <a:pPr>
              <a:defRPr/>
            </a:pPr>
            <a:r>
              <a:rPr lang="el-GR" sz="2800" dirty="0" smtClean="0">
                <a:solidFill>
                  <a:schemeClr val="bg1"/>
                </a:solidFill>
                <a:latin typeface="+mn-lt"/>
                <a:cs typeface="Courier New" pitchFamily="49" charset="0"/>
              </a:rPr>
              <a:t>Χαρακτηριστικά παραδείγματα</a:t>
            </a:r>
            <a:endParaRPr lang="el-GR" sz="2800" dirty="0">
              <a:solidFill>
                <a:schemeClr val="bg1"/>
              </a:solidFill>
              <a:latin typeface="+mn-lt"/>
              <a:cs typeface="Courier New" pitchFamily="49" charset="0"/>
            </a:endParaRPr>
          </a:p>
        </p:txBody>
      </p:sp>
      <p:graphicFrame>
        <p:nvGraphicFramePr>
          <p:cNvPr id="14" name="Group 3"/>
          <p:cNvGraphicFramePr>
            <a:graphicFrameLocks noGrp="1"/>
          </p:cNvGraphicFramePr>
          <p:nvPr>
            <p:ph idx="1"/>
            <p:extLst>
              <p:ext uri="{D42A27DB-BD31-4B8C-83A1-F6EECF244321}">
                <p14:modId xmlns:p14="http://schemas.microsoft.com/office/powerpoint/2010/main" val="2401791881"/>
              </p:ext>
            </p:extLst>
          </p:nvPr>
        </p:nvGraphicFramePr>
        <p:xfrm>
          <a:off x="-36512" y="-751"/>
          <a:ext cx="5040560" cy="5143499"/>
        </p:xfrm>
        <a:graphic>
          <a:graphicData uri="http://schemas.openxmlformats.org/drawingml/2006/table">
            <a:tbl>
              <a:tblPr/>
              <a:tblGrid>
                <a:gridCol w="2539336"/>
                <a:gridCol w="2501224"/>
              </a:tblGrid>
              <a:tr h="1713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solidFill>
                            <a:srgbClr val="A65841"/>
                          </a:solidFill>
                        </a:ln>
                        <a:solidFill>
                          <a:schemeClr val="tx1"/>
                        </a:solidFill>
                        <a:effectLst/>
                        <a:latin typeface="Arial" charset="0"/>
                      </a:endParaRPr>
                    </a:p>
                  </a:txBody>
                  <a:tcPr marL="79517" marR="7951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solidFill>
                            <a:srgbClr val="A65841"/>
                          </a:solidFill>
                        </a:ln>
                        <a:solidFill>
                          <a:schemeClr val="tx1"/>
                        </a:solidFill>
                        <a:effectLst/>
                        <a:latin typeface="Arial" charset="0"/>
                      </a:endParaRPr>
                    </a:p>
                  </a:txBody>
                  <a:tcPr marL="79517" marR="7951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715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solidFill>
                            <a:srgbClr val="A65841"/>
                          </a:solidFill>
                        </a:ln>
                        <a:solidFill>
                          <a:schemeClr val="tx1"/>
                        </a:solidFill>
                        <a:effectLst/>
                        <a:latin typeface="Arial" charset="0"/>
                      </a:endParaRPr>
                    </a:p>
                  </a:txBody>
                  <a:tcPr marL="79517" marR="7951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solidFill>
                            <a:srgbClr val="A65841"/>
                          </a:solidFill>
                        </a:ln>
                        <a:solidFill>
                          <a:schemeClr val="tx1"/>
                        </a:solidFill>
                        <a:effectLst/>
                        <a:latin typeface="Arial" charset="0"/>
                      </a:endParaRPr>
                    </a:p>
                  </a:txBody>
                  <a:tcPr marL="79517" marR="7951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713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solidFill>
                            <a:srgbClr val="A65841"/>
                          </a:solidFill>
                        </a:ln>
                        <a:solidFill>
                          <a:schemeClr val="tx1"/>
                        </a:solidFill>
                        <a:effectLst/>
                        <a:latin typeface="Arial" charset="0"/>
                      </a:endParaRPr>
                    </a:p>
                  </a:txBody>
                  <a:tcPr marL="79517" marR="7951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solidFill>
                            <a:srgbClr val="A65841"/>
                          </a:solidFill>
                        </a:ln>
                        <a:solidFill>
                          <a:schemeClr val="tx1"/>
                        </a:solidFill>
                        <a:effectLst/>
                        <a:latin typeface="Arial" charset="0"/>
                      </a:endParaRPr>
                    </a:p>
                  </a:txBody>
                  <a:tcPr marL="79517" marR="7951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55320" name="Text Box 24"/>
          <p:cNvSpPr txBox="1">
            <a:spLocks noChangeArrowheads="1"/>
          </p:cNvSpPr>
          <p:nvPr/>
        </p:nvSpPr>
        <p:spPr bwMode="auto">
          <a:xfrm>
            <a:off x="5148064" y="889833"/>
            <a:ext cx="3744416" cy="3231652"/>
          </a:xfrm>
          <a:prstGeom prst="rect">
            <a:avLst/>
          </a:prstGeom>
          <a:solidFill>
            <a:schemeClr val="bg1">
              <a:lumMod val="75000"/>
            </a:schemeClr>
          </a:solidFill>
          <a:ln w="12700">
            <a:noFill/>
            <a:miter lim="800000"/>
            <a:headEnd type="none" w="sm" len="sm"/>
            <a:tailEnd type="none" w="sm" len="sm"/>
          </a:ln>
          <a:effectLst/>
        </p:spPr>
        <p:txBody>
          <a:bodyPr wrap="square" lIns="91437" tIns="45719" rIns="91437" bIns="45719">
            <a:spAutoFit/>
          </a:bodyPr>
          <a:lstStyle/>
          <a:p>
            <a:pPr algn="just">
              <a:spcBef>
                <a:spcPct val="50000"/>
              </a:spcBef>
              <a:spcAft>
                <a:spcPts val="1200"/>
              </a:spcAft>
              <a:defRPr/>
            </a:pPr>
            <a:r>
              <a:rPr lang="el-GR" sz="2000" b="1" dirty="0">
                <a:solidFill>
                  <a:srgbClr val="008000"/>
                </a:solidFill>
              </a:rPr>
              <a:t>Πράσινη περιοχή</a:t>
            </a:r>
            <a:r>
              <a:rPr lang="en-US" sz="2000" b="1" dirty="0">
                <a:solidFill>
                  <a:srgbClr val="008000"/>
                </a:solidFill>
              </a:rPr>
              <a:t>: </a:t>
            </a:r>
            <a:r>
              <a:rPr lang="en-US" sz="2000" b="1" dirty="0"/>
              <a:t>↑ Cu content</a:t>
            </a:r>
          </a:p>
          <a:p>
            <a:pPr algn="just">
              <a:spcBef>
                <a:spcPct val="50000"/>
              </a:spcBef>
              <a:spcAft>
                <a:spcPts val="1200"/>
              </a:spcAft>
              <a:defRPr/>
            </a:pPr>
            <a:r>
              <a:rPr lang="el-GR" sz="2000" b="1" dirty="0" smtClean="0">
                <a:solidFill>
                  <a:schemeClr val="tx1">
                    <a:lumMod val="75000"/>
                    <a:lumOff val="25000"/>
                  </a:schemeClr>
                </a:solidFill>
              </a:rPr>
              <a:t>Γκρίζα </a:t>
            </a:r>
            <a:r>
              <a:rPr lang="el-GR" sz="2000" b="1" dirty="0">
                <a:solidFill>
                  <a:schemeClr val="tx1">
                    <a:lumMod val="75000"/>
                    <a:lumOff val="25000"/>
                  </a:schemeClr>
                </a:solidFill>
              </a:rPr>
              <a:t>περιοχή</a:t>
            </a:r>
            <a:r>
              <a:rPr lang="en-US" sz="2000" b="1" dirty="0">
                <a:solidFill>
                  <a:schemeClr val="tx1">
                    <a:lumMod val="75000"/>
                    <a:lumOff val="25000"/>
                  </a:schemeClr>
                </a:solidFill>
              </a:rPr>
              <a:t>   </a:t>
            </a:r>
            <a:r>
              <a:rPr lang="el-GR" sz="2000" b="1" dirty="0" smtClean="0">
                <a:solidFill>
                  <a:schemeClr val="tx1">
                    <a:lumMod val="75000"/>
                    <a:lumOff val="25000"/>
                  </a:schemeClr>
                </a:solidFill>
              </a:rPr>
              <a:t>   </a:t>
            </a:r>
            <a:r>
              <a:rPr lang="en-US" sz="2000" b="1" dirty="0" smtClean="0"/>
              <a:t>↑</a:t>
            </a:r>
            <a:r>
              <a:rPr lang="en-US" sz="2000" dirty="0" smtClean="0"/>
              <a:t> </a:t>
            </a:r>
            <a:r>
              <a:rPr lang="en-US" sz="2000" b="1" dirty="0"/>
              <a:t>Sn content</a:t>
            </a:r>
          </a:p>
          <a:p>
            <a:pPr algn="just">
              <a:spcBef>
                <a:spcPct val="50000"/>
              </a:spcBef>
              <a:spcAft>
                <a:spcPts val="1200"/>
              </a:spcAft>
              <a:defRPr/>
            </a:pPr>
            <a:r>
              <a:rPr lang="el-GR" sz="2000" b="1" dirty="0" smtClean="0">
                <a:solidFill>
                  <a:schemeClr val="bg1"/>
                </a:solidFill>
              </a:rPr>
              <a:t>Λευκή </a:t>
            </a:r>
            <a:r>
              <a:rPr lang="el-GR" sz="2000" b="1" dirty="0">
                <a:solidFill>
                  <a:schemeClr val="bg1"/>
                </a:solidFill>
              </a:rPr>
              <a:t>περιοχή</a:t>
            </a:r>
            <a:r>
              <a:rPr lang="en-US" sz="2000" b="1" dirty="0">
                <a:solidFill>
                  <a:schemeClr val="bg1"/>
                </a:solidFill>
              </a:rPr>
              <a:t>: </a:t>
            </a:r>
            <a:r>
              <a:rPr lang="el-GR" sz="2000" b="1" dirty="0" smtClean="0">
                <a:solidFill>
                  <a:schemeClr val="bg1"/>
                </a:solidFill>
              </a:rPr>
              <a:t>    </a:t>
            </a:r>
            <a:r>
              <a:rPr lang="en-US" sz="2000" b="1" dirty="0"/>
              <a:t>↑ </a:t>
            </a:r>
            <a:r>
              <a:rPr lang="en-US" sz="2000" b="1" dirty="0" err="1"/>
              <a:t>Pb</a:t>
            </a:r>
            <a:r>
              <a:rPr lang="en-US" sz="2000" b="1" dirty="0"/>
              <a:t> content</a:t>
            </a:r>
          </a:p>
          <a:p>
            <a:pPr algn="just">
              <a:spcBef>
                <a:spcPct val="50000"/>
              </a:spcBef>
              <a:spcAft>
                <a:spcPts val="1200"/>
              </a:spcAft>
              <a:defRPr/>
            </a:pPr>
            <a:r>
              <a:rPr lang="el-GR" sz="2000" b="1" dirty="0" smtClean="0">
                <a:solidFill>
                  <a:srgbClr val="996633"/>
                </a:solidFill>
              </a:rPr>
              <a:t>Καφέ </a:t>
            </a:r>
            <a:r>
              <a:rPr lang="el-GR" sz="2000" b="1" dirty="0">
                <a:solidFill>
                  <a:srgbClr val="996633"/>
                </a:solidFill>
              </a:rPr>
              <a:t>περιοχή</a:t>
            </a:r>
            <a:r>
              <a:rPr lang="en-US" sz="2000" b="1" dirty="0">
                <a:solidFill>
                  <a:srgbClr val="996633"/>
                </a:solidFill>
              </a:rPr>
              <a:t>: </a:t>
            </a:r>
            <a:r>
              <a:rPr lang="el-GR" sz="2000" b="1" dirty="0">
                <a:solidFill>
                  <a:srgbClr val="996633"/>
                </a:solidFill>
              </a:rPr>
              <a:t>  </a:t>
            </a:r>
            <a:r>
              <a:rPr lang="el-GR" sz="2000" b="1" dirty="0" smtClean="0">
                <a:solidFill>
                  <a:srgbClr val="996633"/>
                </a:solidFill>
              </a:rPr>
              <a:t>   </a:t>
            </a:r>
            <a:r>
              <a:rPr lang="en-US" sz="2000" b="1" dirty="0"/>
              <a:t>↑ Fe </a:t>
            </a:r>
            <a:r>
              <a:rPr lang="en-US" sz="2000" b="1" dirty="0" smtClean="0"/>
              <a:t>content</a:t>
            </a:r>
            <a:endParaRPr lang="el-GR" sz="2000" b="1" dirty="0" smtClean="0"/>
          </a:p>
          <a:p>
            <a:pPr algn="just">
              <a:spcBef>
                <a:spcPct val="50000"/>
              </a:spcBef>
              <a:spcAft>
                <a:spcPts val="1200"/>
              </a:spcAft>
              <a:defRPr/>
            </a:pPr>
            <a:endParaRPr lang="el-GR" sz="3600" b="1" dirty="0">
              <a:solidFill>
                <a:schemeClr val="tx2">
                  <a:lumMod val="75000"/>
                </a:schemeClr>
              </a:solidFill>
            </a:endParaRPr>
          </a:p>
        </p:txBody>
      </p:sp>
      <p:sp>
        <p:nvSpPr>
          <p:cNvPr id="13" name="TextBox 12"/>
          <p:cNvSpPr txBox="1"/>
          <p:nvPr/>
        </p:nvSpPr>
        <p:spPr>
          <a:xfrm>
            <a:off x="5387148" y="3291830"/>
            <a:ext cx="3240360" cy="646331"/>
          </a:xfrm>
          <a:prstGeom prst="rect">
            <a:avLst/>
          </a:prstGeom>
          <a:noFill/>
        </p:spPr>
        <p:txBody>
          <a:bodyPr wrap="square" rtlCol="0">
            <a:spAutoFit/>
          </a:bodyPr>
          <a:lstStyle/>
          <a:p>
            <a:pPr algn="ctr"/>
            <a:r>
              <a:rPr lang="el-GR" dirty="0" smtClean="0"/>
              <a:t>Χαρτογράφηση περιοχής 4</a:t>
            </a:r>
            <a:r>
              <a:rPr lang="en-GB" dirty="0" smtClean="0"/>
              <a:t>mm</a:t>
            </a:r>
            <a:r>
              <a:rPr lang="en-GB" baseline="30000" dirty="0" smtClean="0"/>
              <a:t>2 </a:t>
            </a:r>
            <a:r>
              <a:rPr lang="en-GB" dirty="0" smtClean="0"/>
              <a:t> </a:t>
            </a:r>
            <a:r>
              <a:rPr lang="el-GR" dirty="0" smtClean="0"/>
              <a:t>με μ-Χ</a:t>
            </a:r>
            <a:r>
              <a:rPr lang="en-GB" dirty="0" smtClean="0"/>
              <a:t>RF</a:t>
            </a:r>
            <a:endParaRPr lang="el-GR" baseline="30000" dirty="0"/>
          </a:p>
        </p:txBody>
      </p:sp>
      <p:graphicFrame>
        <p:nvGraphicFramePr>
          <p:cNvPr id="15" name="Object 2"/>
          <p:cNvGraphicFramePr>
            <a:graphicFrameLocks noChangeAspect="1"/>
          </p:cNvGraphicFramePr>
          <p:nvPr>
            <p:extLst>
              <p:ext uri="{D42A27DB-BD31-4B8C-83A1-F6EECF244321}">
                <p14:modId xmlns:p14="http://schemas.microsoft.com/office/powerpoint/2010/main" val="4097459833"/>
              </p:ext>
            </p:extLst>
          </p:nvPr>
        </p:nvGraphicFramePr>
        <p:xfrm>
          <a:off x="-32455" y="1563639"/>
          <a:ext cx="2570252" cy="1944215"/>
        </p:xfrm>
        <a:graphic>
          <a:graphicData uri="http://schemas.openxmlformats.org/presentationml/2006/ole">
            <mc:AlternateContent xmlns:mc="http://schemas.openxmlformats.org/markup-compatibility/2006">
              <mc:Choice xmlns:v="urn:schemas-microsoft-com:vml" Requires="v">
                <p:oleObj spid="_x0000_s6286" name="Graph" r:id="rId4" imgW="4379366" imgH="3208934" progId="">
                  <p:embed/>
                </p:oleObj>
              </mc:Choice>
              <mc:Fallback>
                <p:oleObj name="Graph" r:id="rId4" imgW="4379366" imgH="3208934"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5" y="1563639"/>
                        <a:ext cx="2570252" cy="1944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1667425000"/>
              </p:ext>
            </p:extLst>
          </p:nvPr>
        </p:nvGraphicFramePr>
        <p:xfrm>
          <a:off x="-56040" y="3348571"/>
          <a:ext cx="2592413" cy="1844524"/>
        </p:xfrm>
        <a:graphic>
          <a:graphicData uri="http://schemas.openxmlformats.org/presentationml/2006/ole">
            <mc:AlternateContent xmlns:mc="http://schemas.openxmlformats.org/markup-compatibility/2006">
              <mc:Choice xmlns:v="urn:schemas-microsoft-com:vml" Requires="v">
                <p:oleObj spid="_x0000_s6287" name="Graph" r:id="rId6" imgW="4335475" imgH="3180893" progId="">
                  <p:embed/>
                </p:oleObj>
              </mc:Choice>
              <mc:Fallback>
                <p:oleObj name="Graph" r:id="rId6" imgW="4335475" imgH="3180893" progId="">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0" y="3348571"/>
                        <a:ext cx="2592413" cy="1844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20"/>
          <p:cNvPicPr>
            <a:picLocks noChangeAspect="1" noChangeArrowheads="1"/>
          </p:cNvPicPr>
          <p:nvPr/>
        </p:nvPicPr>
        <p:blipFill>
          <a:blip r:embed="rId8" cstate="email">
            <a:lum bright="-12000" contrast="30000"/>
            <a:extLst>
              <a:ext uri="{28A0092B-C50C-407E-A947-70E740481C1C}">
                <a14:useLocalDpi xmlns:a14="http://schemas.microsoft.com/office/drawing/2010/main"/>
              </a:ext>
            </a:extLst>
          </a:blip>
          <a:srcRect/>
          <a:stretch>
            <a:fillRect/>
          </a:stretch>
        </p:blipFill>
        <p:spPr bwMode="auto">
          <a:xfrm>
            <a:off x="199725" y="29231"/>
            <a:ext cx="2053422" cy="1635646"/>
          </a:xfrm>
          <a:prstGeom prst="rect">
            <a:avLst/>
          </a:prstGeom>
          <a:noFill/>
          <a:ln w="9525">
            <a:noFill/>
            <a:miter lim="800000"/>
            <a:headEnd/>
            <a:tailEnd/>
          </a:ln>
        </p:spPr>
      </p:pic>
      <p:graphicFrame>
        <p:nvGraphicFramePr>
          <p:cNvPr id="18" name="Object 4"/>
          <p:cNvGraphicFramePr>
            <a:graphicFrameLocks noChangeAspect="1"/>
          </p:cNvGraphicFramePr>
          <p:nvPr>
            <p:extLst>
              <p:ext uri="{D42A27DB-BD31-4B8C-83A1-F6EECF244321}">
                <p14:modId xmlns:p14="http://schemas.microsoft.com/office/powerpoint/2010/main" val="1842718017"/>
              </p:ext>
            </p:extLst>
          </p:nvPr>
        </p:nvGraphicFramePr>
        <p:xfrm>
          <a:off x="2411760" y="-82322"/>
          <a:ext cx="2592288" cy="1891988"/>
        </p:xfrm>
        <a:graphic>
          <a:graphicData uri="http://schemas.openxmlformats.org/presentationml/2006/ole">
            <mc:AlternateContent xmlns:mc="http://schemas.openxmlformats.org/markup-compatibility/2006">
              <mc:Choice xmlns:v="urn:schemas-microsoft-com:vml" Requires="v">
                <p:oleObj spid="_x0000_s6288" name="Graph" r:id="rId9" imgW="4345229" imgH="3204058" progId="">
                  <p:embed/>
                </p:oleObj>
              </mc:Choice>
              <mc:Fallback>
                <p:oleObj name="Graph" r:id="rId9" imgW="4345229" imgH="3204058" progId="">
                  <p:embed/>
                  <p:pic>
                    <p:nvPicPr>
                      <p:cNvPr id="0"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82322"/>
                        <a:ext cx="2592288" cy="189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4244259704"/>
              </p:ext>
            </p:extLst>
          </p:nvPr>
        </p:nvGraphicFramePr>
        <p:xfrm>
          <a:off x="2483768" y="1635646"/>
          <a:ext cx="2469565" cy="1802419"/>
        </p:xfrm>
        <a:graphic>
          <a:graphicData uri="http://schemas.openxmlformats.org/presentationml/2006/ole">
            <mc:AlternateContent xmlns:mc="http://schemas.openxmlformats.org/markup-compatibility/2006">
              <mc:Choice xmlns:v="urn:schemas-microsoft-com:vml" Requires="v">
                <p:oleObj spid="_x0000_s6289" name="Graph" r:id="rId11" imgW="4342790" imgH="3122371" progId="">
                  <p:embed/>
                </p:oleObj>
              </mc:Choice>
              <mc:Fallback>
                <p:oleObj name="Graph" r:id="rId11" imgW="4342790" imgH="3122371" progId="">
                  <p:embed/>
                  <p:pic>
                    <p:nvPicPr>
                      <p:cNvPr id="0" name="Picture 8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3768" y="1635646"/>
                        <a:ext cx="2469565" cy="1802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811439341"/>
              </p:ext>
            </p:extLst>
          </p:nvPr>
        </p:nvGraphicFramePr>
        <p:xfrm>
          <a:off x="2429592" y="3357161"/>
          <a:ext cx="2663977" cy="1844524"/>
        </p:xfrm>
        <a:graphic>
          <a:graphicData uri="http://schemas.openxmlformats.org/presentationml/2006/ole">
            <mc:AlternateContent xmlns:mc="http://schemas.openxmlformats.org/markup-compatibility/2006">
              <mc:Choice xmlns:v="urn:schemas-microsoft-com:vml" Requires="v">
                <p:oleObj spid="_x0000_s6290" name="Graph" r:id="rId13" imgW="4552493" imgH="3226003" progId="">
                  <p:embed/>
                </p:oleObj>
              </mc:Choice>
              <mc:Fallback>
                <p:oleObj name="Graph" r:id="rId13" imgW="4552493" imgH="3226003" progId="">
                  <p:embed/>
                  <p:pic>
                    <p:nvPicPr>
                      <p:cNvPr id="0" name="Picture 8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9592" y="3357161"/>
                        <a:ext cx="2663977" cy="1844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5"/>
          <p:cNvSpPr>
            <a:spLocks noChangeArrowheads="1"/>
          </p:cNvSpPr>
          <p:nvPr/>
        </p:nvSpPr>
        <p:spPr bwMode="auto">
          <a:xfrm>
            <a:off x="791488" y="360067"/>
            <a:ext cx="1368778" cy="1079500"/>
          </a:xfrm>
          <a:prstGeom prst="rect">
            <a:avLst/>
          </a:prstGeom>
          <a:noFill/>
          <a:ln w="19050">
            <a:solidFill>
              <a:srgbClr val="FF0000"/>
            </a:solidFill>
            <a:miter lim="800000"/>
            <a:headEnd/>
            <a:tailEnd/>
          </a:ln>
        </p:spPr>
        <p:txBody>
          <a:bodyPr lIns="91437" tIns="45719" rIns="91437" bIns="45719"/>
          <a:lstStyle/>
          <a:p>
            <a:endParaRPr lang="el-GR"/>
          </a:p>
        </p:txBody>
      </p:sp>
      <p:sp>
        <p:nvSpPr>
          <p:cNvPr id="22" name="TextBox 21"/>
          <p:cNvSpPr txBox="1"/>
          <p:nvPr/>
        </p:nvSpPr>
        <p:spPr>
          <a:xfrm>
            <a:off x="5135120" y="4299942"/>
            <a:ext cx="3744416"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699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sz="quarter" idx="4294967295"/>
            <p:extLst>
              <p:ext uri="{D42A27DB-BD31-4B8C-83A1-F6EECF244321}">
                <p14:modId xmlns:p14="http://schemas.microsoft.com/office/powerpoint/2010/main" val="918015163"/>
              </p:ext>
            </p:extLst>
          </p:nvPr>
        </p:nvGraphicFramePr>
        <p:xfrm>
          <a:off x="19527" y="695637"/>
          <a:ext cx="3244850" cy="2019300"/>
        </p:xfrm>
        <a:graphic>
          <a:graphicData uri="http://schemas.openxmlformats.org/presentationml/2006/ole">
            <mc:AlternateContent xmlns:mc="http://schemas.openxmlformats.org/markup-compatibility/2006">
              <mc:Choice xmlns:v="urn:schemas-microsoft-com:vml" Requires="v">
                <p:oleObj spid="_x0000_s4198" name="Graph" r:id="rId3" imgW="3751478" imgH="3113837" progId="">
                  <p:embed/>
                </p:oleObj>
              </mc:Choice>
              <mc:Fallback>
                <p:oleObj name="Graph" r:id="rId3" imgW="3751478" imgH="3113837" progId="">
                  <p:embed/>
                  <p:pic>
                    <p:nvPicPr>
                      <p:cNvPr id="0" name="Picture 7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7" y="695637"/>
                        <a:ext cx="3244850" cy="2019300"/>
                      </a:xfrm>
                      <a:prstGeom prst="rect">
                        <a:avLst/>
                      </a:prstGeom>
                      <a:solidFill>
                        <a:schemeClr val="bg1"/>
                      </a:solidFill>
                    </p:spPr>
                  </p:pic>
                </p:oleObj>
              </mc:Fallback>
            </mc:AlternateContent>
          </a:graphicData>
        </a:graphic>
      </p:graphicFrame>
      <p:sp>
        <p:nvSpPr>
          <p:cNvPr id="8275" name="Rectangle 91"/>
          <p:cNvSpPr>
            <a:spLocks noGrp="1" noChangeArrowheads="1"/>
          </p:cNvSpPr>
          <p:nvPr>
            <p:ph type="title"/>
          </p:nvPr>
        </p:nvSpPr>
        <p:spPr>
          <a:xfrm>
            <a:off x="395536" y="-17115"/>
            <a:ext cx="4320480" cy="857250"/>
          </a:xfrm>
          <a:noFill/>
        </p:spPr>
        <p:txBody>
          <a:bodyPr>
            <a:noAutofit/>
          </a:bodyPr>
          <a:lstStyle/>
          <a:p>
            <a:r>
              <a:rPr lang="el-GR" sz="2800" dirty="0">
                <a:latin typeface="+mn-lt"/>
              </a:rPr>
              <a:t>Χαρακτηριστικά παραδείγματα</a:t>
            </a:r>
          </a:p>
        </p:txBody>
      </p:sp>
      <p:graphicFrame>
        <p:nvGraphicFramePr>
          <p:cNvPr id="58396" name="Group 28"/>
          <p:cNvGraphicFramePr>
            <a:graphicFrameLocks noGrp="1"/>
          </p:cNvGraphicFramePr>
          <p:nvPr>
            <p:ph idx="1"/>
            <p:extLst>
              <p:ext uri="{D42A27DB-BD31-4B8C-83A1-F6EECF244321}">
                <p14:modId xmlns:p14="http://schemas.microsoft.com/office/powerpoint/2010/main" val="801762389"/>
              </p:ext>
            </p:extLst>
          </p:nvPr>
        </p:nvGraphicFramePr>
        <p:xfrm>
          <a:off x="5125194" y="3042869"/>
          <a:ext cx="3888432" cy="2050915"/>
        </p:xfrm>
        <a:graphic>
          <a:graphicData uri="http://schemas.openxmlformats.org/drawingml/2006/table">
            <a:tbl>
              <a:tblPr firstRow="1" bandRow="1">
                <a:tableStyleId>{5C22544A-7EE6-4342-B048-85BDC9FD1C3A}</a:tableStyleId>
              </a:tblPr>
              <a:tblGrid>
                <a:gridCol w="1910721"/>
                <a:gridCol w="461771"/>
                <a:gridCol w="473387"/>
                <a:gridCol w="473387"/>
                <a:gridCol w="569166"/>
              </a:tblGrid>
              <a:tr h="32403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LIBS</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Cu</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Sn</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Ca</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Na</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r>
              <a:tr h="25801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a,a</a:t>
                      </a:r>
                      <a:r>
                        <a:rPr kumimoji="0" lang="en-US" sz="1400" u="none" strike="noStrike" cap="none" normalizeH="0" baseline="-25000" dirty="0" smtClean="0">
                          <a:ln>
                            <a:noFill/>
                          </a:ln>
                          <a:effectLst/>
                        </a:rPr>
                        <a:t>1</a:t>
                      </a:r>
                      <a:r>
                        <a:rPr kumimoji="0" lang="en-US" sz="1400" u="none" strike="noStrike" cap="none" normalizeH="0" baseline="0" dirty="0" smtClean="0">
                          <a:ln>
                            <a:noFill/>
                          </a:ln>
                          <a:effectLst/>
                        </a:rPr>
                        <a:t>-</a:t>
                      </a:r>
                      <a:r>
                        <a:rPr kumimoji="0" lang="el-GR" sz="1400" u="none" strike="noStrike" cap="none" normalizeH="0" baseline="0" dirty="0" smtClean="0">
                          <a:ln>
                            <a:noFill/>
                          </a:ln>
                          <a:effectLst/>
                        </a:rPr>
                        <a:t>καθαρή περιοχή</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x</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r>
              <a:tr h="29646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a</a:t>
                      </a:r>
                      <a:r>
                        <a:rPr kumimoji="0" lang="en-US" sz="1400" u="none" strike="noStrike" cap="none" normalizeH="0" baseline="-25000" dirty="0" smtClean="0">
                          <a:ln>
                            <a:noFill/>
                          </a:ln>
                          <a:effectLst/>
                        </a:rPr>
                        <a:t>2</a:t>
                      </a:r>
                      <a:r>
                        <a:rPr kumimoji="0" lang="en-US" sz="1400" u="none" strike="noStrike" cap="none" normalizeH="0" baseline="0" dirty="0" smtClean="0">
                          <a:ln>
                            <a:noFill/>
                          </a:ln>
                          <a:effectLst/>
                        </a:rPr>
                        <a:t>-</a:t>
                      </a:r>
                      <a:r>
                        <a:rPr kumimoji="0" lang="el-GR" sz="1400" u="none" strike="noStrike" cap="none" normalizeH="0" baseline="0" dirty="0" smtClean="0">
                          <a:ln>
                            <a:noFill/>
                          </a:ln>
                          <a:effectLst/>
                        </a:rPr>
                        <a:t>καθαρή περιοχή</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x</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x</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r>
              <a:tr h="28813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b-</a:t>
                      </a:r>
                      <a:r>
                        <a:rPr kumimoji="0" lang="el-GR" sz="1400" u="none" strike="noStrike" cap="none" normalizeH="0" baseline="0" dirty="0" smtClean="0">
                          <a:ln>
                            <a:noFill/>
                          </a:ln>
                          <a:effectLst/>
                        </a:rPr>
                        <a:t>μαύρη πατίνα</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r>
              <a:tr h="27860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c-</a:t>
                      </a:r>
                      <a:r>
                        <a:rPr kumimoji="0" lang="el-GR" sz="1400" u="none" strike="noStrike" cap="none" normalizeH="0" baseline="0" dirty="0" smtClean="0">
                          <a:ln>
                            <a:noFill/>
                          </a:ln>
                          <a:effectLst/>
                        </a:rPr>
                        <a:t>μαύρη πατίνα</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r>
              <a:tr h="29646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e-</a:t>
                      </a:r>
                      <a:r>
                        <a:rPr kumimoji="0" lang="el-GR" sz="1400" u="none" strike="noStrike" cap="none" normalizeH="0" baseline="0" dirty="0" smtClean="0">
                          <a:ln>
                            <a:noFill/>
                          </a:ln>
                          <a:effectLst/>
                        </a:rPr>
                        <a:t>μαύρη πατίνα</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r>
              <a:tr h="2667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f-</a:t>
                      </a:r>
                      <a:r>
                        <a:rPr kumimoji="0" lang="el-GR" sz="1400" u="none" strike="noStrike" cap="none" normalizeH="0" baseline="0" dirty="0" smtClean="0">
                          <a:ln>
                            <a:noFill/>
                          </a:ln>
                          <a:effectLst/>
                        </a:rPr>
                        <a:t>μαύρη πατίνα</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x</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smtClean="0">
                          <a:ln>
                            <a:noFill/>
                          </a:ln>
                          <a:effectLst/>
                        </a:rPr>
                        <a:t>x</a:t>
                      </a:r>
                      <a:endParaRPr kumimoji="0" lang="el-GR" sz="1400" b="0" i="0" u="none" strike="noStrike" cap="none" normalizeH="0" baseline="0" smtClean="0">
                        <a:ln>
                          <a:noFill/>
                        </a:ln>
                        <a:solidFill>
                          <a:schemeClr val="tx1"/>
                        </a:solidFill>
                        <a:effectLst/>
                        <a:latin typeface="Arial" charset="0"/>
                      </a:endParaRPr>
                    </a:p>
                  </a:txBody>
                  <a:tcPr marL="37792" marR="37792" marT="34290" marB="3429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u="none" strike="noStrike" cap="none" normalizeH="0" baseline="0" dirty="0" smtClean="0">
                          <a:ln>
                            <a:noFill/>
                          </a:ln>
                          <a:effectLst/>
                        </a:rPr>
                        <a:t>-</a:t>
                      </a:r>
                      <a:endParaRPr kumimoji="0" lang="el-GR" sz="1400" b="0" i="0" u="none" strike="noStrike" cap="none" normalizeH="0" baseline="0" dirty="0" smtClean="0">
                        <a:ln>
                          <a:noFill/>
                        </a:ln>
                        <a:solidFill>
                          <a:schemeClr val="tx1"/>
                        </a:solidFill>
                        <a:effectLst/>
                        <a:latin typeface="Arial" charset="0"/>
                      </a:endParaRPr>
                    </a:p>
                  </a:txBody>
                  <a:tcPr marL="37792" marR="37792" marT="34290" marB="34290" anchor="ctr" horzOverflow="overflow"/>
                </a:tc>
              </a:tr>
            </a:tbl>
          </a:graphicData>
        </a:graphic>
      </p:graphicFrame>
      <p:graphicFrame>
        <p:nvGraphicFramePr>
          <p:cNvPr id="8195" name="Object 3"/>
          <p:cNvGraphicFramePr>
            <a:graphicFrameLocks noGrp="1" noChangeAspect="1"/>
          </p:cNvGraphicFramePr>
          <p:nvPr>
            <p:ph sz="quarter" idx="4294967295"/>
            <p:extLst>
              <p:ext uri="{D42A27DB-BD31-4B8C-83A1-F6EECF244321}">
                <p14:modId xmlns:p14="http://schemas.microsoft.com/office/powerpoint/2010/main" val="78544188"/>
              </p:ext>
            </p:extLst>
          </p:nvPr>
        </p:nvGraphicFramePr>
        <p:xfrm>
          <a:off x="0" y="2745435"/>
          <a:ext cx="3313112" cy="2017712"/>
        </p:xfrm>
        <a:graphic>
          <a:graphicData uri="http://schemas.openxmlformats.org/presentationml/2006/ole">
            <mc:AlternateContent xmlns:mc="http://schemas.openxmlformats.org/markup-compatibility/2006">
              <mc:Choice xmlns:v="urn:schemas-microsoft-com:vml" Requires="v">
                <p:oleObj spid="_x0000_s4199" name="Graph" r:id="rId5" imgW="3834384" imgH="3113837" progId="">
                  <p:embed/>
                </p:oleObj>
              </mc:Choice>
              <mc:Fallback>
                <p:oleObj name="Graph" r:id="rId5" imgW="3834384" imgH="3113837" progId="">
                  <p:embed/>
                  <p:pic>
                    <p:nvPicPr>
                      <p:cNvPr id="0" name="Picture 7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5435"/>
                        <a:ext cx="3313112" cy="2017712"/>
                      </a:xfrm>
                      <a:prstGeom prst="rect">
                        <a:avLst/>
                      </a:prstGeom>
                      <a:solidFill>
                        <a:schemeClr val="bg1"/>
                      </a:solidFill>
                    </p:spPr>
                  </p:pic>
                </p:oleObj>
              </mc:Fallback>
            </mc:AlternateContent>
          </a:graphicData>
        </a:graphic>
      </p:graphicFrame>
      <p:sp>
        <p:nvSpPr>
          <p:cNvPr id="8272" name="Text Box 85"/>
          <p:cNvSpPr txBox="1">
            <a:spLocks noChangeArrowheads="1"/>
          </p:cNvSpPr>
          <p:nvPr/>
        </p:nvSpPr>
        <p:spPr bwMode="auto">
          <a:xfrm>
            <a:off x="1187624" y="2594493"/>
            <a:ext cx="1062016" cy="338552"/>
          </a:xfrm>
          <a:prstGeom prst="rect">
            <a:avLst/>
          </a:prstGeom>
          <a:noFill/>
          <a:ln w="9525">
            <a:noFill/>
            <a:miter lim="800000"/>
            <a:headEnd/>
            <a:tailEnd/>
          </a:ln>
        </p:spPr>
        <p:txBody>
          <a:bodyPr wrap="none" lIns="91437" tIns="45719" rIns="91437" bIns="45719">
            <a:spAutoFit/>
          </a:bodyPr>
          <a:lstStyle/>
          <a:p>
            <a:r>
              <a:rPr lang="en-US" sz="1600" dirty="0"/>
              <a:t>Clean area</a:t>
            </a:r>
            <a:endParaRPr lang="el-GR" sz="1600" dirty="0"/>
          </a:p>
        </p:txBody>
      </p:sp>
      <p:sp>
        <p:nvSpPr>
          <p:cNvPr id="8273" name="Text Box 87"/>
          <p:cNvSpPr txBox="1">
            <a:spLocks noChangeArrowheads="1"/>
          </p:cNvSpPr>
          <p:nvPr/>
        </p:nvSpPr>
        <p:spPr bwMode="auto">
          <a:xfrm>
            <a:off x="1058614" y="4659982"/>
            <a:ext cx="1191026" cy="338552"/>
          </a:xfrm>
          <a:prstGeom prst="rect">
            <a:avLst/>
          </a:prstGeom>
          <a:noFill/>
          <a:ln w="9525">
            <a:noFill/>
            <a:miter lim="800000"/>
            <a:headEnd/>
            <a:tailEnd/>
          </a:ln>
        </p:spPr>
        <p:txBody>
          <a:bodyPr wrap="none" lIns="91437" tIns="45719" rIns="91437" bIns="45719">
            <a:spAutoFit/>
          </a:bodyPr>
          <a:lstStyle/>
          <a:p>
            <a:r>
              <a:rPr lang="en-US" sz="1600" dirty="0"/>
              <a:t>Black patina</a:t>
            </a:r>
            <a:endParaRPr lang="el-GR" sz="1600" dirty="0"/>
          </a:p>
        </p:txBody>
      </p:sp>
      <p:graphicFrame>
        <p:nvGraphicFramePr>
          <p:cNvPr id="2" name="Table 1"/>
          <p:cNvGraphicFramePr>
            <a:graphicFrameLocks noGrp="1"/>
          </p:cNvGraphicFramePr>
          <p:nvPr>
            <p:extLst>
              <p:ext uri="{D42A27DB-BD31-4B8C-83A1-F6EECF244321}">
                <p14:modId xmlns:p14="http://schemas.microsoft.com/office/powerpoint/2010/main" val="3685678321"/>
              </p:ext>
            </p:extLst>
          </p:nvPr>
        </p:nvGraphicFramePr>
        <p:xfrm>
          <a:off x="3131840" y="1707654"/>
          <a:ext cx="1655584" cy="1600200"/>
        </p:xfrm>
        <a:graphic>
          <a:graphicData uri="http://schemas.openxmlformats.org/drawingml/2006/table">
            <a:tbl>
              <a:tblPr firstRow="1" bandRow="1">
                <a:tableStyleId>{5C22544A-7EE6-4342-B048-85BDC9FD1C3A}</a:tableStyleId>
              </a:tblPr>
              <a:tblGrid>
                <a:gridCol w="827792"/>
                <a:gridCol w="827792"/>
              </a:tblGrid>
              <a:tr h="145521">
                <a:tc>
                  <a:txBody>
                    <a:bodyPr/>
                    <a:lstStyle/>
                    <a:p>
                      <a:pPr marL="0" marR="0" indent="0" algn="ctr" rtl="0" eaLnBrk="1" fontAlgn="base" latinLnBrk="0" hangingPunct="1">
                        <a:spcBef>
                          <a:spcPts val="0"/>
                        </a:spcBef>
                        <a:spcAft>
                          <a:spcPts val="0"/>
                        </a:spcAft>
                      </a:pPr>
                      <a:endParaRPr lang="el-GR" sz="1800" b="0" i="0" u="none" strike="noStrike" dirty="0">
                        <a:effectLst/>
                        <a:latin typeface="Arial"/>
                      </a:endParaRPr>
                    </a:p>
                  </a:txBody>
                  <a:tcPr marL="72000" marR="0" marT="34290" marB="34290" anchor="ctr"/>
                </a:tc>
                <a:tc>
                  <a:txBody>
                    <a:bodyPr/>
                    <a:lstStyle/>
                    <a:p>
                      <a:pPr marL="0" marR="0" indent="0" algn="ctr" rtl="0" eaLnBrk="1" fontAlgn="base" latinLnBrk="0" hangingPunct="1">
                        <a:spcBef>
                          <a:spcPts val="0"/>
                        </a:spcBef>
                        <a:spcAft>
                          <a:spcPts val="0"/>
                        </a:spcAft>
                      </a:pPr>
                      <a:r>
                        <a:rPr lang="en-US" sz="1200" b="0" i="0" u="none" strike="noStrike" kern="1200" dirty="0">
                          <a:solidFill>
                            <a:schemeClr val="bg1"/>
                          </a:solidFill>
                          <a:effectLst/>
                          <a:latin typeface="Calibri"/>
                        </a:rPr>
                        <a:t>XRF( %)</a:t>
                      </a:r>
                      <a:endParaRPr lang="en-US" sz="1800" b="0" i="0" u="none" strike="noStrike" dirty="0">
                        <a:solidFill>
                          <a:schemeClr val="bg1"/>
                        </a:solidFill>
                        <a:effectLst/>
                        <a:latin typeface="Arial"/>
                      </a:endParaRPr>
                    </a:p>
                  </a:txBody>
                  <a:tcPr marL="72000" marR="0" marT="34290" marB="34290" anchor="ctr"/>
                </a:tc>
              </a:tr>
              <a:tr h="106715">
                <a:tc>
                  <a:txBody>
                    <a:bodyPr/>
                    <a:lstStyle/>
                    <a:p>
                      <a:pPr marL="0" marR="0" indent="0" algn="ctr" rtl="0" eaLnBrk="1" fontAlgn="base" latinLnBrk="0" hangingPunct="1">
                        <a:spcBef>
                          <a:spcPts val="0"/>
                        </a:spcBef>
                        <a:spcAft>
                          <a:spcPts val="0"/>
                        </a:spcAft>
                      </a:pPr>
                      <a:r>
                        <a:rPr lang="en-US" sz="1200" b="0" i="0" u="none" strike="noStrike" kern="1200" dirty="0" smtClean="0">
                          <a:solidFill>
                            <a:srgbClr val="000000"/>
                          </a:solidFill>
                          <a:effectLst/>
                          <a:latin typeface="Calibri"/>
                        </a:rPr>
                        <a:t>Cu</a:t>
                      </a:r>
                      <a:endParaRPr lang="en-US" sz="1800" b="0" i="0" u="none" strike="noStrike" dirty="0">
                        <a:effectLst/>
                        <a:latin typeface="Arial"/>
                      </a:endParaRPr>
                    </a:p>
                  </a:txBody>
                  <a:tcPr marL="72000" marR="0" marT="34290" marB="34290" anchor="ctr"/>
                </a:tc>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87.1</a:t>
                      </a:r>
                      <a:endParaRPr lang="en-US" sz="1800" b="0" i="0" u="none" strike="noStrike" dirty="0">
                        <a:effectLst/>
                        <a:latin typeface="Arial"/>
                      </a:endParaRPr>
                    </a:p>
                  </a:txBody>
                  <a:tcPr marL="72000" marR="0" marT="34290" marB="34290" anchor="ctr"/>
                </a:tc>
              </a:tr>
              <a:tr h="106715">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Sn</a:t>
                      </a:r>
                      <a:endParaRPr lang="en-US" sz="1800" b="0" i="0" u="none" strike="noStrike" dirty="0">
                        <a:effectLst/>
                        <a:latin typeface="Arial"/>
                      </a:endParaRPr>
                    </a:p>
                  </a:txBody>
                  <a:tcPr marL="72000" marR="0" marT="34290" marB="34290" anchor="ctr"/>
                </a:tc>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11.9</a:t>
                      </a:r>
                      <a:endParaRPr lang="en-US" sz="1800" b="0" i="0" u="none" strike="noStrike" dirty="0">
                        <a:effectLst/>
                        <a:latin typeface="Arial"/>
                      </a:endParaRPr>
                    </a:p>
                  </a:txBody>
                  <a:tcPr marL="72000" marR="0" marT="34290" marB="34290" anchor="ctr"/>
                </a:tc>
              </a:tr>
              <a:tr h="106715">
                <a:tc>
                  <a:txBody>
                    <a:bodyPr/>
                    <a:lstStyle/>
                    <a:p>
                      <a:pPr marL="0" marR="0" indent="0" algn="ctr" rtl="0" eaLnBrk="1" fontAlgn="base" latinLnBrk="0" hangingPunct="1">
                        <a:spcBef>
                          <a:spcPts val="0"/>
                        </a:spcBef>
                        <a:spcAft>
                          <a:spcPts val="0"/>
                        </a:spcAft>
                      </a:pPr>
                      <a:r>
                        <a:rPr lang="en-US" sz="1200" b="0" i="0" u="none" strike="noStrike" kern="1200" dirty="0" err="1">
                          <a:solidFill>
                            <a:srgbClr val="000000"/>
                          </a:solidFill>
                          <a:effectLst/>
                          <a:latin typeface="Calibri"/>
                        </a:rPr>
                        <a:t>Pb</a:t>
                      </a:r>
                      <a:endParaRPr lang="en-US" sz="1800" b="0" i="0" u="none" strike="noStrike" dirty="0">
                        <a:effectLst/>
                        <a:latin typeface="Arial"/>
                      </a:endParaRPr>
                    </a:p>
                  </a:txBody>
                  <a:tcPr marL="72000" marR="0" marT="34290" marB="34290" anchor="ctr"/>
                </a:tc>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0.1</a:t>
                      </a:r>
                      <a:endParaRPr lang="en-US" sz="1800" b="0" i="0" u="none" strike="noStrike" dirty="0">
                        <a:effectLst/>
                        <a:latin typeface="Arial"/>
                      </a:endParaRPr>
                    </a:p>
                  </a:txBody>
                  <a:tcPr marL="72000" marR="0" marT="34290" marB="34290" anchor="ctr"/>
                </a:tc>
              </a:tr>
              <a:tr h="106715">
                <a:tc>
                  <a:txBody>
                    <a:bodyPr/>
                    <a:lstStyle/>
                    <a:p>
                      <a:pPr marL="0" marR="0" indent="0" algn="ctr" rtl="0" eaLnBrk="1" fontAlgn="base" latinLnBrk="0" hangingPunct="1">
                        <a:spcBef>
                          <a:spcPts val="0"/>
                        </a:spcBef>
                        <a:spcAft>
                          <a:spcPts val="0"/>
                        </a:spcAft>
                      </a:pPr>
                      <a:r>
                        <a:rPr lang="en-US" sz="1200" b="0" i="0" u="none" strike="noStrike" kern="1200">
                          <a:solidFill>
                            <a:srgbClr val="000000"/>
                          </a:solidFill>
                          <a:effectLst/>
                          <a:latin typeface="Calibri"/>
                        </a:rPr>
                        <a:t>As</a:t>
                      </a:r>
                      <a:endParaRPr lang="en-US" sz="1800" b="0" i="0" u="none" strike="noStrike">
                        <a:effectLst/>
                        <a:latin typeface="Arial"/>
                      </a:endParaRPr>
                    </a:p>
                  </a:txBody>
                  <a:tcPr marL="72000" marR="0" marT="34290" marB="34290" anchor="ctr"/>
                </a:tc>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0.3</a:t>
                      </a:r>
                      <a:endParaRPr lang="en-US" sz="1800" b="0" i="0" u="none" strike="noStrike" dirty="0">
                        <a:effectLst/>
                        <a:latin typeface="Arial"/>
                      </a:endParaRPr>
                    </a:p>
                  </a:txBody>
                  <a:tcPr marL="72000" marR="0" marT="34290" marB="34290" anchor="ctr"/>
                </a:tc>
              </a:tr>
              <a:tr h="106715">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Fe</a:t>
                      </a:r>
                      <a:endParaRPr lang="en-US" sz="1800" b="0" i="0" u="none" strike="noStrike" dirty="0">
                        <a:effectLst/>
                        <a:latin typeface="Arial"/>
                      </a:endParaRPr>
                    </a:p>
                  </a:txBody>
                  <a:tcPr marL="72000" marR="0" marT="34290" marB="34290" anchor="ctr"/>
                </a:tc>
                <a:tc>
                  <a:txBody>
                    <a:bodyPr/>
                    <a:lstStyle/>
                    <a:p>
                      <a:pPr marL="0" marR="0" indent="0" algn="ctr" rtl="0" eaLnBrk="1" fontAlgn="base" latinLnBrk="0" hangingPunct="1">
                        <a:spcBef>
                          <a:spcPts val="0"/>
                        </a:spcBef>
                        <a:spcAft>
                          <a:spcPts val="0"/>
                        </a:spcAft>
                      </a:pPr>
                      <a:r>
                        <a:rPr lang="en-US" sz="1200" b="0" i="0" u="none" strike="noStrike" kern="1200" dirty="0">
                          <a:solidFill>
                            <a:srgbClr val="000000"/>
                          </a:solidFill>
                          <a:effectLst/>
                          <a:latin typeface="Calibri"/>
                        </a:rPr>
                        <a:t>0.6</a:t>
                      </a:r>
                      <a:endParaRPr lang="en-US" sz="1800" b="0" i="0" u="none" strike="noStrike" dirty="0">
                        <a:effectLst/>
                        <a:latin typeface="Arial"/>
                      </a:endParaRPr>
                    </a:p>
                  </a:txBody>
                  <a:tcPr marL="72000" marR="0" marT="34290" marB="34290" anchor="ctr"/>
                </a:tc>
              </a:tr>
            </a:tbl>
          </a:graphicData>
        </a:graphic>
      </p:graphicFrame>
      <p:grpSp>
        <p:nvGrpSpPr>
          <p:cNvPr id="12" name="Group 88"/>
          <p:cNvGrpSpPr>
            <a:grpSpLocks/>
          </p:cNvGrpSpPr>
          <p:nvPr/>
        </p:nvGrpSpPr>
        <p:grpSpPr bwMode="auto">
          <a:xfrm>
            <a:off x="5125194" y="85031"/>
            <a:ext cx="3888432" cy="2880692"/>
            <a:chOff x="240" y="96"/>
            <a:chExt cx="1920" cy="1452"/>
          </a:xfrm>
        </p:grpSpPr>
        <p:pic>
          <p:nvPicPr>
            <p:cNvPr id="13" name="Picture 89" descr="Messene 154"/>
            <p:cNvPicPr>
              <a:picLocks noChangeAspect="1" noChangeArrowheads="1"/>
            </p:cNvPicPr>
            <p:nvPr/>
          </p:nvPicPr>
          <p:blipFill>
            <a:blip r:embed="rId7" cstate="print"/>
            <a:srcRect/>
            <a:stretch>
              <a:fillRect/>
            </a:stretch>
          </p:blipFill>
          <p:spPr bwMode="auto">
            <a:xfrm>
              <a:off x="240" y="96"/>
              <a:ext cx="1920" cy="1452"/>
            </a:xfrm>
            <a:prstGeom prst="rect">
              <a:avLst/>
            </a:prstGeom>
            <a:noFill/>
            <a:ln w="9525">
              <a:noFill/>
              <a:miter lim="800000"/>
              <a:headEnd/>
              <a:tailEnd/>
            </a:ln>
          </p:spPr>
        </p:pic>
        <p:sp>
          <p:nvSpPr>
            <p:cNvPr id="14" name="Text Box 90"/>
            <p:cNvSpPr txBox="1">
              <a:spLocks noChangeArrowheads="1"/>
            </p:cNvSpPr>
            <p:nvPr/>
          </p:nvSpPr>
          <p:spPr bwMode="auto">
            <a:xfrm>
              <a:off x="1553" y="144"/>
              <a:ext cx="571" cy="213"/>
            </a:xfrm>
            <a:prstGeom prst="rect">
              <a:avLst/>
            </a:prstGeom>
            <a:noFill/>
            <a:ln w="9525">
              <a:noFill/>
              <a:miter lim="800000"/>
              <a:headEnd/>
              <a:tailEnd/>
            </a:ln>
          </p:spPr>
          <p:txBody>
            <a:bodyPr wrap="none">
              <a:spAutoFit/>
            </a:bodyPr>
            <a:lstStyle/>
            <a:p>
              <a:r>
                <a:rPr lang="en-US" sz="1600"/>
                <a:t>2</a:t>
              </a:r>
              <a:r>
                <a:rPr lang="en-US" sz="1600" baseline="30000"/>
                <a:t>nd</a:t>
              </a:r>
              <a:r>
                <a:rPr lang="en-US" sz="1600"/>
                <a:t> B</a:t>
              </a:r>
              <a:r>
                <a:rPr lang="el-GR" sz="1600"/>
                <a:t>.</a:t>
              </a:r>
              <a:r>
                <a:rPr lang="en-US" sz="1600"/>
                <a:t>C.</a:t>
              </a:r>
              <a:endParaRPr lang="el-GR" sz="1600"/>
            </a:p>
          </p:txBody>
        </p:sp>
      </p:grpSp>
      <p:sp>
        <p:nvSpPr>
          <p:cNvPr id="15" name="TextBox 14"/>
          <p:cNvSpPr txBox="1"/>
          <p:nvPr/>
        </p:nvSpPr>
        <p:spPr>
          <a:xfrm>
            <a:off x="3203484" y="4316253"/>
            <a:ext cx="1755144" cy="830997"/>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84435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defRPr/>
            </a:pPr>
            <a:r>
              <a:rPr lang="el-GR" sz="3600"/>
              <a:t>Χαρακτηριστικά παραδείγματα</a:t>
            </a:r>
            <a:endParaRPr lang="el-GR" sz="3200" b="1" i="1" dirty="0">
              <a:solidFill>
                <a:schemeClr val="tx2">
                  <a:lumMod val="75000"/>
                </a:schemeClr>
              </a:solidFill>
              <a:effectLst>
                <a:outerShdw blurRad="38100" dist="38100" dir="2700000" algn="tl">
                  <a:srgbClr val="000000"/>
                </a:outerShdw>
              </a:effectLst>
              <a:latin typeface="Courier New" pitchFamily="49" charset="0"/>
              <a:cs typeface="Courier New" pitchFamily="49" charset="0"/>
            </a:endParaRPr>
          </a:p>
        </p:txBody>
      </p:sp>
      <p:graphicFrame>
        <p:nvGraphicFramePr>
          <p:cNvPr id="9218" name="Object 2"/>
          <p:cNvGraphicFramePr>
            <a:graphicFrameLocks noGrp="1" noChangeAspect="1"/>
          </p:cNvGraphicFramePr>
          <p:nvPr>
            <p:ph idx="1"/>
          </p:nvPr>
        </p:nvGraphicFramePr>
        <p:xfrm>
          <a:off x="4757738" y="1471613"/>
          <a:ext cx="3949700" cy="3140075"/>
        </p:xfrm>
        <a:graphic>
          <a:graphicData uri="http://schemas.openxmlformats.org/presentationml/2006/ole">
            <mc:AlternateContent xmlns:mc="http://schemas.openxmlformats.org/markup-compatibility/2006">
              <mc:Choice xmlns:v="urn:schemas-microsoft-com:vml" Requires="v">
                <p:oleObj spid="_x0000_s5163" name="Graph" r:id="rId3" imgW="3948989" imgH="3138221" progId="">
                  <p:embed/>
                </p:oleObj>
              </mc:Choice>
              <mc:Fallback>
                <p:oleObj name="Graph" r:id="rId3" imgW="3948989" imgH="3138221" progId="">
                  <p:embed/>
                  <p:pic>
                    <p:nvPicPr>
                      <p:cNvPr id="0" name="Picture 3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1471613"/>
                        <a:ext cx="39497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3" descr="Analysis of a bronze alloy scraper with the combined use of LIBS and μ-XRF (view 8)"/>
          <p:cNvPicPr>
            <a:picLocks noChangeAspect="1" noChangeArrowheads="1"/>
          </p:cNvPicPr>
          <p:nvPr/>
        </p:nvPicPr>
        <p:blipFill>
          <a:blip r:embed="rId5" cstate="print"/>
          <a:srcRect/>
          <a:stretch>
            <a:fillRect/>
          </a:stretch>
        </p:blipFill>
        <p:spPr bwMode="auto">
          <a:xfrm>
            <a:off x="218273" y="0"/>
            <a:ext cx="3975100" cy="5143500"/>
          </a:xfrm>
          <a:prstGeom prst="rect">
            <a:avLst/>
          </a:prstGeom>
          <a:noFill/>
          <a:ln w="9525">
            <a:noFill/>
            <a:miter lim="800000"/>
            <a:headEnd/>
            <a:tailEnd/>
          </a:ln>
        </p:spPr>
      </p:pic>
      <p:sp>
        <p:nvSpPr>
          <p:cNvPr id="11" name="Text Box 4"/>
          <p:cNvSpPr txBox="1">
            <a:spLocks noChangeArrowheads="1"/>
          </p:cNvSpPr>
          <p:nvPr/>
        </p:nvSpPr>
        <p:spPr bwMode="auto">
          <a:xfrm>
            <a:off x="291298" y="1727200"/>
            <a:ext cx="935037" cy="369887"/>
          </a:xfrm>
          <a:prstGeom prst="rect">
            <a:avLst/>
          </a:prstGeom>
          <a:noFill/>
          <a:ln w="12700">
            <a:noFill/>
            <a:miter lim="800000"/>
            <a:headEnd type="none" w="sm" len="sm"/>
            <a:tailEnd type="none" w="sm" len="sm"/>
          </a:ln>
        </p:spPr>
        <p:txBody>
          <a:bodyPr lIns="91437" tIns="45719" rIns="91437" bIns="45719">
            <a:spAutoFit/>
          </a:bodyPr>
          <a:lstStyle/>
          <a:p>
            <a:pPr algn="ctr">
              <a:spcBef>
                <a:spcPct val="50000"/>
              </a:spcBef>
            </a:pPr>
            <a:r>
              <a:rPr lang="en-US" b="1" dirty="0">
                <a:solidFill>
                  <a:schemeClr val="bg1"/>
                </a:solidFill>
                <a:latin typeface="Garamond" pitchFamily="18" charset="0"/>
              </a:rPr>
              <a:t>LIBS</a:t>
            </a:r>
            <a:endParaRPr lang="el-GR" b="1" dirty="0">
              <a:solidFill>
                <a:schemeClr val="bg1"/>
              </a:solidFill>
              <a:latin typeface="Garamond" pitchFamily="18" charset="0"/>
            </a:endParaRPr>
          </a:p>
        </p:txBody>
      </p:sp>
      <p:sp>
        <p:nvSpPr>
          <p:cNvPr id="12" name="Line 5"/>
          <p:cNvSpPr>
            <a:spLocks noChangeShapeType="1"/>
          </p:cNvSpPr>
          <p:nvPr/>
        </p:nvSpPr>
        <p:spPr bwMode="auto">
          <a:xfrm>
            <a:off x="1010435" y="1871662"/>
            <a:ext cx="215900" cy="0"/>
          </a:xfrm>
          <a:prstGeom prst="line">
            <a:avLst/>
          </a:prstGeom>
          <a:noFill/>
          <a:ln w="38100">
            <a:solidFill>
              <a:schemeClr val="bg1"/>
            </a:solidFill>
            <a:round/>
            <a:headEnd type="none" w="sm" len="sm"/>
            <a:tailEnd type="triangle" w="sm" len="sm"/>
          </a:ln>
        </p:spPr>
        <p:txBody>
          <a:bodyPr wrap="none" lIns="91437" tIns="45719" rIns="91437" bIns="45719" anchor="ctr"/>
          <a:lstStyle/>
          <a:p>
            <a:endParaRPr lang="el-GR">
              <a:solidFill>
                <a:schemeClr val="bg1"/>
              </a:solidFill>
            </a:endParaRPr>
          </a:p>
        </p:txBody>
      </p:sp>
      <p:sp>
        <p:nvSpPr>
          <p:cNvPr id="13" name="Text Box 6"/>
          <p:cNvSpPr txBox="1">
            <a:spLocks noChangeArrowheads="1"/>
          </p:cNvSpPr>
          <p:nvPr/>
        </p:nvSpPr>
        <p:spPr bwMode="auto">
          <a:xfrm>
            <a:off x="3308325" y="1606911"/>
            <a:ext cx="863600" cy="369887"/>
          </a:xfrm>
          <a:prstGeom prst="rect">
            <a:avLst/>
          </a:prstGeom>
          <a:noFill/>
          <a:ln w="12700">
            <a:noFill/>
            <a:miter lim="800000"/>
            <a:headEnd type="none" w="sm" len="sm"/>
            <a:tailEnd type="none" w="sm" len="sm"/>
          </a:ln>
        </p:spPr>
        <p:txBody>
          <a:bodyPr lIns="91437" tIns="45719" rIns="91437" bIns="45719">
            <a:spAutoFit/>
          </a:bodyPr>
          <a:lstStyle/>
          <a:p>
            <a:pPr algn="ctr">
              <a:spcBef>
                <a:spcPct val="50000"/>
              </a:spcBef>
            </a:pPr>
            <a:r>
              <a:rPr lang="el-GR" b="1" dirty="0">
                <a:solidFill>
                  <a:schemeClr val="bg1"/>
                </a:solidFill>
                <a:latin typeface="Garamond" pitchFamily="18" charset="0"/>
              </a:rPr>
              <a:t>μ-</a:t>
            </a:r>
            <a:r>
              <a:rPr lang="en-US" b="1" dirty="0">
                <a:solidFill>
                  <a:schemeClr val="bg1"/>
                </a:solidFill>
                <a:latin typeface="Garamond" pitchFamily="18" charset="0"/>
              </a:rPr>
              <a:t>XRF</a:t>
            </a:r>
            <a:endParaRPr lang="el-GR" b="1" dirty="0">
              <a:solidFill>
                <a:schemeClr val="bg1"/>
              </a:solidFill>
              <a:latin typeface="Garamond" pitchFamily="18" charset="0"/>
            </a:endParaRPr>
          </a:p>
        </p:txBody>
      </p:sp>
      <p:sp>
        <p:nvSpPr>
          <p:cNvPr id="14" name="Line 7"/>
          <p:cNvSpPr>
            <a:spLocks noChangeShapeType="1"/>
          </p:cNvSpPr>
          <p:nvPr/>
        </p:nvSpPr>
        <p:spPr bwMode="auto">
          <a:xfrm flipH="1">
            <a:off x="3099585" y="1871662"/>
            <a:ext cx="287338" cy="0"/>
          </a:xfrm>
          <a:prstGeom prst="line">
            <a:avLst/>
          </a:prstGeom>
          <a:noFill/>
          <a:ln w="38100">
            <a:solidFill>
              <a:schemeClr val="bg1"/>
            </a:solidFill>
            <a:round/>
            <a:headEnd type="none" w="sm" len="sm"/>
            <a:tailEnd type="triangle" w="sm" len="sm"/>
          </a:ln>
        </p:spPr>
        <p:txBody>
          <a:bodyPr wrap="none" lIns="91437" tIns="45719" rIns="91437" bIns="45719" anchor="ctr"/>
          <a:lstStyle/>
          <a:p>
            <a:endParaRPr lang="el-GR">
              <a:solidFill>
                <a:schemeClr val="bg1"/>
              </a:solidFill>
            </a:endParaRPr>
          </a:p>
        </p:txBody>
      </p:sp>
      <p:sp>
        <p:nvSpPr>
          <p:cNvPr id="9" name="TextBox 8"/>
          <p:cNvSpPr txBox="1"/>
          <p:nvPr/>
        </p:nvSpPr>
        <p:spPr>
          <a:xfrm>
            <a:off x="4932040" y="4515966"/>
            <a:ext cx="3528392"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89450279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l-GR" sz="3800" dirty="0" smtClean="0">
                <a:latin typeface="+mn-lt"/>
              </a:rPr>
              <a:t>Αναλυτικές Διαγνωστικές Τεχνικές</a:t>
            </a:r>
            <a:endParaRPr lang="el-GR" sz="3800" dirty="0">
              <a:latin typeface="+mn-lt"/>
            </a:endParaRP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62552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AutoShape 5"/>
          <p:cNvSpPr>
            <a:spLocks noChangeAspect="1" noChangeArrowheads="1"/>
          </p:cNvSpPr>
          <p:nvPr/>
        </p:nvSpPr>
        <p:spPr bwMode="auto">
          <a:xfrm>
            <a:off x="0" y="561063"/>
            <a:ext cx="9144000" cy="4262438"/>
          </a:xfrm>
          <a:prstGeom prst="rect">
            <a:avLst/>
          </a:prstGeom>
          <a:noFill/>
          <a:ln w="9525">
            <a:noFill/>
            <a:miter lim="800000"/>
            <a:headEnd/>
            <a:tailEnd/>
          </a:ln>
        </p:spPr>
        <p:txBody>
          <a:bodyPr/>
          <a:lstStyle/>
          <a:p>
            <a:endParaRPr lang="el-GR"/>
          </a:p>
        </p:txBody>
      </p:sp>
      <p:sp>
        <p:nvSpPr>
          <p:cNvPr id="62469" name="Rectangle 6"/>
          <p:cNvSpPr>
            <a:spLocks noChangeArrowheads="1"/>
          </p:cNvSpPr>
          <p:nvPr/>
        </p:nvSpPr>
        <p:spPr bwMode="auto">
          <a:xfrm>
            <a:off x="3246572" y="1208164"/>
            <a:ext cx="3193854" cy="277250"/>
          </a:xfrm>
          <a:prstGeom prst="rect">
            <a:avLst/>
          </a:prstGeom>
          <a:noFill/>
          <a:ln w="9525">
            <a:noFill/>
            <a:miter lim="800000"/>
            <a:headEnd/>
            <a:tailEnd/>
          </a:ln>
        </p:spPr>
        <p:txBody>
          <a:bodyPr lIns="0" tIns="0" rIns="0" bIns="0">
            <a:spAutoFit/>
          </a:bodyPr>
          <a:lstStyle/>
          <a:p>
            <a:pPr>
              <a:spcAft>
                <a:spcPts val="638"/>
              </a:spcAft>
            </a:pPr>
            <a:r>
              <a:rPr lang="en-US" b="1" dirty="0">
                <a:solidFill>
                  <a:srgbClr val="000000"/>
                </a:solidFill>
              </a:rPr>
              <a:t>XRD </a:t>
            </a:r>
            <a:r>
              <a:rPr lang="el-GR" b="1" dirty="0">
                <a:solidFill>
                  <a:srgbClr val="000000"/>
                </a:solidFill>
              </a:rPr>
              <a:t>κρυσταλλικές φάσεις</a:t>
            </a:r>
            <a:endParaRPr lang="el-GR" dirty="0"/>
          </a:p>
        </p:txBody>
      </p:sp>
      <p:sp>
        <p:nvSpPr>
          <p:cNvPr id="62503" name="Freeform 8"/>
          <p:cNvSpPr>
            <a:spLocks/>
          </p:cNvSpPr>
          <p:nvPr/>
        </p:nvSpPr>
        <p:spPr bwMode="auto">
          <a:xfrm>
            <a:off x="3429147" y="2052307"/>
            <a:ext cx="174436" cy="1270130"/>
          </a:xfrm>
          <a:custGeom>
            <a:avLst/>
            <a:gdLst>
              <a:gd name="T0" fmla="*/ 208 w 208"/>
              <a:gd name="T1" fmla="*/ 773 h 1602"/>
              <a:gd name="T2" fmla="*/ 0 w 208"/>
              <a:gd name="T3" fmla="*/ 0 h 1602"/>
              <a:gd name="T4" fmla="*/ 0 w 208"/>
              <a:gd name="T5" fmla="*/ 829 h 1602"/>
              <a:gd name="T6" fmla="*/ 208 w 208"/>
              <a:gd name="T7" fmla="*/ 1602 h 1602"/>
              <a:gd name="T8" fmla="*/ 208 w 208"/>
              <a:gd name="T9" fmla="*/ 773 h 1602"/>
              <a:gd name="T10" fmla="*/ 0 60000 65536"/>
              <a:gd name="T11" fmla="*/ 0 60000 65536"/>
              <a:gd name="T12" fmla="*/ 0 60000 65536"/>
              <a:gd name="T13" fmla="*/ 0 60000 65536"/>
              <a:gd name="T14" fmla="*/ 0 60000 65536"/>
              <a:gd name="T15" fmla="*/ 0 w 208"/>
              <a:gd name="T16" fmla="*/ 0 h 1602"/>
              <a:gd name="T17" fmla="*/ 208 w 208"/>
              <a:gd name="T18" fmla="*/ 1602 h 1602"/>
            </a:gdLst>
            <a:ahLst/>
            <a:cxnLst>
              <a:cxn ang="T10">
                <a:pos x="T0" y="T1"/>
              </a:cxn>
              <a:cxn ang="T11">
                <a:pos x="T2" y="T3"/>
              </a:cxn>
              <a:cxn ang="T12">
                <a:pos x="T4" y="T5"/>
              </a:cxn>
              <a:cxn ang="T13">
                <a:pos x="T6" y="T7"/>
              </a:cxn>
              <a:cxn ang="T14">
                <a:pos x="T8" y="T9"/>
              </a:cxn>
            </a:cxnLst>
            <a:rect l="T15" t="T16" r="T17" b="T18"/>
            <a:pathLst>
              <a:path w="208" h="1602">
                <a:moveTo>
                  <a:pt x="208" y="773"/>
                </a:moveTo>
                <a:lnTo>
                  <a:pt x="0" y="0"/>
                </a:lnTo>
                <a:lnTo>
                  <a:pt x="0" y="829"/>
                </a:lnTo>
                <a:lnTo>
                  <a:pt x="208" y="1602"/>
                </a:lnTo>
                <a:lnTo>
                  <a:pt x="208" y="773"/>
                </a:lnTo>
                <a:close/>
              </a:path>
            </a:pathLst>
          </a:custGeom>
          <a:solidFill>
            <a:srgbClr val="004040"/>
          </a:solidFill>
          <a:ln w="10160">
            <a:noFill/>
            <a:prstDash val="solid"/>
            <a:round/>
            <a:headEnd/>
            <a:tailEnd/>
          </a:ln>
        </p:spPr>
        <p:txBody>
          <a:bodyPr/>
          <a:lstStyle/>
          <a:p>
            <a:endParaRPr lang="el-GR"/>
          </a:p>
        </p:txBody>
      </p:sp>
      <p:sp>
        <p:nvSpPr>
          <p:cNvPr id="62504" name="Freeform 9"/>
          <p:cNvSpPr>
            <a:spLocks/>
          </p:cNvSpPr>
          <p:nvPr/>
        </p:nvSpPr>
        <p:spPr bwMode="auto">
          <a:xfrm>
            <a:off x="3429147" y="2052307"/>
            <a:ext cx="174436" cy="612865"/>
          </a:xfrm>
          <a:custGeom>
            <a:avLst/>
            <a:gdLst>
              <a:gd name="T0" fmla="*/ 0 w 208"/>
              <a:gd name="T1" fmla="*/ 0 h 773"/>
              <a:gd name="T2" fmla="*/ 0 w 208"/>
              <a:gd name="T3" fmla="*/ 0 h 773"/>
              <a:gd name="T4" fmla="*/ 52 w 208"/>
              <a:gd name="T5" fmla="*/ 0 h 773"/>
              <a:gd name="T6" fmla="*/ 52 w 208"/>
              <a:gd name="T7" fmla="*/ 0 h 773"/>
              <a:gd name="T8" fmla="*/ 52 w 208"/>
              <a:gd name="T9" fmla="*/ 0 h 773"/>
              <a:gd name="T10" fmla="*/ 104 w 208"/>
              <a:gd name="T11" fmla="*/ 0 h 773"/>
              <a:gd name="T12" fmla="*/ 104 w 208"/>
              <a:gd name="T13" fmla="*/ 0 h 773"/>
              <a:gd name="T14" fmla="*/ 104 w 208"/>
              <a:gd name="T15" fmla="*/ 0 h 773"/>
              <a:gd name="T16" fmla="*/ 156 w 208"/>
              <a:gd name="T17" fmla="*/ 0 h 773"/>
              <a:gd name="T18" fmla="*/ 156 w 208"/>
              <a:gd name="T19" fmla="*/ 0 h 773"/>
              <a:gd name="T20" fmla="*/ 156 w 208"/>
              <a:gd name="T21" fmla="*/ 0 h 773"/>
              <a:gd name="T22" fmla="*/ 208 w 208"/>
              <a:gd name="T23" fmla="*/ 0 h 773"/>
              <a:gd name="T24" fmla="*/ 208 w 208"/>
              <a:gd name="T25" fmla="*/ 0 h 773"/>
              <a:gd name="T26" fmla="*/ 208 w 208"/>
              <a:gd name="T27" fmla="*/ 773 h 773"/>
              <a:gd name="T28" fmla="*/ 0 w 208"/>
              <a:gd name="T29" fmla="*/ 0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773"/>
              <a:gd name="T47" fmla="*/ 208 w 208"/>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773">
                <a:moveTo>
                  <a:pt x="0" y="0"/>
                </a:moveTo>
                <a:lnTo>
                  <a:pt x="0" y="0"/>
                </a:lnTo>
                <a:lnTo>
                  <a:pt x="52" y="0"/>
                </a:lnTo>
                <a:lnTo>
                  <a:pt x="104" y="0"/>
                </a:lnTo>
                <a:lnTo>
                  <a:pt x="156" y="0"/>
                </a:lnTo>
                <a:lnTo>
                  <a:pt x="208" y="0"/>
                </a:lnTo>
                <a:lnTo>
                  <a:pt x="208" y="773"/>
                </a:lnTo>
                <a:lnTo>
                  <a:pt x="0" y="0"/>
                </a:lnTo>
                <a:close/>
              </a:path>
            </a:pathLst>
          </a:custGeom>
          <a:solidFill>
            <a:srgbClr val="008080"/>
          </a:solidFill>
          <a:ln w="10160">
            <a:noFill/>
            <a:prstDash val="solid"/>
            <a:round/>
            <a:headEnd/>
            <a:tailEnd/>
          </a:ln>
        </p:spPr>
        <p:txBody>
          <a:bodyPr/>
          <a:lstStyle/>
          <a:p>
            <a:endParaRPr lang="el-GR"/>
          </a:p>
        </p:txBody>
      </p:sp>
      <p:sp>
        <p:nvSpPr>
          <p:cNvPr id="62505" name="Freeform 10"/>
          <p:cNvSpPr>
            <a:spLocks/>
          </p:cNvSpPr>
          <p:nvPr/>
        </p:nvSpPr>
        <p:spPr bwMode="auto">
          <a:xfrm>
            <a:off x="3210263" y="2058650"/>
            <a:ext cx="349710" cy="1263787"/>
          </a:xfrm>
          <a:custGeom>
            <a:avLst/>
            <a:gdLst>
              <a:gd name="T0" fmla="*/ 417 w 417"/>
              <a:gd name="T1" fmla="*/ 765 h 1594"/>
              <a:gd name="T2" fmla="*/ 0 w 417"/>
              <a:gd name="T3" fmla="*/ 0 h 1594"/>
              <a:gd name="T4" fmla="*/ 0 w 417"/>
              <a:gd name="T5" fmla="*/ 829 h 1594"/>
              <a:gd name="T6" fmla="*/ 417 w 417"/>
              <a:gd name="T7" fmla="*/ 1594 h 1594"/>
              <a:gd name="T8" fmla="*/ 417 w 417"/>
              <a:gd name="T9" fmla="*/ 765 h 1594"/>
              <a:gd name="T10" fmla="*/ 0 60000 65536"/>
              <a:gd name="T11" fmla="*/ 0 60000 65536"/>
              <a:gd name="T12" fmla="*/ 0 60000 65536"/>
              <a:gd name="T13" fmla="*/ 0 60000 65536"/>
              <a:gd name="T14" fmla="*/ 0 60000 65536"/>
              <a:gd name="T15" fmla="*/ 0 w 417"/>
              <a:gd name="T16" fmla="*/ 0 h 1594"/>
              <a:gd name="T17" fmla="*/ 417 w 417"/>
              <a:gd name="T18" fmla="*/ 1594 h 1594"/>
            </a:gdLst>
            <a:ahLst/>
            <a:cxnLst>
              <a:cxn ang="T10">
                <a:pos x="T0" y="T1"/>
              </a:cxn>
              <a:cxn ang="T11">
                <a:pos x="T2" y="T3"/>
              </a:cxn>
              <a:cxn ang="T12">
                <a:pos x="T4" y="T5"/>
              </a:cxn>
              <a:cxn ang="T13">
                <a:pos x="T6" y="T7"/>
              </a:cxn>
              <a:cxn ang="T14">
                <a:pos x="T8" y="T9"/>
              </a:cxn>
            </a:cxnLst>
            <a:rect l="T15" t="T16" r="T17" b="T18"/>
            <a:pathLst>
              <a:path w="417" h="1594">
                <a:moveTo>
                  <a:pt x="417" y="765"/>
                </a:moveTo>
                <a:lnTo>
                  <a:pt x="0" y="0"/>
                </a:lnTo>
                <a:lnTo>
                  <a:pt x="0" y="829"/>
                </a:lnTo>
                <a:lnTo>
                  <a:pt x="417" y="1594"/>
                </a:lnTo>
                <a:lnTo>
                  <a:pt x="417" y="765"/>
                </a:lnTo>
                <a:close/>
              </a:path>
            </a:pathLst>
          </a:custGeom>
          <a:solidFill>
            <a:srgbClr val="400000"/>
          </a:solidFill>
          <a:ln w="10160">
            <a:noFill/>
            <a:prstDash val="solid"/>
            <a:round/>
            <a:headEnd/>
            <a:tailEnd/>
          </a:ln>
        </p:spPr>
        <p:txBody>
          <a:bodyPr/>
          <a:lstStyle/>
          <a:p>
            <a:endParaRPr lang="el-GR"/>
          </a:p>
        </p:txBody>
      </p:sp>
      <p:sp>
        <p:nvSpPr>
          <p:cNvPr id="62506" name="Freeform 11"/>
          <p:cNvSpPr>
            <a:spLocks/>
          </p:cNvSpPr>
          <p:nvPr/>
        </p:nvSpPr>
        <p:spPr bwMode="auto">
          <a:xfrm>
            <a:off x="3210263" y="2052307"/>
            <a:ext cx="349710" cy="612865"/>
          </a:xfrm>
          <a:custGeom>
            <a:avLst/>
            <a:gdLst>
              <a:gd name="T0" fmla="*/ 0 w 417"/>
              <a:gd name="T1" fmla="*/ 8 h 773"/>
              <a:gd name="T2" fmla="*/ 0 w 417"/>
              <a:gd name="T3" fmla="*/ 8 h 773"/>
              <a:gd name="T4" fmla="*/ 52 w 417"/>
              <a:gd name="T5" fmla="*/ 4 h 773"/>
              <a:gd name="T6" fmla="*/ 52 w 417"/>
              <a:gd name="T7" fmla="*/ 4 h 773"/>
              <a:gd name="T8" fmla="*/ 52 w 417"/>
              <a:gd name="T9" fmla="*/ 4 h 773"/>
              <a:gd name="T10" fmla="*/ 104 w 417"/>
              <a:gd name="T11" fmla="*/ 4 h 773"/>
              <a:gd name="T12" fmla="*/ 104 w 417"/>
              <a:gd name="T13" fmla="*/ 4 h 773"/>
              <a:gd name="T14" fmla="*/ 104 w 417"/>
              <a:gd name="T15" fmla="*/ 4 h 773"/>
              <a:gd name="T16" fmla="*/ 156 w 417"/>
              <a:gd name="T17" fmla="*/ 0 h 773"/>
              <a:gd name="T18" fmla="*/ 156 w 417"/>
              <a:gd name="T19" fmla="*/ 0 h 773"/>
              <a:gd name="T20" fmla="*/ 156 w 417"/>
              <a:gd name="T21" fmla="*/ 0 h 773"/>
              <a:gd name="T22" fmla="*/ 209 w 417"/>
              <a:gd name="T23" fmla="*/ 0 h 773"/>
              <a:gd name="T24" fmla="*/ 209 w 417"/>
              <a:gd name="T25" fmla="*/ 0 h 773"/>
              <a:gd name="T26" fmla="*/ 417 w 417"/>
              <a:gd name="T27" fmla="*/ 773 h 773"/>
              <a:gd name="T28" fmla="*/ 0 w 417"/>
              <a:gd name="T29" fmla="*/ 8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7"/>
              <a:gd name="T46" fmla="*/ 0 h 773"/>
              <a:gd name="T47" fmla="*/ 417 w 417"/>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7" h="773">
                <a:moveTo>
                  <a:pt x="0" y="8"/>
                </a:moveTo>
                <a:lnTo>
                  <a:pt x="0" y="8"/>
                </a:lnTo>
                <a:lnTo>
                  <a:pt x="52" y="4"/>
                </a:lnTo>
                <a:lnTo>
                  <a:pt x="104" y="4"/>
                </a:lnTo>
                <a:lnTo>
                  <a:pt x="156" y="0"/>
                </a:lnTo>
                <a:lnTo>
                  <a:pt x="209" y="0"/>
                </a:lnTo>
                <a:lnTo>
                  <a:pt x="417" y="773"/>
                </a:lnTo>
                <a:lnTo>
                  <a:pt x="0" y="8"/>
                </a:lnTo>
                <a:close/>
              </a:path>
            </a:pathLst>
          </a:custGeom>
          <a:solidFill>
            <a:srgbClr val="800000"/>
          </a:solidFill>
          <a:ln w="10160">
            <a:noFill/>
            <a:prstDash val="solid"/>
            <a:round/>
            <a:headEnd/>
            <a:tailEnd/>
          </a:ln>
        </p:spPr>
        <p:txBody>
          <a:bodyPr/>
          <a:lstStyle/>
          <a:p>
            <a:endParaRPr lang="el-GR"/>
          </a:p>
        </p:txBody>
      </p:sp>
      <p:sp>
        <p:nvSpPr>
          <p:cNvPr id="62507" name="Freeform 12"/>
          <p:cNvSpPr>
            <a:spLocks/>
          </p:cNvSpPr>
          <p:nvPr/>
        </p:nvSpPr>
        <p:spPr bwMode="auto">
          <a:xfrm>
            <a:off x="2941062" y="2071335"/>
            <a:ext cx="565239" cy="1254273"/>
          </a:xfrm>
          <a:custGeom>
            <a:avLst/>
            <a:gdLst>
              <a:gd name="T0" fmla="*/ 674 w 674"/>
              <a:gd name="T1" fmla="*/ 753 h 1582"/>
              <a:gd name="T2" fmla="*/ 0 w 674"/>
              <a:gd name="T3" fmla="*/ 0 h 1582"/>
              <a:gd name="T4" fmla="*/ 0 w 674"/>
              <a:gd name="T5" fmla="*/ 829 h 1582"/>
              <a:gd name="T6" fmla="*/ 674 w 674"/>
              <a:gd name="T7" fmla="*/ 1582 h 1582"/>
              <a:gd name="T8" fmla="*/ 674 w 674"/>
              <a:gd name="T9" fmla="*/ 753 h 1582"/>
              <a:gd name="T10" fmla="*/ 0 60000 65536"/>
              <a:gd name="T11" fmla="*/ 0 60000 65536"/>
              <a:gd name="T12" fmla="*/ 0 60000 65536"/>
              <a:gd name="T13" fmla="*/ 0 60000 65536"/>
              <a:gd name="T14" fmla="*/ 0 60000 65536"/>
              <a:gd name="T15" fmla="*/ 0 w 674"/>
              <a:gd name="T16" fmla="*/ 0 h 1582"/>
              <a:gd name="T17" fmla="*/ 674 w 674"/>
              <a:gd name="T18" fmla="*/ 1582 h 1582"/>
            </a:gdLst>
            <a:ahLst/>
            <a:cxnLst>
              <a:cxn ang="T10">
                <a:pos x="T0" y="T1"/>
              </a:cxn>
              <a:cxn ang="T11">
                <a:pos x="T2" y="T3"/>
              </a:cxn>
              <a:cxn ang="T12">
                <a:pos x="T4" y="T5"/>
              </a:cxn>
              <a:cxn ang="T13">
                <a:pos x="T6" y="T7"/>
              </a:cxn>
              <a:cxn ang="T14">
                <a:pos x="T8" y="T9"/>
              </a:cxn>
            </a:cxnLst>
            <a:rect l="T15" t="T16" r="T17" b="T18"/>
            <a:pathLst>
              <a:path w="674" h="1582">
                <a:moveTo>
                  <a:pt x="674" y="753"/>
                </a:moveTo>
                <a:lnTo>
                  <a:pt x="0" y="0"/>
                </a:lnTo>
                <a:lnTo>
                  <a:pt x="0" y="829"/>
                </a:lnTo>
                <a:lnTo>
                  <a:pt x="674" y="1582"/>
                </a:lnTo>
                <a:lnTo>
                  <a:pt x="674" y="753"/>
                </a:lnTo>
                <a:close/>
              </a:path>
            </a:pathLst>
          </a:custGeom>
          <a:solidFill>
            <a:srgbClr val="400040"/>
          </a:solidFill>
          <a:ln w="10160">
            <a:noFill/>
            <a:prstDash val="solid"/>
            <a:round/>
            <a:headEnd/>
            <a:tailEnd/>
          </a:ln>
        </p:spPr>
        <p:txBody>
          <a:bodyPr/>
          <a:lstStyle/>
          <a:p>
            <a:endParaRPr lang="el-GR"/>
          </a:p>
        </p:txBody>
      </p:sp>
      <p:sp>
        <p:nvSpPr>
          <p:cNvPr id="62508" name="Freeform 13"/>
          <p:cNvSpPr>
            <a:spLocks/>
          </p:cNvSpPr>
          <p:nvPr/>
        </p:nvSpPr>
        <p:spPr bwMode="auto">
          <a:xfrm>
            <a:off x="2941062" y="2061821"/>
            <a:ext cx="565239" cy="606523"/>
          </a:xfrm>
          <a:custGeom>
            <a:avLst/>
            <a:gdLst>
              <a:gd name="T0" fmla="*/ 0 w 674"/>
              <a:gd name="T1" fmla="*/ 12 h 765"/>
              <a:gd name="T2" fmla="*/ 0 w 674"/>
              <a:gd name="T3" fmla="*/ 12 h 765"/>
              <a:gd name="T4" fmla="*/ 49 w 674"/>
              <a:gd name="T5" fmla="*/ 8 h 765"/>
              <a:gd name="T6" fmla="*/ 49 w 674"/>
              <a:gd name="T7" fmla="*/ 8 h 765"/>
              <a:gd name="T8" fmla="*/ 49 w 674"/>
              <a:gd name="T9" fmla="*/ 8 h 765"/>
              <a:gd name="T10" fmla="*/ 101 w 674"/>
              <a:gd name="T11" fmla="*/ 4 h 765"/>
              <a:gd name="T12" fmla="*/ 101 w 674"/>
              <a:gd name="T13" fmla="*/ 4 h 765"/>
              <a:gd name="T14" fmla="*/ 101 w 674"/>
              <a:gd name="T15" fmla="*/ 4 h 765"/>
              <a:gd name="T16" fmla="*/ 153 w 674"/>
              <a:gd name="T17" fmla="*/ 4 h 765"/>
              <a:gd name="T18" fmla="*/ 153 w 674"/>
              <a:gd name="T19" fmla="*/ 4 h 765"/>
              <a:gd name="T20" fmla="*/ 153 w 674"/>
              <a:gd name="T21" fmla="*/ 4 h 765"/>
              <a:gd name="T22" fmla="*/ 205 w 674"/>
              <a:gd name="T23" fmla="*/ 0 h 765"/>
              <a:gd name="T24" fmla="*/ 205 w 674"/>
              <a:gd name="T25" fmla="*/ 0 h 765"/>
              <a:gd name="T26" fmla="*/ 205 w 674"/>
              <a:gd name="T27" fmla="*/ 0 h 765"/>
              <a:gd name="T28" fmla="*/ 257 w 674"/>
              <a:gd name="T29" fmla="*/ 0 h 765"/>
              <a:gd name="T30" fmla="*/ 257 w 674"/>
              <a:gd name="T31" fmla="*/ 0 h 765"/>
              <a:gd name="T32" fmla="*/ 674 w 674"/>
              <a:gd name="T33" fmla="*/ 765 h 765"/>
              <a:gd name="T34" fmla="*/ 0 w 674"/>
              <a:gd name="T35" fmla="*/ 12 h 7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4"/>
              <a:gd name="T55" fmla="*/ 0 h 765"/>
              <a:gd name="T56" fmla="*/ 674 w 674"/>
              <a:gd name="T57" fmla="*/ 765 h 7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4" h="765">
                <a:moveTo>
                  <a:pt x="0" y="12"/>
                </a:moveTo>
                <a:lnTo>
                  <a:pt x="0" y="12"/>
                </a:lnTo>
                <a:lnTo>
                  <a:pt x="49" y="8"/>
                </a:lnTo>
                <a:lnTo>
                  <a:pt x="101" y="4"/>
                </a:lnTo>
                <a:lnTo>
                  <a:pt x="153" y="4"/>
                </a:lnTo>
                <a:lnTo>
                  <a:pt x="205" y="0"/>
                </a:lnTo>
                <a:lnTo>
                  <a:pt x="257" y="0"/>
                </a:lnTo>
                <a:lnTo>
                  <a:pt x="674" y="765"/>
                </a:lnTo>
                <a:lnTo>
                  <a:pt x="0" y="12"/>
                </a:lnTo>
                <a:close/>
              </a:path>
            </a:pathLst>
          </a:custGeom>
          <a:solidFill>
            <a:srgbClr val="800080"/>
          </a:solidFill>
          <a:ln w="10160">
            <a:noFill/>
            <a:prstDash val="solid"/>
            <a:round/>
            <a:headEnd/>
            <a:tailEnd/>
          </a:ln>
        </p:spPr>
        <p:txBody>
          <a:bodyPr/>
          <a:lstStyle/>
          <a:p>
            <a:endParaRPr lang="el-GR"/>
          </a:p>
        </p:txBody>
      </p:sp>
      <p:sp>
        <p:nvSpPr>
          <p:cNvPr id="62509" name="Freeform 14"/>
          <p:cNvSpPr>
            <a:spLocks/>
          </p:cNvSpPr>
          <p:nvPr/>
        </p:nvSpPr>
        <p:spPr bwMode="auto">
          <a:xfrm>
            <a:off x="3714282" y="2077678"/>
            <a:ext cx="732966" cy="1244759"/>
          </a:xfrm>
          <a:custGeom>
            <a:avLst/>
            <a:gdLst>
              <a:gd name="T0" fmla="*/ 0 w 874"/>
              <a:gd name="T1" fmla="*/ 741 h 1570"/>
              <a:gd name="T2" fmla="*/ 874 w 874"/>
              <a:gd name="T3" fmla="*/ 0 h 1570"/>
              <a:gd name="T4" fmla="*/ 874 w 874"/>
              <a:gd name="T5" fmla="*/ 829 h 1570"/>
              <a:gd name="T6" fmla="*/ 0 w 874"/>
              <a:gd name="T7" fmla="*/ 1570 h 1570"/>
              <a:gd name="T8" fmla="*/ 0 w 874"/>
              <a:gd name="T9" fmla="*/ 741 h 1570"/>
              <a:gd name="T10" fmla="*/ 0 60000 65536"/>
              <a:gd name="T11" fmla="*/ 0 60000 65536"/>
              <a:gd name="T12" fmla="*/ 0 60000 65536"/>
              <a:gd name="T13" fmla="*/ 0 60000 65536"/>
              <a:gd name="T14" fmla="*/ 0 60000 65536"/>
              <a:gd name="T15" fmla="*/ 0 w 874"/>
              <a:gd name="T16" fmla="*/ 0 h 1570"/>
              <a:gd name="T17" fmla="*/ 874 w 874"/>
              <a:gd name="T18" fmla="*/ 1570 h 1570"/>
            </a:gdLst>
            <a:ahLst/>
            <a:cxnLst>
              <a:cxn ang="T10">
                <a:pos x="T0" y="T1"/>
              </a:cxn>
              <a:cxn ang="T11">
                <a:pos x="T2" y="T3"/>
              </a:cxn>
              <a:cxn ang="T12">
                <a:pos x="T4" y="T5"/>
              </a:cxn>
              <a:cxn ang="T13">
                <a:pos x="T6" y="T7"/>
              </a:cxn>
              <a:cxn ang="T14">
                <a:pos x="T8" y="T9"/>
              </a:cxn>
            </a:cxnLst>
            <a:rect l="T15" t="T16" r="T17" b="T18"/>
            <a:pathLst>
              <a:path w="874" h="1570">
                <a:moveTo>
                  <a:pt x="0" y="741"/>
                </a:moveTo>
                <a:lnTo>
                  <a:pt x="874" y="0"/>
                </a:lnTo>
                <a:lnTo>
                  <a:pt x="874" y="829"/>
                </a:lnTo>
                <a:lnTo>
                  <a:pt x="0" y="1570"/>
                </a:lnTo>
                <a:lnTo>
                  <a:pt x="0" y="741"/>
                </a:lnTo>
                <a:close/>
              </a:path>
            </a:pathLst>
          </a:custGeom>
          <a:solidFill>
            <a:srgbClr val="4D4D80"/>
          </a:solidFill>
          <a:ln w="10160">
            <a:noFill/>
            <a:prstDash val="solid"/>
            <a:round/>
            <a:headEnd/>
            <a:tailEnd/>
          </a:ln>
        </p:spPr>
        <p:txBody>
          <a:bodyPr/>
          <a:lstStyle/>
          <a:p>
            <a:endParaRPr lang="el-GR"/>
          </a:p>
        </p:txBody>
      </p:sp>
      <p:sp>
        <p:nvSpPr>
          <p:cNvPr id="62510" name="Freeform 15"/>
          <p:cNvSpPr>
            <a:spLocks/>
          </p:cNvSpPr>
          <p:nvPr/>
        </p:nvSpPr>
        <p:spPr bwMode="auto">
          <a:xfrm>
            <a:off x="3714282" y="2052307"/>
            <a:ext cx="732966" cy="612865"/>
          </a:xfrm>
          <a:custGeom>
            <a:avLst/>
            <a:gdLst>
              <a:gd name="T0" fmla="*/ 0 w 874"/>
              <a:gd name="T1" fmla="*/ 0 h 773"/>
              <a:gd name="T2" fmla="*/ 0 w 874"/>
              <a:gd name="T3" fmla="*/ 0 h 773"/>
              <a:gd name="T4" fmla="*/ 52 w 874"/>
              <a:gd name="T5" fmla="*/ 0 h 773"/>
              <a:gd name="T6" fmla="*/ 52 w 874"/>
              <a:gd name="T7" fmla="*/ 0 h 773"/>
              <a:gd name="T8" fmla="*/ 52 w 874"/>
              <a:gd name="T9" fmla="*/ 0 h 773"/>
              <a:gd name="T10" fmla="*/ 105 w 874"/>
              <a:gd name="T11" fmla="*/ 0 h 773"/>
              <a:gd name="T12" fmla="*/ 105 w 874"/>
              <a:gd name="T13" fmla="*/ 0 h 773"/>
              <a:gd name="T14" fmla="*/ 105 w 874"/>
              <a:gd name="T15" fmla="*/ 0 h 773"/>
              <a:gd name="T16" fmla="*/ 157 w 874"/>
              <a:gd name="T17" fmla="*/ 0 h 773"/>
              <a:gd name="T18" fmla="*/ 157 w 874"/>
              <a:gd name="T19" fmla="*/ 0 h 773"/>
              <a:gd name="T20" fmla="*/ 157 w 874"/>
              <a:gd name="T21" fmla="*/ 0 h 773"/>
              <a:gd name="T22" fmla="*/ 209 w 874"/>
              <a:gd name="T23" fmla="*/ 0 h 773"/>
              <a:gd name="T24" fmla="*/ 209 w 874"/>
              <a:gd name="T25" fmla="*/ 0 h 773"/>
              <a:gd name="T26" fmla="*/ 209 w 874"/>
              <a:gd name="T27" fmla="*/ 0 h 773"/>
              <a:gd name="T28" fmla="*/ 261 w 874"/>
              <a:gd name="T29" fmla="*/ 0 h 773"/>
              <a:gd name="T30" fmla="*/ 261 w 874"/>
              <a:gd name="T31" fmla="*/ 0 h 773"/>
              <a:gd name="T32" fmla="*/ 261 w 874"/>
              <a:gd name="T33" fmla="*/ 0 h 773"/>
              <a:gd name="T34" fmla="*/ 313 w 874"/>
              <a:gd name="T35" fmla="*/ 4 h 773"/>
              <a:gd name="T36" fmla="*/ 313 w 874"/>
              <a:gd name="T37" fmla="*/ 4 h 773"/>
              <a:gd name="T38" fmla="*/ 313 w 874"/>
              <a:gd name="T39" fmla="*/ 4 h 773"/>
              <a:gd name="T40" fmla="*/ 365 w 874"/>
              <a:gd name="T41" fmla="*/ 4 h 773"/>
              <a:gd name="T42" fmla="*/ 365 w 874"/>
              <a:gd name="T43" fmla="*/ 4 h 773"/>
              <a:gd name="T44" fmla="*/ 365 w 874"/>
              <a:gd name="T45" fmla="*/ 4 h 773"/>
              <a:gd name="T46" fmla="*/ 417 w 874"/>
              <a:gd name="T47" fmla="*/ 8 h 773"/>
              <a:gd name="T48" fmla="*/ 417 w 874"/>
              <a:gd name="T49" fmla="*/ 8 h 773"/>
              <a:gd name="T50" fmla="*/ 417 w 874"/>
              <a:gd name="T51" fmla="*/ 8 h 773"/>
              <a:gd name="T52" fmla="*/ 469 w 874"/>
              <a:gd name="T53" fmla="*/ 8 h 773"/>
              <a:gd name="T54" fmla="*/ 469 w 874"/>
              <a:gd name="T55" fmla="*/ 8 h 773"/>
              <a:gd name="T56" fmla="*/ 469 w 874"/>
              <a:gd name="T57" fmla="*/ 8 h 773"/>
              <a:gd name="T58" fmla="*/ 517 w 874"/>
              <a:gd name="T59" fmla="*/ 12 h 773"/>
              <a:gd name="T60" fmla="*/ 517 w 874"/>
              <a:gd name="T61" fmla="*/ 12 h 773"/>
              <a:gd name="T62" fmla="*/ 517 w 874"/>
              <a:gd name="T63" fmla="*/ 12 h 773"/>
              <a:gd name="T64" fmla="*/ 569 w 874"/>
              <a:gd name="T65" fmla="*/ 12 h 773"/>
              <a:gd name="T66" fmla="*/ 569 w 874"/>
              <a:gd name="T67" fmla="*/ 12 h 773"/>
              <a:gd name="T68" fmla="*/ 569 w 874"/>
              <a:gd name="T69" fmla="*/ 12 h 773"/>
              <a:gd name="T70" fmla="*/ 622 w 874"/>
              <a:gd name="T71" fmla="*/ 16 h 773"/>
              <a:gd name="T72" fmla="*/ 622 w 874"/>
              <a:gd name="T73" fmla="*/ 16 h 773"/>
              <a:gd name="T74" fmla="*/ 622 w 874"/>
              <a:gd name="T75" fmla="*/ 16 h 773"/>
              <a:gd name="T76" fmla="*/ 674 w 874"/>
              <a:gd name="T77" fmla="*/ 20 h 773"/>
              <a:gd name="T78" fmla="*/ 674 w 874"/>
              <a:gd name="T79" fmla="*/ 20 h 773"/>
              <a:gd name="T80" fmla="*/ 674 w 874"/>
              <a:gd name="T81" fmla="*/ 20 h 773"/>
              <a:gd name="T82" fmla="*/ 722 w 874"/>
              <a:gd name="T83" fmla="*/ 20 h 773"/>
              <a:gd name="T84" fmla="*/ 722 w 874"/>
              <a:gd name="T85" fmla="*/ 20 h 773"/>
              <a:gd name="T86" fmla="*/ 722 w 874"/>
              <a:gd name="T87" fmla="*/ 20 h 773"/>
              <a:gd name="T88" fmla="*/ 774 w 874"/>
              <a:gd name="T89" fmla="*/ 24 h 773"/>
              <a:gd name="T90" fmla="*/ 774 w 874"/>
              <a:gd name="T91" fmla="*/ 24 h 773"/>
              <a:gd name="T92" fmla="*/ 774 w 874"/>
              <a:gd name="T93" fmla="*/ 24 h 773"/>
              <a:gd name="T94" fmla="*/ 826 w 874"/>
              <a:gd name="T95" fmla="*/ 28 h 773"/>
              <a:gd name="T96" fmla="*/ 826 w 874"/>
              <a:gd name="T97" fmla="*/ 28 h 773"/>
              <a:gd name="T98" fmla="*/ 826 w 874"/>
              <a:gd name="T99" fmla="*/ 28 h 773"/>
              <a:gd name="T100" fmla="*/ 874 w 874"/>
              <a:gd name="T101" fmla="*/ 32 h 773"/>
              <a:gd name="T102" fmla="*/ 874 w 874"/>
              <a:gd name="T103" fmla="*/ 32 h 773"/>
              <a:gd name="T104" fmla="*/ 0 w 874"/>
              <a:gd name="T105" fmla="*/ 773 h 773"/>
              <a:gd name="T106" fmla="*/ 0 w 874"/>
              <a:gd name="T107" fmla="*/ 0 h 7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4"/>
              <a:gd name="T163" fmla="*/ 0 h 773"/>
              <a:gd name="T164" fmla="*/ 874 w 874"/>
              <a:gd name="T165" fmla="*/ 773 h 7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4" h="773">
                <a:moveTo>
                  <a:pt x="0" y="0"/>
                </a:moveTo>
                <a:lnTo>
                  <a:pt x="0" y="0"/>
                </a:lnTo>
                <a:lnTo>
                  <a:pt x="52" y="0"/>
                </a:lnTo>
                <a:lnTo>
                  <a:pt x="105" y="0"/>
                </a:lnTo>
                <a:lnTo>
                  <a:pt x="157" y="0"/>
                </a:lnTo>
                <a:lnTo>
                  <a:pt x="209" y="0"/>
                </a:lnTo>
                <a:lnTo>
                  <a:pt x="261" y="0"/>
                </a:lnTo>
                <a:lnTo>
                  <a:pt x="313" y="4"/>
                </a:lnTo>
                <a:lnTo>
                  <a:pt x="365" y="4"/>
                </a:lnTo>
                <a:lnTo>
                  <a:pt x="417" y="8"/>
                </a:lnTo>
                <a:lnTo>
                  <a:pt x="469" y="8"/>
                </a:lnTo>
                <a:lnTo>
                  <a:pt x="517" y="12"/>
                </a:lnTo>
                <a:lnTo>
                  <a:pt x="569" y="12"/>
                </a:lnTo>
                <a:lnTo>
                  <a:pt x="622" y="16"/>
                </a:lnTo>
                <a:lnTo>
                  <a:pt x="674" y="20"/>
                </a:lnTo>
                <a:lnTo>
                  <a:pt x="722" y="20"/>
                </a:lnTo>
                <a:lnTo>
                  <a:pt x="774" y="24"/>
                </a:lnTo>
                <a:lnTo>
                  <a:pt x="826" y="28"/>
                </a:lnTo>
                <a:lnTo>
                  <a:pt x="874" y="32"/>
                </a:lnTo>
                <a:lnTo>
                  <a:pt x="0" y="773"/>
                </a:lnTo>
                <a:lnTo>
                  <a:pt x="0" y="0"/>
                </a:lnTo>
                <a:close/>
              </a:path>
            </a:pathLst>
          </a:custGeom>
          <a:solidFill>
            <a:srgbClr val="9999FF"/>
          </a:solidFill>
          <a:ln w="10160">
            <a:noFill/>
            <a:prstDash val="solid"/>
            <a:round/>
            <a:headEnd/>
            <a:tailEnd/>
          </a:ln>
        </p:spPr>
        <p:txBody>
          <a:bodyPr/>
          <a:lstStyle/>
          <a:p>
            <a:endParaRPr lang="el-GR"/>
          </a:p>
        </p:txBody>
      </p:sp>
      <p:sp>
        <p:nvSpPr>
          <p:cNvPr id="62511" name="Freeform 16"/>
          <p:cNvSpPr>
            <a:spLocks/>
          </p:cNvSpPr>
          <p:nvPr/>
        </p:nvSpPr>
        <p:spPr bwMode="auto">
          <a:xfrm>
            <a:off x="2733081" y="2084021"/>
            <a:ext cx="732966" cy="1244759"/>
          </a:xfrm>
          <a:custGeom>
            <a:avLst/>
            <a:gdLst>
              <a:gd name="T0" fmla="*/ 874 w 874"/>
              <a:gd name="T1" fmla="*/ 741 h 1570"/>
              <a:gd name="T2" fmla="*/ 0 w 874"/>
              <a:gd name="T3" fmla="*/ 0 h 1570"/>
              <a:gd name="T4" fmla="*/ 0 w 874"/>
              <a:gd name="T5" fmla="*/ 829 h 1570"/>
              <a:gd name="T6" fmla="*/ 874 w 874"/>
              <a:gd name="T7" fmla="*/ 1570 h 1570"/>
              <a:gd name="T8" fmla="*/ 874 w 874"/>
              <a:gd name="T9" fmla="*/ 741 h 1570"/>
              <a:gd name="T10" fmla="*/ 0 60000 65536"/>
              <a:gd name="T11" fmla="*/ 0 60000 65536"/>
              <a:gd name="T12" fmla="*/ 0 60000 65536"/>
              <a:gd name="T13" fmla="*/ 0 60000 65536"/>
              <a:gd name="T14" fmla="*/ 0 60000 65536"/>
              <a:gd name="T15" fmla="*/ 0 w 874"/>
              <a:gd name="T16" fmla="*/ 0 h 1570"/>
              <a:gd name="T17" fmla="*/ 874 w 874"/>
              <a:gd name="T18" fmla="*/ 1570 h 1570"/>
            </a:gdLst>
            <a:ahLst/>
            <a:cxnLst>
              <a:cxn ang="T10">
                <a:pos x="T0" y="T1"/>
              </a:cxn>
              <a:cxn ang="T11">
                <a:pos x="T2" y="T3"/>
              </a:cxn>
              <a:cxn ang="T12">
                <a:pos x="T4" y="T5"/>
              </a:cxn>
              <a:cxn ang="T13">
                <a:pos x="T6" y="T7"/>
              </a:cxn>
              <a:cxn ang="T14">
                <a:pos x="T8" y="T9"/>
              </a:cxn>
            </a:cxnLst>
            <a:rect l="T15" t="T16" r="T17" b="T18"/>
            <a:pathLst>
              <a:path w="874" h="1570">
                <a:moveTo>
                  <a:pt x="874" y="741"/>
                </a:moveTo>
                <a:lnTo>
                  <a:pt x="0" y="0"/>
                </a:lnTo>
                <a:lnTo>
                  <a:pt x="0" y="829"/>
                </a:lnTo>
                <a:lnTo>
                  <a:pt x="874" y="1570"/>
                </a:lnTo>
                <a:lnTo>
                  <a:pt x="874" y="741"/>
                </a:lnTo>
                <a:close/>
              </a:path>
            </a:pathLst>
          </a:custGeom>
          <a:solidFill>
            <a:srgbClr val="008080"/>
          </a:solidFill>
          <a:ln w="10160">
            <a:noFill/>
            <a:prstDash val="solid"/>
            <a:round/>
            <a:headEnd/>
            <a:tailEnd/>
          </a:ln>
        </p:spPr>
        <p:txBody>
          <a:bodyPr/>
          <a:lstStyle/>
          <a:p>
            <a:endParaRPr lang="el-GR"/>
          </a:p>
        </p:txBody>
      </p:sp>
      <p:sp>
        <p:nvSpPr>
          <p:cNvPr id="62512" name="Freeform 17"/>
          <p:cNvSpPr>
            <a:spLocks/>
          </p:cNvSpPr>
          <p:nvPr/>
        </p:nvSpPr>
        <p:spPr bwMode="auto">
          <a:xfrm>
            <a:off x="2729726" y="2074507"/>
            <a:ext cx="736320" cy="597008"/>
          </a:xfrm>
          <a:custGeom>
            <a:avLst/>
            <a:gdLst>
              <a:gd name="T0" fmla="*/ 0 w 878"/>
              <a:gd name="T1" fmla="*/ 12 h 753"/>
              <a:gd name="T2" fmla="*/ 0 w 878"/>
              <a:gd name="T3" fmla="*/ 12 h 753"/>
              <a:gd name="T4" fmla="*/ 52 w 878"/>
              <a:gd name="T5" fmla="*/ 8 h 753"/>
              <a:gd name="T6" fmla="*/ 52 w 878"/>
              <a:gd name="T7" fmla="*/ 8 h 753"/>
              <a:gd name="T8" fmla="*/ 52 w 878"/>
              <a:gd name="T9" fmla="*/ 8 h 753"/>
              <a:gd name="T10" fmla="*/ 100 w 878"/>
              <a:gd name="T11" fmla="*/ 4 h 753"/>
              <a:gd name="T12" fmla="*/ 100 w 878"/>
              <a:gd name="T13" fmla="*/ 4 h 753"/>
              <a:gd name="T14" fmla="*/ 100 w 878"/>
              <a:gd name="T15" fmla="*/ 4 h 753"/>
              <a:gd name="T16" fmla="*/ 152 w 878"/>
              <a:gd name="T17" fmla="*/ 0 h 753"/>
              <a:gd name="T18" fmla="*/ 152 w 878"/>
              <a:gd name="T19" fmla="*/ 0 h 753"/>
              <a:gd name="T20" fmla="*/ 152 w 878"/>
              <a:gd name="T21" fmla="*/ 0 h 753"/>
              <a:gd name="T22" fmla="*/ 204 w 878"/>
              <a:gd name="T23" fmla="*/ 0 h 753"/>
              <a:gd name="T24" fmla="*/ 204 w 878"/>
              <a:gd name="T25" fmla="*/ 0 h 753"/>
              <a:gd name="T26" fmla="*/ 878 w 878"/>
              <a:gd name="T27" fmla="*/ 753 h 753"/>
              <a:gd name="T28" fmla="*/ 0 w 878"/>
              <a:gd name="T29" fmla="*/ 12 h 7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8"/>
              <a:gd name="T46" fmla="*/ 0 h 753"/>
              <a:gd name="T47" fmla="*/ 878 w 878"/>
              <a:gd name="T48" fmla="*/ 753 h 7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8" h="753">
                <a:moveTo>
                  <a:pt x="0" y="12"/>
                </a:moveTo>
                <a:lnTo>
                  <a:pt x="0" y="12"/>
                </a:lnTo>
                <a:lnTo>
                  <a:pt x="52" y="8"/>
                </a:lnTo>
                <a:lnTo>
                  <a:pt x="100" y="4"/>
                </a:lnTo>
                <a:lnTo>
                  <a:pt x="152" y="0"/>
                </a:lnTo>
                <a:lnTo>
                  <a:pt x="204" y="0"/>
                </a:lnTo>
                <a:lnTo>
                  <a:pt x="878" y="753"/>
                </a:lnTo>
                <a:lnTo>
                  <a:pt x="0" y="12"/>
                </a:lnTo>
                <a:close/>
              </a:path>
            </a:pathLst>
          </a:custGeom>
          <a:solidFill>
            <a:srgbClr val="00FFFF"/>
          </a:solidFill>
          <a:ln w="10160">
            <a:noFill/>
            <a:prstDash val="solid"/>
            <a:round/>
            <a:headEnd/>
            <a:tailEnd/>
          </a:ln>
        </p:spPr>
        <p:txBody>
          <a:bodyPr/>
          <a:lstStyle/>
          <a:p>
            <a:endParaRPr lang="el-GR"/>
          </a:p>
        </p:txBody>
      </p:sp>
      <p:sp>
        <p:nvSpPr>
          <p:cNvPr id="62513" name="Freeform 18"/>
          <p:cNvSpPr>
            <a:spLocks/>
          </p:cNvSpPr>
          <p:nvPr/>
        </p:nvSpPr>
        <p:spPr bwMode="auto">
          <a:xfrm>
            <a:off x="2524261" y="2103049"/>
            <a:ext cx="898177" cy="1228902"/>
          </a:xfrm>
          <a:custGeom>
            <a:avLst/>
            <a:gdLst>
              <a:gd name="T0" fmla="*/ 1071 w 1071"/>
              <a:gd name="T1" fmla="*/ 721 h 1550"/>
              <a:gd name="T2" fmla="*/ 0 w 1071"/>
              <a:gd name="T3" fmla="*/ 0 h 1550"/>
              <a:gd name="T4" fmla="*/ 0 w 1071"/>
              <a:gd name="T5" fmla="*/ 829 h 1550"/>
              <a:gd name="T6" fmla="*/ 1071 w 1071"/>
              <a:gd name="T7" fmla="*/ 1550 h 1550"/>
              <a:gd name="T8" fmla="*/ 1071 w 1071"/>
              <a:gd name="T9" fmla="*/ 721 h 1550"/>
              <a:gd name="T10" fmla="*/ 0 60000 65536"/>
              <a:gd name="T11" fmla="*/ 0 60000 65536"/>
              <a:gd name="T12" fmla="*/ 0 60000 65536"/>
              <a:gd name="T13" fmla="*/ 0 60000 65536"/>
              <a:gd name="T14" fmla="*/ 0 60000 65536"/>
              <a:gd name="T15" fmla="*/ 0 w 1071"/>
              <a:gd name="T16" fmla="*/ 0 h 1550"/>
              <a:gd name="T17" fmla="*/ 1071 w 1071"/>
              <a:gd name="T18" fmla="*/ 1550 h 1550"/>
            </a:gdLst>
            <a:ahLst/>
            <a:cxnLst>
              <a:cxn ang="T10">
                <a:pos x="T0" y="T1"/>
              </a:cxn>
              <a:cxn ang="T11">
                <a:pos x="T2" y="T3"/>
              </a:cxn>
              <a:cxn ang="T12">
                <a:pos x="T4" y="T5"/>
              </a:cxn>
              <a:cxn ang="T13">
                <a:pos x="T6" y="T7"/>
              </a:cxn>
              <a:cxn ang="T14">
                <a:pos x="T8" y="T9"/>
              </a:cxn>
            </a:cxnLst>
            <a:rect l="T15" t="T16" r="T17" b="T18"/>
            <a:pathLst>
              <a:path w="1071" h="1550">
                <a:moveTo>
                  <a:pt x="1071" y="721"/>
                </a:moveTo>
                <a:lnTo>
                  <a:pt x="0" y="0"/>
                </a:lnTo>
                <a:lnTo>
                  <a:pt x="0" y="829"/>
                </a:lnTo>
                <a:lnTo>
                  <a:pt x="1071" y="1550"/>
                </a:lnTo>
                <a:lnTo>
                  <a:pt x="1071" y="721"/>
                </a:lnTo>
                <a:close/>
              </a:path>
            </a:pathLst>
          </a:custGeom>
          <a:solidFill>
            <a:srgbClr val="808000"/>
          </a:solidFill>
          <a:ln w="10160">
            <a:noFill/>
            <a:prstDash val="solid"/>
            <a:round/>
            <a:headEnd/>
            <a:tailEnd/>
          </a:ln>
        </p:spPr>
        <p:txBody>
          <a:bodyPr/>
          <a:lstStyle/>
          <a:p>
            <a:endParaRPr lang="el-GR"/>
          </a:p>
        </p:txBody>
      </p:sp>
      <p:sp>
        <p:nvSpPr>
          <p:cNvPr id="62514" name="Freeform 19"/>
          <p:cNvSpPr>
            <a:spLocks/>
          </p:cNvSpPr>
          <p:nvPr/>
        </p:nvSpPr>
        <p:spPr bwMode="auto">
          <a:xfrm>
            <a:off x="2520906" y="2087192"/>
            <a:ext cx="901531" cy="587494"/>
          </a:xfrm>
          <a:custGeom>
            <a:avLst/>
            <a:gdLst>
              <a:gd name="T0" fmla="*/ 0 w 1075"/>
              <a:gd name="T1" fmla="*/ 20 h 741"/>
              <a:gd name="T2" fmla="*/ 0 w 1075"/>
              <a:gd name="T3" fmla="*/ 20 h 741"/>
              <a:gd name="T4" fmla="*/ 49 w 1075"/>
              <a:gd name="T5" fmla="*/ 12 h 741"/>
              <a:gd name="T6" fmla="*/ 49 w 1075"/>
              <a:gd name="T7" fmla="*/ 12 h 741"/>
              <a:gd name="T8" fmla="*/ 49 w 1075"/>
              <a:gd name="T9" fmla="*/ 12 h 741"/>
              <a:gd name="T10" fmla="*/ 101 w 1075"/>
              <a:gd name="T11" fmla="*/ 8 h 741"/>
              <a:gd name="T12" fmla="*/ 101 w 1075"/>
              <a:gd name="T13" fmla="*/ 8 h 741"/>
              <a:gd name="T14" fmla="*/ 101 w 1075"/>
              <a:gd name="T15" fmla="*/ 8 h 741"/>
              <a:gd name="T16" fmla="*/ 149 w 1075"/>
              <a:gd name="T17" fmla="*/ 4 h 741"/>
              <a:gd name="T18" fmla="*/ 149 w 1075"/>
              <a:gd name="T19" fmla="*/ 4 h 741"/>
              <a:gd name="T20" fmla="*/ 149 w 1075"/>
              <a:gd name="T21" fmla="*/ 4 h 741"/>
              <a:gd name="T22" fmla="*/ 197 w 1075"/>
              <a:gd name="T23" fmla="*/ 0 h 741"/>
              <a:gd name="T24" fmla="*/ 197 w 1075"/>
              <a:gd name="T25" fmla="*/ 0 h 741"/>
              <a:gd name="T26" fmla="*/ 1075 w 1075"/>
              <a:gd name="T27" fmla="*/ 741 h 741"/>
              <a:gd name="T28" fmla="*/ 0 w 1075"/>
              <a:gd name="T29" fmla="*/ 20 h 7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5"/>
              <a:gd name="T46" fmla="*/ 0 h 741"/>
              <a:gd name="T47" fmla="*/ 1075 w 1075"/>
              <a:gd name="T48" fmla="*/ 741 h 7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5" h="741">
                <a:moveTo>
                  <a:pt x="0" y="20"/>
                </a:moveTo>
                <a:lnTo>
                  <a:pt x="0" y="20"/>
                </a:lnTo>
                <a:lnTo>
                  <a:pt x="49" y="12"/>
                </a:lnTo>
                <a:lnTo>
                  <a:pt x="101" y="8"/>
                </a:lnTo>
                <a:lnTo>
                  <a:pt x="149" y="4"/>
                </a:lnTo>
                <a:lnTo>
                  <a:pt x="197" y="0"/>
                </a:lnTo>
                <a:lnTo>
                  <a:pt x="1075" y="741"/>
                </a:lnTo>
                <a:lnTo>
                  <a:pt x="0" y="20"/>
                </a:lnTo>
                <a:close/>
              </a:path>
            </a:pathLst>
          </a:custGeom>
          <a:solidFill>
            <a:srgbClr val="FFFF00"/>
          </a:solidFill>
          <a:ln w="10160">
            <a:noFill/>
            <a:prstDash val="solid"/>
            <a:round/>
            <a:headEnd/>
            <a:tailEnd/>
          </a:ln>
        </p:spPr>
        <p:txBody>
          <a:bodyPr/>
          <a:lstStyle/>
          <a:p>
            <a:endParaRPr lang="el-GR"/>
          </a:p>
        </p:txBody>
      </p:sp>
      <p:sp>
        <p:nvSpPr>
          <p:cNvPr id="62515" name="Freeform 20"/>
          <p:cNvSpPr>
            <a:spLocks/>
          </p:cNvSpPr>
          <p:nvPr/>
        </p:nvSpPr>
        <p:spPr bwMode="auto">
          <a:xfrm>
            <a:off x="2322989" y="2122077"/>
            <a:ext cx="1059195" cy="1213045"/>
          </a:xfrm>
          <a:custGeom>
            <a:avLst/>
            <a:gdLst>
              <a:gd name="T0" fmla="*/ 1263 w 1263"/>
              <a:gd name="T1" fmla="*/ 701 h 1530"/>
              <a:gd name="T2" fmla="*/ 0 w 1263"/>
              <a:gd name="T3" fmla="*/ 0 h 1530"/>
              <a:gd name="T4" fmla="*/ 0 w 1263"/>
              <a:gd name="T5" fmla="*/ 830 h 1530"/>
              <a:gd name="T6" fmla="*/ 1263 w 1263"/>
              <a:gd name="T7" fmla="*/ 1530 h 1530"/>
              <a:gd name="T8" fmla="*/ 1263 w 1263"/>
              <a:gd name="T9" fmla="*/ 701 h 1530"/>
              <a:gd name="T10" fmla="*/ 0 60000 65536"/>
              <a:gd name="T11" fmla="*/ 0 60000 65536"/>
              <a:gd name="T12" fmla="*/ 0 60000 65536"/>
              <a:gd name="T13" fmla="*/ 0 60000 65536"/>
              <a:gd name="T14" fmla="*/ 0 60000 65536"/>
              <a:gd name="T15" fmla="*/ 0 w 1263"/>
              <a:gd name="T16" fmla="*/ 0 h 1530"/>
              <a:gd name="T17" fmla="*/ 1263 w 1263"/>
              <a:gd name="T18" fmla="*/ 1530 h 1530"/>
            </a:gdLst>
            <a:ahLst/>
            <a:cxnLst>
              <a:cxn ang="T10">
                <a:pos x="T0" y="T1"/>
              </a:cxn>
              <a:cxn ang="T11">
                <a:pos x="T2" y="T3"/>
              </a:cxn>
              <a:cxn ang="T12">
                <a:pos x="T4" y="T5"/>
              </a:cxn>
              <a:cxn ang="T13">
                <a:pos x="T6" y="T7"/>
              </a:cxn>
              <a:cxn ang="T14">
                <a:pos x="T8" y="T9"/>
              </a:cxn>
            </a:cxnLst>
            <a:rect l="T15" t="T16" r="T17" b="T18"/>
            <a:pathLst>
              <a:path w="1263" h="1530">
                <a:moveTo>
                  <a:pt x="1263" y="701"/>
                </a:moveTo>
                <a:lnTo>
                  <a:pt x="0" y="0"/>
                </a:lnTo>
                <a:lnTo>
                  <a:pt x="0" y="830"/>
                </a:lnTo>
                <a:lnTo>
                  <a:pt x="1263" y="1530"/>
                </a:lnTo>
                <a:lnTo>
                  <a:pt x="1263" y="701"/>
                </a:lnTo>
                <a:close/>
              </a:path>
            </a:pathLst>
          </a:custGeom>
          <a:solidFill>
            <a:srgbClr val="800080"/>
          </a:solidFill>
          <a:ln w="10160">
            <a:noFill/>
            <a:prstDash val="solid"/>
            <a:round/>
            <a:headEnd/>
            <a:tailEnd/>
          </a:ln>
        </p:spPr>
        <p:txBody>
          <a:bodyPr/>
          <a:lstStyle/>
          <a:p>
            <a:endParaRPr lang="el-GR"/>
          </a:p>
        </p:txBody>
      </p:sp>
      <p:sp>
        <p:nvSpPr>
          <p:cNvPr id="62516" name="Freeform 21"/>
          <p:cNvSpPr>
            <a:spLocks/>
          </p:cNvSpPr>
          <p:nvPr/>
        </p:nvSpPr>
        <p:spPr bwMode="auto">
          <a:xfrm>
            <a:off x="2319634" y="2106220"/>
            <a:ext cx="1062549" cy="571638"/>
          </a:xfrm>
          <a:custGeom>
            <a:avLst/>
            <a:gdLst>
              <a:gd name="T0" fmla="*/ 0 w 1267"/>
              <a:gd name="T1" fmla="*/ 20 h 721"/>
              <a:gd name="T2" fmla="*/ 0 w 1267"/>
              <a:gd name="T3" fmla="*/ 20 h 721"/>
              <a:gd name="T4" fmla="*/ 48 w 1267"/>
              <a:gd name="T5" fmla="*/ 12 h 721"/>
              <a:gd name="T6" fmla="*/ 48 w 1267"/>
              <a:gd name="T7" fmla="*/ 12 h 721"/>
              <a:gd name="T8" fmla="*/ 48 w 1267"/>
              <a:gd name="T9" fmla="*/ 12 h 721"/>
              <a:gd name="T10" fmla="*/ 96 w 1267"/>
              <a:gd name="T11" fmla="*/ 8 h 721"/>
              <a:gd name="T12" fmla="*/ 96 w 1267"/>
              <a:gd name="T13" fmla="*/ 8 h 721"/>
              <a:gd name="T14" fmla="*/ 96 w 1267"/>
              <a:gd name="T15" fmla="*/ 8 h 721"/>
              <a:gd name="T16" fmla="*/ 144 w 1267"/>
              <a:gd name="T17" fmla="*/ 4 h 721"/>
              <a:gd name="T18" fmla="*/ 144 w 1267"/>
              <a:gd name="T19" fmla="*/ 4 h 721"/>
              <a:gd name="T20" fmla="*/ 144 w 1267"/>
              <a:gd name="T21" fmla="*/ 4 h 721"/>
              <a:gd name="T22" fmla="*/ 192 w 1267"/>
              <a:gd name="T23" fmla="*/ 0 h 721"/>
              <a:gd name="T24" fmla="*/ 192 w 1267"/>
              <a:gd name="T25" fmla="*/ 0 h 721"/>
              <a:gd name="T26" fmla="*/ 1267 w 1267"/>
              <a:gd name="T27" fmla="*/ 721 h 721"/>
              <a:gd name="T28" fmla="*/ 0 w 1267"/>
              <a:gd name="T29" fmla="*/ 20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7"/>
              <a:gd name="T46" fmla="*/ 0 h 721"/>
              <a:gd name="T47" fmla="*/ 1267 w 1267"/>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7" h="721">
                <a:moveTo>
                  <a:pt x="0" y="20"/>
                </a:moveTo>
                <a:lnTo>
                  <a:pt x="0" y="20"/>
                </a:lnTo>
                <a:lnTo>
                  <a:pt x="48" y="12"/>
                </a:lnTo>
                <a:lnTo>
                  <a:pt x="96" y="8"/>
                </a:lnTo>
                <a:lnTo>
                  <a:pt x="144" y="4"/>
                </a:lnTo>
                <a:lnTo>
                  <a:pt x="192" y="0"/>
                </a:lnTo>
                <a:lnTo>
                  <a:pt x="1267" y="721"/>
                </a:lnTo>
                <a:lnTo>
                  <a:pt x="0" y="20"/>
                </a:lnTo>
                <a:close/>
              </a:path>
            </a:pathLst>
          </a:custGeom>
          <a:solidFill>
            <a:srgbClr val="FF00FF"/>
          </a:solidFill>
          <a:ln w="10160">
            <a:noFill/>
            <a:prstDash val="solid"/>
            <a:round/>
            <a:headEnd/>
            <a:tailEnd/>
          </a:ln>
        </p:spPr>
        <p:txBody>
          <a:bodyPr/>
          <a:lstStyle/>
          <a:p>
            <a:endParaRPr lang="el-GR"/>
          </a:p>
        </p:txBody>
      </p:sp>
      <p:sp>
        <p:nvSpPr>
          <p:cNvPr id="62517" name="Freeform 22"/>
          <p:cNvSpPr>
            <a:spLocks/>
          </p:cNvSpPr>
          <p:nvPr/>
        </p:nvSpPr>
        <p:spPr bwMode="auto">
          <a:xfrm>
            <a:off x="3872784" y="2141898"/>
            <a:ext cx="1216858" cy="1193224"/>
          </a:xfrm>
          <a:custGeom>
            <a:avLst/>
            <a:gdLst>
              <a:gd name="T0" fmla="*/ 0 w 1451"/>
              <a:gd name="T1" fmla="*/ 676 h 1505"/>
              <a:gd name="T2" fmla="*/ 1451 w 1451"/>
              <a:gd name="T3" fmla="*/ 0 h 1505"/>
              <a:gd name="T4" fmla="*/ 1451 w 1451"/>
              <a:gd name="T5" fmla="*/ 829 h 1505"/>
              <a:gd name="T6" fmla="*/ 0 w 1451"/>
              <a:gd name="T7" fmla="*/ 1505 h 1505"/>
              <a:gd name="T8" fmla="*/ 0 w 1451"/>
              <a:gd name="T9" fmla="*/ 676 h 1505"/>
              <a:gd name="T10" fmla="*/ 0 60000 65536"/>
              <a:gd name="T11" fmla="*/ 0 60000 65536"/>
              <a:gd name="T12" fmla="*/ 0 60000 65536"/>
              <a:gd name="T13" fmla="*/ 0 60000 65536"/>
              <a:gd name="T14" fmla="*/ 0 60000 65536"/>
              <a:gd name="T15" fmla="*/ 0 w 1451"/>
              <a:gd name="T16" fmla="*/ 0 h 1505"/>
              <a:gd name="T17" fmla="*/ 1451 w 1451"/>
              <a:gd name="T18" fmla="*/ 1505 h 1505"/>
            </a:gdLst>
            <a:ahLst/>
            <a:cxnLst>
              <a:cxn ang="T10">
                <a:pos x="T0" y="T1"/>
              </a:cxn>
              <a:cxn ang="T11">
                <a:pos x="T2" y="T3"/>
              </a:cxn>
              <a:cxn ang="T12">
                <a:pos x="T4" y="T5"/>
              </a:cxn>
              <a:cxn ang="T13">
                <a:pos x="T6" y="T7"/>
              </a:cxn>
              <a:cxn ang="T14">
                <a:pos x="T8" y="T9"/>
              </a:cxn>
            </a:cxnLst>
            <a:rect l="T15" t="T16" r="T17" b="T18"/>
            <a:pathLst>
              <a:path w="1451" h="1505">
                <a:moveTo>
                  <a:pt x="0" y="676"/>
                </a:moveTo>
                <a:lnTo>
                  <a:pt x="1451" y="0"/>
                </a:lnTo>
                <a:lnTo>
                  <a:pt x="1451" y="829"/>
                </a:lnTo>
                <a:lnTo>
                  <a:pt x="0" y="1505"/>
                </a:lnTo>
                <a:lnTo>
                  <a:pt x="0" y="676"/>
                </a:lnTo>
                <a:close/>
              </a:path>
            </a:pathLst>
          </a:custGeom>
          <a:solidFill>
            <a:srgbClr val="4D1A33"/>
          </a:solidFill>
          <a:ln w="10160">
            <a:noFill/>
            <a:prstDash val="solid"/>
            <a:round/>
            <a:headEnd/>
            <a:tailEnd/>
          </a:ln>
        </p:spPr>
        <p:txBody>
          <a:bodyPr/>
          <a:lstStyle/>
          <a:p>
            <a:endParaRPr lang="el-GR"/>
          </a:p>
        </p:txBody>
      </p:sp>
      <p:sp>
        <p:nvSpPr>
          <p:cNvPr id="62518" name="Freeform 23"/>
          <p:cNvSpPr>
            <a:spLocks/>
          </p:cNvSpPr>
          <p:nvPr/>
        </p:nvSpPr>
        <p:spPr bwMode="auto">
          <a:xfrm>
            <a:off x="3872784" y="2090363"/>
            <a:ext cx="1216858" cy="587494"/>
          </a:xfrm>
          <a:custGeom>
            <a:avLst/>
            <a:gdLst>
              <a:gd name="T0" fmla="*/ 873 w 1451"/>
              <a:gd name="T1" fmla="*/ 0 h 741"/>
              <a:gd name="T2" fmla="*/ 873 w 1451"/>
              <a:gd name="T3" fmla="*/ 0 h 741"/>
              <a:gd name="T4" fmla="*/ 925 w 1451"/>
              <a:gd name="T5" fmla="*/ 4 h 741"/>
              <a:gd name="T6" fmla="*/ 925 w 1451"/>
              <a:gd name="T7" fmla="*/ 4 h 741"/>
              <a:gd name="T8" fmla="*/ 925 w 1451"/>
              <a:gd name="T9" fmla="*/ 4 h 741"/>
              <a:gd name="T10" fmla="*/ 974 w 1451"/>
              <a:gd name="T11" fmla="*/ 8 h 741"/>
              <a:gd name="T12" fmla="*/ 974 w 1451"/>
              <a:gd name="T13" fmla="*/ 8 h 741"/>
              <a:gd name="T14" fmla="*/ 974 w 1451"/>
              <a:gd name="T15" fmla="*/ 8 h 741"/>
              <a:gd name="T16" fmla="*/ 1022 w 1451"/>
              <a:gd name="T17" fmla="*/ 12 h 741"/>
              <a:gd name="T18" fmla="*/ 1022 w 1451"/>
              <a:gd name="T19" fmla="*/ 12 h 741"/>
              <a:gd name="T20" fmla="*/ 1022 w 1451"/>
              <a:gd name="T21" fmla="*/ 12 h 741"/>
              <a:gd name="T22" fmla="*/ 1070 w 1451"/>
              <a:gd name="T23" fmla="*/ 20 h 741"/>
              <a:gd name="T24" fmla="*/ 1070 w 1451"/>
              <a:gd name="T25" fmla="*/ 20 h 741"/>
              <a:gd name="T26" fmla="*/ 1070 w 1451"/>
              <a:gd name="T27" fmla="*/ 20 h 741"/>
              <a:gd name="T28" fmla="*/ 1122 w 1451"/>
              <a:gd name="T29" fmla="*/ 24 h 741"/>
              <a:gd name="T30" fmla="*/ 1122 w 1451"/>
              <a:gd name="T31" fmla="*/ 24 h 741"/>
              <a:gd name="T32" fmla="*/ 1122 w 1451"/>
              <a:gd name="T33" fmla="*/ 24 h 741"/>
              <a:gd name="T34" fmla="*/ 1170 w 1451"/>
              <a:gd name="T35" fmla="*/ 28 h 741"/>
              <a:gd name="T36" fmla="*/ 1170 w 1451"/>
              <a:gd name="T37" fmla="*/ 28 h 741"/>
              <a:gd name="T38" fmla="*/ 1170 w 1451"/>
              <a:gd name="T39" fmla="*/ 28 h 741"/>
              <a:gd name="T40" fmla="*/ 1218 w 1451"/>
              <a:gd name="T41" fmla="*/ 32 h 741"/>
              <a:gd name="T42" fmla="*/ 1218 w 1451"/>
              <a:gd name="T43" fmla="*/ 32 h 741"/>
              <a:gd name="T44" fmla="*/ 1218 w 1451"/>
              <a:gd name="T45" fmla="*/ 32 h 741"/>
              <a:gd name="T46" fmla="*/ 1262 w 1451"/>
              <a:gd name="T47" fmla="*/ 40 h 741"/>
              <a:gd name="T48" fmla="*/ 1262 w 1451"/>
              <a:gd name="T49" fmla="*/ 40 h 741"/>
              <a:gd name="T50" fmla="*/ 1262 w 1451"/>
              <a:gd name="T51" fmla="*/ 40 h 741"/>
              <a:gd name="T52" fmla="*/ 1310 w 1451"/>
              <a:gd name="T53" fmla="*/ 44 h 741"/>
              <a:gd name="T54" fmla="*/ 1310 w 1451"/>
              <a:gd name="T55" fmla="*/ 44 h 741"/>
              <a:gd name="T56" fmla="*/ 1310 w 1451"/>
              <a:gd name="T57" fmla="*/ 44 h 741"/>
              <a:gd name="T58" fmla="*/ 1358 w 1451"/>
              <a:gd name="T59" fmla="*/ 53 h 741"/>
              <a:gd name="T60" fmla="*/ 1358 w 1451"/>
              <a:gd name="T61" fmla="*/ 53 h 741"/>
              <a:gd name="T62" fmla="*/ 1358 w 1451"/>
              <a:gd name="T63" fmla="*/ 53 h 741"/>
              <a:gd name="T64" fmla="*/ 1402 w 1451"/>
              <a:gd name="T65" fmla="*/ 57 h 741"/>
              <a:gd name="T66" fmla="*/ 1402 w 1451"/>
              <a:gd name="T67" fmla="*/ 57 h 741"/>
              <a:gd name="T68" fmla="*/ 1402 w 1451"/>
              <a:gd name="T69" fmla="*/ 57 h 741"/>
              <a:gd name="T70" fmla="*/ 1451 w 1451"/>
              <a:gd name="T71" fmla="*/ 65 h 741"/>
              <a:gd name="T72" fmla="*/ 1451 w 1451"/>
              <a:gd name="T73" fmla="*/ 65 h 741"/>
              <a:gd name="T74" fmla="*/ 0 w 1451"/>
              <a:gd name="T75" fmla="*/ 741 h 741"/>
              <a:gd name="T76" fmla="*/ 873 w 1451"/>
              <a:gd name="T77" fmla="*/ 0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51"/>
              <a:gd name="T118" fmla="*/ 0 h 741"/>
              <a:gd name="T119" fmla="*/ 1451 w 1451"/>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51" h="741">
                <a:moveTo>
                  <a:pt x="873" y="0"/>
                </a:moveTo>
                <a:lnTo>
                  <a:pt x="873" y="0"/>
                </a:lnTo>
                <a:lnTo>
                  <a:pt x="925" y="4"/>
                </a:lnTo>
                <a:lnTo>
                  <a:pt x="974" y="8"/>
                </a:lnTo>
                <a:lnTo>
                  <a:pt x="1022" y="12"/>
                </a:lnTo>
                <a:lnTo>
                  <a:pt x="1070" y="20"/>
                </a:lnTo>
                <a:lnTo>
                  <a:pt x="1122" y="24"/>
                </a:lnTo>
                <a:lnTo>
                  <a:pt x="1170" y="28"/>
                </a:lnTo>
                <a:lnTo>
                  <a:pt x="1218" y="32"/>
                </a:lnTo>
                <a:lnTo>
                  <a:pt x="1262" y="40"/>
                </a:lnTo>
                <a:lnTo>
                  <a:pt x="1310" y="44"/>
                </a:lnTo>
                <a:lnTo>
                  <a:pt x="1358" y="53"/>
                </a:lnTo>
                <a:lnTo>
                  <a:pt x="1402" y="57"/>
                </a:lnTo>
                <a:lnTo>
                  <a:pt x="1451" y="65"/>
                </a:lnTo>
                <a:lnTo>
                  <a:pt x="0" y="741"/>
                </a:lnTo>
                <a:lnTo>
                  <a:pt x="873" y="0"/>
                </a:lnTo>
                <a:close/>
              </a:path>
            </a:pathLst>
          </a:custGeom>
          <a:solidFill>
            <a:srgbClr val="993366"/>
          </a:solidFill>
          <a:ln w="10160">
            <a:noFill/>
            <a:prstDash val="solid"/>
            <a:round/>
            <a:headEnd/>
            <a:tailEnd/>
          </a:ln>
        </p:spPr>
        <p:txBody>
          <a:bodyPr/>
          <a:lstStyle/>
          <a:p>
            <a:endParaRPr lang="el-GR"/>
          </a:p>
        </p:txBody>
      </p:sp>
      <p:sp>
        <p:nvSpPr>
          <p:cNvPr id="62519" name="Freeform 24"/>
          <p:cNvSpPr>
            <a:spLocks/>
          </p:cNvSpPr>
          <p:nvPr/>
        </p:nvSpPr>
        <p:spPr bwMode="auto">
          <a:xfrm>
            <a:off x="1953151" y="2170440"/>
            <a:ext cx="1367812" cy="1171025"/>
          </a:xfrm>
          <a:custGeom>
            <a:avLst/>
            <a:gdLst>
              <a:gd name="T0" fmla="*/ 1631 w 1631"/>
              <a:gd name="T1" fmla="*/ 648 h 1477"/>
              <a:gd name="T2" fmla="*/ 0 w 1631"/>
              <a:gd name="T3" fmla="*/ 0 h 1477"/>
              <a:gd name="T4" fmla="*/ 0 w 1631"/>
              <a:gd name="T5" fmla="*/ 829 h 1477"/>
              <a:gd name="T6" fmla="*/ 1631 w 1631"/>
              <a:gd name="T7" fmla="*/ 1477 h 1477"/>
              <a:gd name="T8" fmla="*/ 1631 w 1631"/>
              <a:gd name="T9" fmla="*/ 648 h 1477"/>
              <a:gd name="T10" fmla="*/ 0 60000 65536"/>
              <a:gd name="T11" fmla="*/ 0 60000 65536"/>
              <a:gd name="T12" fmla="*/ 0 60000 65536"/>
              <a:gd name="T13" fmla="*/ 0 60000 65536"/>
              <a:gd name="T14" fmla="*/ 0 60000 65536"/>
              <a:gd name="T15" fmla="*/ 0 w 1631"/>
              <a:gd name="T16" fmla="*/ 0 h 1477"/>
              <a:gd name="T17" fmla="*/ 1631 w 1631"/>
              <a:gd name="T18" fmla="*/ 1477 h 1477"/>
            </a:gdLst>
            <a:ahLst/>
            <a:cxnLst>
              <a:cxn ang="T10">
                <a:pos x="T0" y="T1"/>
              </a:cxn>
              <a:cxn ang="T11">
                <a:pos x="T2" y="T3"/>
              </a:cxn>
              <a:cxn ang="T12">
                <a:pos x="T4" y="T5"/>
              </a:cxn>
              <a:cxn ang="T13">
                <a:pos x="T6" y="T7"/>
              </a:cxn>
              <a:cxn ang="T14">
                <a:pos x="T8" y="T9"/>
              </a:cxn>
            </a:cxnLst>
            <a:rect l="T15" t="T16" r="T17" b="T18"/>
            <a:pathLst>
              <a:path w="1631" h="1477">
                <a:moveTo>
                  <a:pt x="1631" y="648"/>
                </a:moveTo>
                <a:lnTo>
                  <a:pt x="0" y="0"/>
                </a:lnTo>
                <a:lnTo>
                  <a:pt x="0" y="829"/>
                </a:lnTo>
                <a:lnTo>
                  <a:pt x="1631" y="1477"/>
                </a:lnTo>
                <a:lnTo>
                  <a:pt x="1631" y="648"/>
                </a:lnTo>
                <a:close/>
              </a:path>
            </a:pathLst>
          </a:custGeom>
          <a:solidFill>
            <a:srgbClr val="000040"/>
          </a:solidFill>
          <a:ln w="10160">
            <a:noFill/>
            <a:prstDash val="solid"/>
            <a:round/>
            <a:headEnd/>
            <a:tailEnd/>
          </a:ln>
        </p:spPr>
        <p:txBody>
          <a:bodyPr/>
          <a:lstStyle/>
          <a:p>
            <a:endParaRPr lang="el-GR"/>
          </a:p>
        </p:txBody>
      </p:sp>
      <p:sp>
        <p:nvSpPr>
          <p:cNvPr id="62520" name="Freeform 25"/>
          <p:cNvSpPr>
            <a:spLocks/>
          </p:cNvSpPr>
          <p:nvPr/>
        </p:nvSpPr>
        <p:spPr bwMode="auto">
          <a:xfrm>
            <a:off x="1953151" y="2129213"/>
            <a:ext cx="1367812" cy="554988"/>
          </a:xfrm>
          <a:custGeom>
            <a:avLst/>
            <a:gdLst>
              <a:gd name="T0" fmla="*/ 0 w 1631"/>
              <a:gd name="T1" fmla="*/ 52 h 700"/>
              <a:gd name="T2" fmla="*/ 0 w 1631"/>
              <a:gd name="T3" fmla="*/ 52 h 700"/>
              <a:gd name="T4" fmla="*/ 44 w 1631"/>
              <a:gd name="T5" fmla="*/ 44 h 700"/>
              <a:gd name="T6" fmla="*/ 44 w 1631"/>
              <a:gd name="T7" fmla="*/ 44 h 700"/>
              <a:gd name="T8" fmla="*/ 44 w 1631"/>
              <a:gd name="T9" fmla="*/ 44 h 700"/>
              <a:gd name="T10" fmla="*/ 88 w 1631"/>
              <a:gd name="T11" fmla="*/ 36 h 700"/>
              <a:gd name="T12" fmla="*/ 88 w 1631"/>
              <a:gd name="T13" fmla="*/ 36 h 700"/>
              <a:gd name="T14" fmla="*/ 88 w 1631"/>
              <a:gd name="T15" fmla="*/ 36 h 700"/>
              <a:gd name="T16" fmla="*/ 132 w 1631"/>
              <a:gd name="T17" fmla="*/ 32 h 700"/>
              <a:gd name="T18" fmla="*/ 132 w 1631"/>
              <a:gd name="T19" fmla="*/ 32 h 700"/>
              <a:gd name="T20" fmla="*/ 132 w 1631"/>
              <a:gd name="T21" fmla="*/ 32 h 700"/>
              <a:gd name="T22" fmla="*/ 181 w 1631"/>
              <a:gd name="T23" fmla="*/ 24 h 700"/>
              <a:gd name="T24" fmla="*/ 181 w 1631"/>
              <a:gd name="T25" fmla="*/ 24 h 700"/>
              <a:gd name="T26" fmla="*/ 181 w 1631"/>
              <a:gd name="T27" fmla="*/ 24 h 700"/>
              <a:gd name="T28" fmla="*/ 225 w 1631"/>
              <a:gd name="T29" fmla="*/ 16 h 700"/>
              <a:gd name="T30" fmla="*/ 225 w 1631"/>
              <a:gd name="T31" fmla="*/ 16 h 700"/>
              <a:gd name="T32" fmla="*/ 225 w 1631"/>
              <a:gd name="T33" fmla="*/ 16 h 700"/>
              <a:gd name="T34" fmla="*/ 273 w 1631"/>
              <a:gd name="T35" fmla="*/ 12 h 700"/>
              <a:gd name="T36" fmla="*/ 273 w 1631"/>
              <a:gd name="T37" fmla="*/ 12 h 700"/>
              <a:gd name="T38" fmla="*/ 273 w 1631"/>
              <a:gd name="T39" fmla="*/ 12 h 700"/>
              <a:gd name="T40" fmla="*/ 317 w 1631"/>
              <a:gd name="T41" fmla="*/ 4 h 700"/>
              <a:gd name="T42" fmla="*/ 317 w 1631"/>
              <a:gd name="T43" fmla="*/ 4 h 700"/>
              <a:gd name="T44" fmla="*/ 317 w 1631"/>
              <a:gd name="T45" fmla="*/ 4 h 700"/>
              <a:gd name="T46" fmla="*/ 365 w 1631"/>
              <a:gd name="T47" fmla="*/ 0 h 700"/>
              <a:gd name="T48" fmla="*/ 365 w 1631"/>
              <a:gd name="T49" fmla="*/ 0 h 700"/>
              <a:gd name="T50" fmla="*/ 1631 w 1631"/>
              <a:gd name="T51" fmla="*/ 700 h 700"/>
              <a:gd name="T52" fmla="*/ 0 w 1631"/>
              <a:gd name="T53" fmla="*/ 52 h 7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1"/>
              <a:gd name="T82" fmla="*/ 0 h 700"/>
              <a:gd name="T83" fmla="*/ 1631 w 1631"/>
              <a:gd name="T84" fmla="*/ 700 h 7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1" h="700">
                <a:moveTo>
                  <a:pt x="0" y="52"/>
                </a:moveTo>
                <a:lnTo>
                  <a:pt x="0" y="52"/>
                </a:lnTo>
                <a:lnTo>
                  <a:pt x="44" y="44"/>
                </a:lnTo>
                <a:lnTo>
                  <a:pt x="88" y="36"/>
                </a:lnTo>
                <a:lnTo>
                  <a:pt x="132" y="32"/>
                </a:lnTo>
                <a:lnTo>
                  <a:pt x="181" y="24"/>
                </a:lnTo>
                <a:lnTo>
                  <a:pt x="225" y="16"/>
                </a:lnTo>
                <a:lnTo>
                  <a:pt x="273" y="12"/>
                </a:lnTo>
                <a:lnTo>
                  <a:pt x="317" y="4"/>
                </a:lnTo>
                <a:lnTo>
                  <a:pt x="365" y="0"/>
                </a:lnTo>
                <a:lnTo>
                  <a:pt x="1631" y="700"/>
                </a:lnTo>
                <a:lnTo>
                  <a:pt x="0" y="52"/>
                </a:lnTo>
                <a:close/>
              </a:path>
            </a:pathLst>
          </a:custGeom>
          <a:solidFill>
            <a:srgbClr val="000080"/>
          </a:solidFill>
          <a:ln w="10160">
            <a:noFill/>
            <a:prstDash val="solid"/>
            <a:round/>
            <a:headEnd/>
            <a:tailEnd/>
          </a:ln>
        </p:spPr>
        <p:txBody>
          <a:bodyPr/>
          <a:lstStyle/>
          <a:p>
            <a:endParaRPr lang="el-GR"/>
          </a:p>
        </p:txBody>
      </p:sp>
      <p:sp>
        <p:nvSpPr>
          <p:cNvPr id="62521" name="Freeform 26"/>
          <p:cNvSpPr>
            <a:spLocks/>
          </p:cNvSpPr>
          <p:nvPr/>
        </p:nvSpPr>
        <p:spPr bwMode="auto">
          <a:xfrm>
            <a:off x="1711625" y="2211668"/>
            <a:ext cx="1545602" cy="1139311"/>
          </a:xfrm>
          <a:custGeom>
            <a:avLst/>
            <a:gdLst>
              <a:gd name="T0" fmla="*/ 1843 w 1843"/>
              <a:gd name="T1" fmla="*/ 608 h 1437"/>
              <a:gd name="T2" fmla="*/ 0 w 1843"/>
              <a:gd name="T3" fmla="*/ 0 h 1437"/>
              <a:gd name="T4" fmla="*/ 0 w 1843"/>
              <a:gd name="T5" fmla="*/ 829 h 1437"/>
              <a:gd name="T6" fmla="*/ 1843 w 1843"/>
              <a:gd name="T7" fmla="*/ 1437 h 1437"/>
              <a:gd name="T8" fmla="*/ 1843 w 1843"/>
              <a:gd name="T9" fmla="*/ 608 h 1437"/>
              <a:gd name="T10" fmla="*/ 0 60000 65536"/>
              <a:gd name="T11" fmla="*/ 0 60000 65536"/>
              <a:gd name="T12" fmla="*/ 0 60000 65536"/>
              <a:gd name="T13" fmla="*/ 0 60000 65536"/>
              <a:gd name="T14" fmla="*/ 0 60000 65536"/>
              <a:gd name="T15" fmla="*/ 0 w 1843"/>
              <a:gd name="T16" fmla="*/ 0 h 1437"/>
              <a:gd name="T17" fmla="*/ 1843 w 1843"/>
              <a:gd name="T18" fmla="*/ 1437 h 1437"/>
            </a:gdLst>
            <a:ahLst/>
            <a:cxnLst>
              <a:cxn ang="T10">
                <a:pos x="T0" y="T1"/>
              </a:cxn>
              <a:cxn ang="T11">
                <a:pos x="T2" y="T3"/>
              </a:cxn>
              <a:cxn ang="T12">
                <a:pos x="T4" y="T5"/>
              </a:cxn>
              <a:cxn ang="T13">
                <a:pos x="T6" y="T7"/>
              </a:cxn>
              <a:cxn ang="T14">
                <a:pos x="T8" y="T9"/>
              </a:cxn>
            </a:cxnLst>
            <a:rect l="T15" t="T16" r="T17" b="T18"/>
            <a:pathLst>
              <a:path w="1843" h="1437">
                <a:moveTo>
                  <a:pt x="1843" y="608"/>
                </a:moveTo>
                <a:lnTo>
                  <a:pt x="0" y="0"/>
                </a:lnTo>
                <a:lnTo>
                  <a:pt x="0" y="829"/>
                </a:lnTo>
                <a:lnTo>
                  <a:pt x="1843" y="1437"/>
                </a:lnTo>
                <a:lnTo>
                  <a:pt x="1843" y="608"/>
                </a:lnTo>
                <a:close/>
              </a:path>
            </a:pathLst>
          </a:custGeom>
          <a:solidFill>
            <a:srgbClr val="666680"/>
          </a:solidFill>
          <a:ln w="10160">
            <a:noFill/>
            <a:prstDash val="solid"/>
            <a:round/>
            <a:headEnd/>
            <a:tailEnd/>
          </a:ln>
        </p:spPr>
        <p:txBody>
          <a:bodyPr/>
          <a:lstStyle/>
          <a:p>
            <a:endParaRPr lang="el-GR"/>
          </a:p>
        </p:txBody>
      </p:sp>
      <p:sp>
        <p:nvSpPr>
          <p:cNvPr id="62522" name="Freeform 27"/>
          <p:cNvSpPr>
            <a:spLocks/>
          </p:cNvSpPr>
          <p:nvPr/>
        </p:nvSpPr>
        <p:spPr bwMode="auto">
          <a:xfrm>
            <a:off x="1711625" y="2179954"/>
            <a:ext cx="1545602" cy="513760"/>
          </a:xfrm>
          <a:custGeom>
            <a:avLst/>
            <a:gdLst>
              <a:gd name="T0" fmla="*/ 0 w 1843"/>
              <a:gd name="T1" fmla="*/ 40 h 648"/>
              <a:gd name="T2" fmla="*/ 0 w 1843"/>
              <a:gd name="T3" fmla="*/ 40 h 648"/>
              <a:gd name="T4" fmla="*/ 40 w 1843"/>
              <a:gd name="T5" fmla="*/ 32 h 648"/>
              <a:gd name="T6" fmla="*/ 40 w 1843"/>
              <a:gd name="T7" fmla="*/ 32 h 648"/>
              <a:gd name="T8" fmla="*/ 40 w 1843"/>
              <a:gd name="T9" fmla="*/ 32 h 648"/>
              <a:gd name="T10" fmla="*/ 84 w 1843"/>
              <a:gd name="T11" fmla="*/ 24 h 648"/>
              <a:gd name="T12" fmla="*/ 84 w 1843"/>
              <a:gd name="T13" fmla="*/ 24 h 648"/>
              <a:gd name="T14" fmla="*/ 84 w 1843"/>
              <a:gd name="T15" fmla="*/ 24 h 648"/>
              <a:gd name="T16" fmla="*/ 124 w 1843"/>
              <a:gd name="T17" fmla="*/ 16 h 648"/>
              <a:gd name="T18" fmla="*/ 124 w 1843"/>
              <a:gd name="T19" fmla="*/ 16 h 648"/>
              <a:gd name="T20" fmla="*/ 124 w 1843"/>
              <a:gd name="T21" fmla="*/ 16 h 648"/>
              <a:gd name="T22" fmla="*/ 168 w 1843"/>
              <a:gd name="T23" fmla="*/ 8 h 648"/>
              <a:gd name="T24" fmla="*/ 168 w 1843"/>
              <a:gd name="T25" fmla="*/ 8 h 648"/>
              <a:gd name="T26" fmla="*/ 168 w 1843"/>
              <a:gd name="T27" fmla="*/ 8 h 648"/>
              <a:gd name="T28" fmla="*/ 212 w 1843"/>
              <a:gd name="T29" fmla="*/ 0 h 648"/>
              <a:gd name="T30" fmla="*/ 212 w 1843"/>
              <a:gd name="T31" fmla="*/ 0 h 648"/>
              <a:gd name="T32" fmla="*/ 1843 w 1843"/>
              <a:gd name="T33" fmla="*/ 648 h 648"/>
              <a:gd name="T34" fmla="*/ 0 w 1843"/>
              <a:gd name="T35" fmla="*/ 40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3"/>
              <a:gd name="T55" fmla="*/ 0 h 648"/>
              <a:gd name="T56" fmla="*/ 1843 w 1843"/>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3" h="648">
                <a:moveTo>
                  <a:pt x="0" y="40"/>
                </a:moveTo>
                <a:lnTo>
                  <a:pt x="0" y="40"/>
                </a:lnTo>
                <a:lnTo>
                  <a:pt x="40" y="32"/>
                </a:lnTo>
                <a:lnTo>
                  <a:pt x="84" y="24"/>
                </a:lnTo>
                <a:lnTo>
                  <a:pt x="124" y="16"/>
                </a:lnTo>
                <a:lnTo>
                  <a:pt x="168" y="8"/>
                </a:lnTo>
                <a:lnTo>
                  <a:pt x="212" y="0"/>
                </a:lnTo>
                <a:lnTo>
                  <a:pt x="1843" y="648"/>
                </a:lnTo>
                <a:lnTo>
                  <a:pt x="0" y="40"/>
                </a:lnTo>
                <a:close/>
              </a:path>
            </a:pathLst>
          </a:custGeom>
          <a:solidFill>
            <a:srgbClr val="CCCCFF"/>
          </a:solidFill>
          <a:ln w="10160">
            <a:noFill/>
            <a:prstDash val="solid"/>
            <a:round/>
            <a:headEnd/>
            <a:tailEnd/>
          </a:ln>
        </p:spPr>
        <p:txBody>
          <a:bodyPr/>
          <a:lstStyle/>
          <a:p>
            <a:endParaRPr lang="el-GR"/>
          </a:p>
        </p:txBody>
      </p:sp>
      <p:sp>
        <p:nvSpPr>
          <p:cNvPr id="62523" name="Freeform 28"/>
          <p:cNvSpPr>
            <a:spLocks/>
          </p:cNvSpPr>
          <p:nvPr/>
        </p:nvSpPr>
        <p:spPr bwMode="auto">
          <a:xfrm>
            <a:off x="1402169" y="2278267"/>
            <a:ext cx="1804740" cy="1082226"/>
          </a:xfrm>
          <a:custGeom>
            <a:avLst/>
            <a:gdLst>
              <a:gd name="T0" fmla="*/ 2152 w 2152"/>
              <a:gd name="T1" fmla="*/ 536 h 1365"/>
              <a:gd name="T2" fmla="*/ 0 w 2152"/>
              <a:gd name="T3" fmla="*/ 0 h 1365"/>
              <a:gd name="T4" fmla="*/ 0 w 2152"/>
              <a:gd name="T5" fmla="*/ 829 h 1365"/>
              <a:gd name="T6" fmla="*/ 2152 w 2152"/>
              <a:gd name="T7" fmla="*/ 1365 h 1365"/>
              <a:gd name="T8" fmla="*/ 2152 w 2152"/>
              <a:gd name="T9" fmla="*/ 536 h 1365"/>
              <a:gd name="T10" fmla="*/ 0 60000 65536"/>
              <a:gd name="T11" fmla="*/ 0 60000 65536"/>
              <a:gd name="T12" fmla="*/ 0 60000 65536"/>
              <a:gd name="T13" fmla="*/ 0 60000 65536"/>
              <a:gd name="T14" fmla="*/ 0 60000 65536"/>
              <a:gd name="T15" fmla="*/ 0 w 2152"/>
              <a:gd name="T16" fmla="*/ 0 h 1365"/>
              <a:gd name="T17" fmla="*/ 2152 w 2152"/>
              <a:gd name="T18" fmla="*/ 1365 h 1365"/>
            </a:gdLst>
            <a:ahLst/>
            <a:cxnLst>
              <a:cxn ang="T10">
                <a:pos x="T0" y="T1"/>
              </a:cxn>
              <a:cxn ang="T11">
                <a:pos x="T2" y="T3"/>
              </a:cxn>
              <a:cxn ang="T12">
                <a:pos x="T4" y="T5"/>
              </a:cxn>
              <a:cxn ang="T13">
                <a:pos x="T6" y="T7"/>
              </a:cxn>
              <a:cxn ang="T14">
                <a:pos x="T8" y="T9"/>
              </a:cxn>
            </a:cxnLst>
            <a:rect l="T15" t="T16" r="T17" b="T18"/>
            <a:pathLst>
              <a:path w="2152" h="1365">
                <a:moveTo>
                  <a:pt x="2152" y="536"/>
                </a:moveTo>
                <a:lnTo>
                  <a:pt x="0" y="0"/>
                </a:lnTo>
                <a:lnTo>
                  <a:pt x="0" y="829"/>
                </a:lnTo>
                <a:lnTo>
                  <a:pt x="2152" y="1365"/>
                </a:lnTo>
                <a:lnTo>
                  <a:pt x="2152" y="536"/>
                </a:lnTo>
                <a:close/>
              </a:path>
            </a:pathLst>
          </a:custGeom>
          <a:solidFill>
            <a:srgbClr val="003366"/>
          </a:solidFill>
          <a:ln w="10160">
            <a:noFill/>
            <a:prstDash val="solid"/>
            <a:round/>
            <a:headEnd/>
            <a:tailEnd/>
          </a:ln>
        </p:spPr>
        <p:txBody>
          <a:bodyPr/>
          <a:lstStyle/>
          <a:p>
            <a:endParaRPr lang="el-GR"/>
          </a:p>
        </p:txBody>
      </p:sp>
      <p:sp>
        <p:nvSpPr>
          <p:cNvPr id="62524" name="Freeform 29"/>
          <p:cNvSpPr>
            <a:spLocks/>
          </p:cNvSpPr>
          <p:nvPr/>
        </p:nvSpPr>
        <p:spPr bwMode="auto">
          <a:xfrm>
            <a:off x="1398814" y="2221182"/>
            <a:ext cx="1808095" cy="482047"/>
          </a:xfrm>
          <a:custGeom>
            <a:avLst/>
            <a:gdLst>
              <a:gd name="T0" fmla="*/ 0 w 2156"/>
              <a:gd name="T1" fmla="*/ 72 h 608"/>
              <a:gd name="T2" fmla="*/ 0 w 2156"/>
              <a:gd name="T3" fmla="*/ 72 h 608"/>
              <a:gd name="T4" fmla="*/ 40 w 2156"/>
              <a:gd name="T5" fmla="*/ 60 h 608"/>
              <a:gd name="T6" fmla="*/ 40 w 2156"/>
              <a:gd name="T7" fmla="*/ 60 h 608"/>
              <a:gd name="T8" fmla="*/ 40 w 2156"/>
              <a:gd name="T9" fmla="*/ 60 h 608"/>
              <a:gd name="T10" fmla="*/ 76 w 2156"/>
              <a:gd name="T11" fmla="*/ 52 h 608"/>
              <a:gd name="T12" fmla="*/ 76 w 2156"/>
              <a:gd name="T13" fmla="*/ 52 h 608"/>
              <a:gd name="T14" fmla="*/ 76 w 2156"/>
              <a:gd name="T15" fmla="*/ 52 h 608"/>
              <a:gd name="T16" fmla="*/ 112 w 2156"/>
              <a:gd name="T17" fmla="*/ 44 h 608"/>
              <a:gd name="T18" fmla="*/ 112 w 2156"/>
              <a:gd name="T19" fmla="*/ 44 h 608"/>
              <a:gd name="T20" fmla="*/ 112 w 2156"/>
              <a:gd name="T21" fmla="*/ 44 h 608"/>
              <a:gd name="T22" fmla="*/ 152 w 2156"/>
              <a:gd name="T23" fmla="*/ 32 h 608"/>
              <a:gd name="T24" fmla="*/ 152 w 2156"/>
              <a:gd name="T25" fmla="*/ 32 h 608"/>
              <a:gd name="T26" fmla="*/ 152 w 2156"/>
              <a:gd name="T27" fmla="*/ 32 h 608"/>
              <a:gd name="T28" fmla="*/ 192 w 2156"/>
              <a:gd name="T29" fmla="*/ 24 h 608"/>
              <a:gd name="T30" fmla="*/ 192 w 2156"/>
              <a:gd name="T31" fmla="*/ 24 h 608"/>
              <a:gd name="T32" fmla="*/ 192 w 2156"/>
              <a:gd name="T33" fmla="*/ 24 h 608"/>
              <a:gd name="T34" fmla="*/ 232 w 2156"/>
              <a:gd name="T35" fmla="*/ 16 h 608"/>
              <a:gd name="T36" fmla="*/ 232 w 2156"/>
              <a:gd name="T37" fmla="*/ 16 h 608"/>
              <a:gd name="T38" fmla="*/ 232 w 2156"/>
              <a:gd name="T39" fmla="*/ 16 h 608"/>
              <a:gd name="T40" fmla="*/ 272 w 2156"/>
              <a:gd name="T41" fmla="*/ 8 h 608"/>
              <a:gd name="T42" fmla="*/ 272 w 2156"/>
              <a:gd name="T43" fmla="*/ 8 h 608"/>
              <a:gd name="T44" fmla="*/ 272 w 2156"/>
              <a:gd name="T45" fmla="*/ 8 h 608"/>
              <a:gd name="T46" fmla="*/ 312 w 2156"/>
              <a:gd name="T47" fmla="*/ 0 h 608"/>
              <a:gd name="T48" fmla="*/ 312 w 2156"/>
              <a:gd name="T49" fmla="*/ 0 h 608"/>
              <a:gd name="T50" fmla="*/ 2156 w 2156"/>
              <a:gd name="T51" fmla="*/ 608 h 608"/>
              <a:gd name="T52" fmla="*/ 0 w 2156"/>
              <a:gd name="T53" fmla="*/ 72 h 6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56"/>
              <a:gd name="T82" fmla="*/ 0 h 608"/>
              <a:gd name="T83" fmla="*/ 2156 w 2156"/>
              <a:gd name="T84" fmla="*/ 608 h 6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56" h="608">
                <a:moveTo>
                  <a:pt x="0" y="72"/>
                </a:moveTo>
                <a:lnTo>
                  <a:pt x="0" y="72"/>
                </a:lnTo>
                <a:lnTo>
                  <a:pt x="40" y="60"/>
                </a:lnTo>
                <a:lnTo>
                  <a:pt x="76" y="52"/>
                </a:lnTo>
                <a:lnTo>
                  <a:pt x="112" y="44"/>
                </a:lnTo>
                <a:lnTo>
                  <a:pt x="152" y="32"/>
                </a:lnTo>
                <a:lnTo>
                  <a:pt x="192" y="24"/>
                </a:lnTo>
                <a:lnTo>
                  <a:pt x="232" y="16"/>
                </a:lnTo>
                <a:lnTo>
                  <a:pt x="272" y="8"/>
                </a:lnTo>
                <a:lnTo>
                  <a:pt x="312" y="0"/>
                </a:lnTo>
                <a:lnTo>
                  <a:pt x="2156" y="608"/>
                </a:lnTo>
                <a:lnTo>
                  <a:pt x="0" y="72"/>
                </a:lnTo>
                <a:close/>
              </a:path>
            </a:pathLst>
          </a:custGeom>
          <a:solidFill>
            <a:srgbClr val="0066CC"/>
          </a:solidFill>
          <a:ln w="10160">
            <a:noFill/>
            <a:prstDash val="solid"/>
            <a:round/>
            <a:headEnd/>
            <a:tailEnd/>
          </a:ln>
        </p:spPr>
        <p:txBody>
          <a:bodyPr/>
          <a:lstStyle/>
          <a:p>
            <a:endParaRPr lang="el-GR"/>
          </a:p>
        </p:txBody>
      </p:sp>
      <p:sp>
        <p:nvSpPr>
          <p:cNvPr id="62525" name="Freeform 30"/>
          <p:cNvSpPr>
            <a:spLocks/>
          </p:cNvSpPr>
          <p:nvPr/>
        </p:nvSpPr>
        <p:spPr bwMode="auto">
          <a:xfrm>
            <a:off x="975304" y="2411464"/>
            <a:ext cx="2151096" cy="971229"/>
          </a:xfrm>
          <a:custGeom>
            <a:avLst/>
            <a:gdLst>
              <a:gd name="T0" fmla="*/ 2565 w 2565"/>
              <a:gd name="T1" fmla="*/ 396 h 1225"/>
              <a:gd name="T2" fmla="*/ 0 w 2565"/>
              <a:gd name="T3" fmla="*/ 0 h 1225"/>
              <a:gd name="T4" fmla="*/ 0 w 2565"/>
              <a:gd name="T5" fmla="*/ 829 h 1225"/>
              <a:gd name="T6" fmla="*/ 2565 w 2565"/>
              <a:gd name="T7" fmla="*/ 1225 h 1225"/>
              <a:gd name="T8" fmla="*/ 2565 w 2565"/>
              <a:gd name="T9" fmla="*/ 396 h 1225"/>
              <a:gd name="T10" fmla="*/ 0 60000 65536"/>
              <a:gd name="T11" fmla="*/ 0 60000 65536"/>
              <a:gd name="T12" fmla="*/ 0 60000 65536"/>
              <a:gd name="T13" fmla="*/ 0 60000 65536"/>
              <a:gd name="T14" fmla="*/ 0 60000 65536"/>
              <a:gd name="T15" fmla="*/ 0 w 2565"/>
              <a:gd name="T16" fmla="*/ 0 h 1225"/>
              <a:gd name="T17" fmla="*/ 2565 w 2565"/>
              <a:gd name="T18" fmla="*/ 1225 h 1225"/>
            </a:gdLst>
            <a:ahLst/>
            <a:cxnLst>
              <a:cxn ang="T10">
                <a:pos x="T0" y="T1"/>
              </a:cxn>
              <a:cxn ang="T11">
                <a:pos x="T2" y="T3"/>
              </a:cxn>
              <a:cxn ang="T12">
                <a:pos x="T4" y="T5"/>
              </a:cxn>
              <a:cxn ang="T13">
                <a:pos x="T6" y="T7"/>
              </a:cxn>
              <a:cxn ang="T14">
                <a:pos x="T8" y="T9"/>
              </a:cxn>
            </a:cxnLst>
            <a:rect l="T15" t="T16" r="T17" b="T18"/>
            <a:pathLst>
              <a:path w="2565" h="1225">
                <a:moveTo>
                  <a:pt x="2565" y="396"/>
                </a:moveTo>
                <a:lnTo>
                  <a:pt x="0" y="0"/>
                </a:lnTo>
                <a:lnTo>
                  <a:pt x="0" y="829"/>
                </a:lnTo>
                <a:lnTo>
                  <a:pt x="2565" y="1225"/>
                </a:lnTo>
                <a:lnTo>
                  <a:pt x="2565" y="396"/>
                </a:lnTo>
                <a:close/>
              </a:path>
            </a:pathLst>
          </a:custGeom>
          <a:solidFill>
            <a:srgbClr val="804040"/>
          </a:solidFill>
          <a:ln w="10160">
            <a:noFill/>
            <a:prstDash val="solid"/>
            <a:round/>
            <a:headEnd/>
            <a:tailEnd/>
          </a:ln>
        </p:spPr>
        <p:txBody>
          <a:bodyPr/>
          <a:lstStyle/>
          <a:p>
            <a:endParaRPr lang="el-GR"/>
          </a:p>
        </p:txBody>
      </p:sp>
      <p:sp>
        <p:nvSpPr>
          <p:cNvPr id="62526" name="Freeform 31"/>
          <p:cNvSpPr>
            <a:spLocks/>
          </p:cNvSpPr>
          <p:nvPr/>
        </p:nvSpPr>
        <p:spPr bwMode="auto">
          <a:xfrm>
            <a:off x="971950" y="2300466"/>
            <a:ext cx="2154450" cy="424962"/>
          </a:xfrm>
          <a:custGeom>
            <a:avLst/>
            <a:gdLst>
              <a:gd name="T0" fmla="*/ 0 w 2569"/>
              <a:gd name="T1" fmla="*/ 140 h 536"/>
              <a:gd name="T2" fmla="*/ 0 w 2569"/>
              <a:gd name="T3" fmla="*/ 140 h 536"/>
              <a:gd name="T4" fmla="*/ 28 w 2569"/>
              <a:gd name="T5" fmla="*/ 128 h 536"/>
              <a:gd name="T6" fmla="*/ 28 w 2569"/>
              <a:gd name="T7" fmla="*/ 128 h 536"/>
              <a:gd name="T8" fmla="*/ 28 w 2569"/>
              <a:gd name="T9" fmla="*/ 128 h 536"/>
              <a:gd name="T10" fmla="*/ 56 w 2569"/>
              <a:gd name="T11" fmla="*/ 116 h 536"/>
              <a:gd name="T12" fmla="*/ 56 w 2569"/>
              <a:gd name="T13" fmla="*/ 116 h 536"/>
              <a:gd name="T14" fmla="*/ 56 w 2569"/>
              <a:gd name="T15" fmla="*/ 116 h 536"/>
              <a:gd name="T16" fmla="*/ 84 w 2569"/>
              <a:gd name="T17" fmla="*/ 104 h 536"/>
              <a:gd name="T18" fmla="*/ 84 w 2569"/>
              <a:gd name="T19" fmla="*/ 104 h 536"/>
              <a:gd name="T20" fmla="*/ 84 w 2569"/>
              <a:gd name="T21" fmla="*/ 104 h 536"/>
              <a:gd name="T22" fmla="*/ 116 w 2569"/>
              <a:gd name="T23" fmla="*/ 92 h 536"/>
              <a:gd name="T24" fmla="*/ 116 w 2569"/>
              <a:gd name="T25" fmla="*/ 92 h 536"/>
              <a:gd name="T26" fmla="*/ 116 w 2569"/>
              <a:gd name="T27" fmla="*/ 92 h 536"/>
              <a:gd name="T28" fmla="*/ 144 w 2569"/>
              <a:gd name="T29" fmla="*/ 84 h 536"/>
              <a:gd name="T30" fmla="*/ 144 w 2569"/>
              <a:gd name="T31" fmla="*/ 84 h 536"/>
              <a:gd name="T32" fmla="*/ 144 w 2569"/>
              <a:gd name="T33" fmla="*/ 84 h 536"/>
              <a:gd name="T34" fmla="*/ 176 w 2569"/>
              <a:gd name="T35" fmla="*/ 72 h 536"/>
              <a:gd name="T36" fmla="*/ 176 w 2569"/>
              <a:gd name="T37" fmla="*/ 72 h 536"/>
              <a:gd name="T38" fmla="*/ 176 w 2569"/>
              <a:gd name="T39" fmla="*/ 72 h 536"/>
              <a:gd name="T40" fmla="*/ 208 w 2569"/>
              <a:gd name="T41" fmla="*/ 60 h 536"/>
              <a:gd name="T42" fmla="*/ 208 w 2569"/>
              <a:gd name="T43" fmla="*/ 60 h 536"/>
              <a:gd name="T44" fmla="*/ 208 w 2569"/>
              <a:gd name="T45" fmla="*/ 60 h 536"/>
              <a:gd name="T46" fmla="*/ 240 w 2569"/>
              <a:gd name="T47" fmla="*/ 48 h 536"/>
              <a:gd name="T48" fmla="*/ 240 w 2569"/>
              <a:gd name="T49" fmla="*/ 48 h 536"/>
              <a:gd name="T50" fmla="*/ 240 w 2569"/>
              <a:gd name="T51" fmla="*/ 48 h 536"/>
              <a:gd name="T52" fmla="*/ 276 w 2569"/>
              <a:gd name="T53" fmla="*/ 40 h 536"/>
              <a:gd name="T54" fmla="*/ 276 w 2569"/>
              <a:gd name="T55" fmla="*/ 40 h 536"/>
              <a:gd name="T56" fmla="*/ 276 w 2569"/>
              <a:gd name="T57" fmla="*/ 40 h 536"/>
              <a:gd name="T58" fmla="*/ 308 w 2569"/>
              <a:gd name="T59" fmla="*/ 28 h 536"/>
              <a:gd name="T60" fmla="*/ 308 w 2569"/>
              <a:gd name="T61" fmla="*/ 28 h 536"/>
              <a:gd name="T62" fmla="*/ 308 w 2569"/>
              <a:gd name="T63" fmla="*/ 28 h 536"/>
              <a:gd name="T64" fmla="*/ 345 w 2569"/>
              <a:gd name="T65" fmla="*/ 20 h 536"/>
              <a:gd name="T66" fmla="*/ 345 w 2569"/>
              <a:gd name="T67" fmla="*/ 20 h 536"/>
              <a:gd name="T68" fmla="*/ 345 w 2569"/>
              <a:gd name="T69" fmla="*/ 20 h 536"/>
              <a:gd name="T70" fmla="*/ 377 w 2569"/>
              <a:gd name="T71" fmla="*/ 8 h 536"/>
              <a:gd name="T72" fmla="*/ 377 w 2569"/>
              <a:gd name="T73" fmla="*/ 8 h 536"/>
              <a:gd name="T74" fmla="*/ 377 w 2569"/>
              <a:gd name="T75" fmla="*/ 8 h 536"/>
              <a:gd name="T76" fmla="*/ 413 w 2569"/>
              <a:gd name="T77" fmla="*/ 0 h 536"/>
              <a:gd name="T78" fmla="*/ 413 w 2569"/>
              <a:gd name="T79" fmla="*/ 0 h 536"/>
              <a:gd name="T80" fmla="*/ 2569 w 2569"/>
              <a:gd name="T81" fmla="*/ 536 h 536"/>
              <a:gd name="T82" fmla="*/ 0 w 2569"/>
              <a:gd name="T83" fmla="*/ 140 h 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69"/>
              <a:gd name="T127" fmla="*/ 0 h 536"/>
              <a:gd name="T128" fmla="*/ 2569 w 2569"/>
              <a:gd name="T129" fmla="*/ 536 h 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69" h="536">
                <a:moveTo>
                  <a:pt x="0" y="140"/>
                </a:moveTo>
                <a:lnTo>
                  <a:pt x="0" y="140"/>
                </a:lnTo>
                <a:lnTo>
                  <a:pt x="28" y="128"/>
                </a:lnTo>
                <a:lnTo>
                  <a:pt x="56" y="116"/>
                </a:lnTo>
                <a:lnTo>
                  <a:pt x="84" y="104"/>
                </a:lnTo>
                <a:lnTo>
                  <a:pt x="116" y="92"/>
                </a:lnTo>
                <a:lnTo>
                  <a:pt x="144" y="84"/>
                </a:lnTo>
                <a:lnTo>
                  <a:pt x="176" y="72"/>
                </a:lnTo>
                <a:lnTo>
                  <a:pt x="208" y="60"/>
                </a:lnTo>
                <a:lnTo>
                  <a:pt x="240" y="48"/>
                </a:lnTo>
                <a:lnTo>
                  <a:pt x="276" y="40"/>
                </a:lnTo>
                <a:lnTo>
                  <a:pt x="308" y="28"/>
                </a:lnTo>
                <a:lnTo>
                  <a:pt x="345" y="20"/>
                </a:lnTo>
                <a:lnTo>
                  <a:pt x="377" y="8"/>
                </a:lnTo>
                <a:lnTo>
                  <a:pt x="413" y="0"/>
                </a:lnTo>
                <a:lnTo>
                  <a:pt x="2569" y="536"/>
                </a:lnTo>
                <a:lnTo>
                  <a:pt x="0" y="140"/>
                </a:lnTo>
                <a:close/>
              </a:path>
            </a:pathLst>
          </a:custGeom>
          <a:solidFill>
            <a:srgbClr val="FF8080"/>
          </a:solidFill>
          <a:ln w="10160">
            <a:noFill/>
            <a:prstDash val="solid"/>
            <a:round/>
            <a:headEnd/>
            <a:tailEnd/>
          </a:ln>
        </p:spPr>
        <p:txBody>
          <a:bodyPr/>
          <a:lstStyle/>
          <a:p>
            <a:endParaRPr lang="el-GR"/>
          </a:p>
        </p:txBody>
      </p:sp>
      <p:sp>
        <p:nvSpPr>
          <p:cNvPr id="62527" name="Freeform 32"/>
          <p:cNvSpPr>
            <a:spLocks/>
          </p:cNvSpPr>
          <p:nvPr/>
        </p:nvSpPr>
        <p:spPr bwMode="auto">
          <a:xfrm>
            <a:off x="6054071" y="2792820"/>
            <a:ext cx="705291" cy="1085398"/>
          </a:xfrm>
          <a:custGeom>
            <a:avLst/>
            <a:gdLst>
              <a:gd name="T0" fmla="*/ 841 w 841"/>
              <a:gd name="T1" fmla="*/ 16 h 1369"/>
              <a:gd name="T2" fmla="*/ 837 w 841"/>
              <a:gd name="T3" fmla="*/ 40 h 1369"/>
              <a:gd name="T4" fmla="*/ 829 w 841"/>
              <a:gd name="T5" fmla="*/ 68 h 1369"/>
              <a:gd name="T6" fmla="*/ 825 w 841"/>
              <a:gd name="T7" fmla="*/ 80 h 1369"/>
              <a:gd name="T8" fmla="*/ 809 w 841"/>
              <a:gd name="T9" fmla="*/ 108 h 1369"/>
              <a:gd name="T10" fmla="*/ 793 w 841"/>
              <a:gd name="T11" fmla="*/ 136 h 1369"/>
              <a:gd name="T12" fmla="*/ 785 w 841"/>
              <a:gd name="T13" fmla="*/ 148 h 1369"/>
              <a:gd name="T14" fmla="*/ 765 w 841"/>
              <a:gd name="T15" fmla="*/ 176 h 1369"/>
              <a:gd name="T16" fmla="*/ 737 w 841"/>
              <a:gd name="T17" fmla="*/ 200 h 1369"/>
              <a:gd name="T18" fmla="*/ 725 w 841"/>
              <a:gd name="T19" fmla="*/ 216 h 1369"/>
              <a:gd name="T20" fmla="*/ 693 w 841"/>
              <a:gd name="T21" fmla="*/ 240 h 1369"/>
              <a:gd name="T22" fmla="*/ 661 w 841"/>
              <a:gd name="T23" fmla="*/ 264 h 1369"/>
              <a:gd name="T24" fmla="*/ 641 w 841"/>
              <a:gd name="T25" fmla="*/ 280 h 1369"/>
              <a:gd name="T26" fmla="*/ 601 w 841"/>
              <a:gd name="T27" fmla="*/ 304 h 1369"/>
              <a:gd name="T28" fmla="*/ 561 w 841"/>
              <a:gd name="T29" fmla="*/ 328 h 1369"/>
              <a:gd name="T30" fmla="*/ 537 w 841"/>
              <a:gd name="T31" fmla="*/ 340 h 1369"/>
              <a:gd name="T32" fmla="*/ 489 w 841"/>
              <a:gd name="T33" fmla="*/ 364 h 1369"/>
              <a:gd name="T34" fmla="*/ 441 w 841"/>
              <a:gd name="T35" fmla="*/ 388 h 1369"/>
              <a:gd name="T36" fmla="*/ 413 w 841"/>
              <a:gd name="T37" fmla="*/ 400 h 1369"/>
              <a:gd name="T38" fmla="*/ 356 w 841"/>
              <a:gd name="T39" fmla="*/ 424 h 1369"/>
              <a:gd name="T40" fmla="*/ 300 w 841"/>
              <a:gd name="T41" fmla="*/ 444 h 1369"/>
              <a:gd name="T42" fmla="*/ 268 w 841"/>
              <a:gd name="T43" fmla="*/ 456 h 1369"/>
              <a:gd name="T44" fmla="*/ 204 w 841"/>
              <a:gd name="T45" fmla="*/ 476 h 1369"/>
              <a:gd name="T46" fmla="*/ 140 w 841"/>
              <a:gd name="T47" fmla="*/ 500 h 1369"/>
              <a:gd name="T48" fmla="*/ 108 w 841"/>
              <a:gd name="T49" fmla="*/ 508 h 1369"/>
              <a:gd name="T50" fmla="*/ 36 w 841"/>
              <a:gd name="T51" fmla="*/ 528 h 1369"/>
              <a:gd name="T52" fmla="*/ 0 w 841"/>
              <a:gd name="T53" fmla="*/ 1369 h 1369"/>
              <a:gd name="T54" fmla="*/ 72 w 841"/>
              <a:gd name="T55" fmla="*/ 1349 h 1369"/>
              <a:gd name="T56" fmla="*/ 140 w 841"/>
              <a:gd name="T57" fmla="*/ 1329 h 1369"/>
              <a:gd name="T58" fmla="*/ 172 w 841"/>
              <a:gd name="T59" fmla="*/ 1317 h 1369"/>
              <a:gd name="T60" fmla="*/ 236 w 841"/>
              <a:gd name="T61" fmla="*/ 1297 h 1369"/>
              <a:gd name="T62" fmla="*/ 300 w 841"/>
              <a:gd name="T63" fmla="*/ 1273 h 1369"/>
              <a:gd name="T64" fmla="*/ 328 w 841"/>
              <a:gd name="T65" fmla="*/ 1261 h 1369"/>
              <a:gd name="T66" fmla="*/ 385 w 841"/>
              <a:gd name="T67" fmla="*/ 1241 h 1369"/>
              <a:gd name="T68" fmla="*/ 441 w 841"/>
              <a:gd name="T69" fmla="*/ 1217 h 1369"/>
              <a:gd name="T70" fmla="*/ 465 w 841"/>
              <a:gd name="T71" fmla="*/ 1205 h 1369"/>
              <a:gd name="T72" fmla="*/ 513 w 841"/>
              <a:gd name="T73" fmla="*/ 1181 h 1369"/>
              <a:gd name="T74" fmla="*/ 561 w 841"/>
              <a:gd name="T75" fmla="*/ 1157 h 1369"/>
              <a:gd name="T76" fmla="*/ 581 w 841"/>
              <a:gd name="T77" fmla="*/ 1145 h 1369"/>
              <a:gd name="T78" fmla="*/ 621 w 841"/>
              <a:gd name="T79" fmla="*/ 1121 h 1369"/>
              <a:gd name="T80" fmla="*/ 661 w 841"/>
              <a:gd name="T81" fmla="*/ 1093 h 1369"/>
              <a:gd name="T82" fmla="*/ 677 w 841"/>
              <a:gd name="T83" fmla="*/ 1081 h 1369"/>
              <a:gd name="T84" fmla="*/ 709 w 841"/>
              <a:gd name="T85" fmla="*/ 1057 h 1369"/>
              <a:gd name="T86" fmla="*/ 737 w 841"/>
              <a:gd name="T87" fmla="*/ 1029 h 1369"/>
              <a:gd name="T88" fmla="*/ 753 w 841"/>
              <a:gd name="T89" fmla="*/ 1017 h 1369"/>
              <a:gd name="T90" fmla="*/ 773 w 841"/>
              <a:gd name="T91" fmla="*/ 989 h 1369"/>
              <a:gd name="T92" fmla="*/ 793 w 841"/>
              <a:gd name="T93" fmla="*/ 965 h 1369"/>
              <a:gd name="T94" fmla="*/ 805 w 841"/>
              <a:gd name="T95" fmla="*/ 953 h 1369"/>
              <a:gd name="T96" fmla="*/ 817 w 841"/>
              <a:gd name="T97" fmla="*/ 925 h 1369"/>
              <a:gd name="T98" fmla="*/ 829 w 841"/>
              <a:gd name="T99" fmla="*/ 897 h 1369"/>
              <a:gd name="T100" fmla="*/ 833 w 841"/>
              <a:gd name="T101" fmla="*/ 885 h 1369"/>
              <a:gd name="T102" fmla="*/ 837 w 841"/>
              <a:gd name="T103" fmla="*/ 857 h 1369"/>
              <a:gd name="T104" fmla="*/ 841 w 841"/>
              <a:gd name="T105" fmla="*/ 829 h 13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1"/>
              <a:gd name="T160" fmla="*/ 0 h 1369"/>
              <a:gd name="T161" fmla="*/ 841 w 841"/>
              <a:gd name="T162" fmla="*/ 1369 h 13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1" h="1369">
                <a:moveTo>
                  <a:pt x="841" y="0"/>
                </a:moveTo>
                <a:lnTo>
                  <a:pt x="841" y="0"/>
                </a:lnTo>
                <a:lnTo>
                  <a:pt x="841" y="16"/>
                </a:lnTo>
                <a:lnTo>
                  <a:pt x="837" y="28"/>
                </a:lnTo>
                <a:lnTo>
                  <a:pt x="837" y="40"/>
                </a:lnTo>
                <a:lnTo>
                  <a:pt x="833" y="56"/>
                </a:lnTo>
                <a:lnTo>
                  <a:pt x="829" y="68"/>
                </a:lnTo>
                <a:lnTo>
                  <a:pt x="825" y="80"/>
                </a:lnTo>
                <a:lnTo>
                  <a:pt x="817" y="96"/>
                </a:lnTo>
                <a:lnTo>
                  <a:pt x="809" y="108"/>
                </a:lnTo>
                <a:lnTo>
                  <a:pt x="805" y="124"/>
                </a:lnTo>
                <a:lnTo>
                  <a:pt x="793" y="136"/>
                </a:lnTo>
                <a:lnTo>
                  <a:pt x="785" y="148"/>
                </a:lnTo>
                <a:lnTo>
                  <a:pt x="773" y="160"/>
                </a:lnTo>
                <a:lnTo>
                  <a:pt x="765" y="176"/>
                </a:lnTo>
                <a:lnTo>
                  <a:pt x="753" y="188"/>
                </a:lnTo>
                <a:lnTo>
                  <a:pt x="737" y="200"/>
                </a:lnTo>
                <a:lnTo>
                  <a:pt x="725" y="216"/>
                </a:lnTo>
                <a:lnTo>
                  <a:pt x="709" y="228"/>
                </a:lnTo>
                <a:lnTo>
                  <a:pt x="693" y="240"/>
                </a:lnTo>
                <a:lnTo>
                  <a:pt x="677" y="252"/>
                </a:lnTo>
                <a:lnTo>
                  <a:pt x="661" y="264"/>
                </a:lnTo>
                <a:lnTo>
                  <a:pt x="641" y="280"/>
                </a:lnTo>
                <a:lnTo>
                  <a:pt x="621" y="292"/>
                </a:lnTo>
                <a:lnTo>
                  <a:pt x="601" y="304"/>
                </a:lnTo>
                <a:lnTo>
                  <a:pt x="581" y="316"/>
                </a:lnTo>
                <a:lnTo>
                  <a:pt x="561" y="328"/>
                </a:lnTo>
                <a:lnTo>
                  <a:pt x="537" y="340"/>
                </a:lnTo>
                <a:lnTo>
                  <a:pt x="513" y="352"/>
                </a:lnTo>
                <a:lnTo>
                  <a:pt x="489" y="364"/>
                </a:lnTo>
                <a:lnTo>
                  <a:pt x="465" y="376"/>
                </a:lnTo>
                <a:lnTo>
                  <a:pt x="441" y="388"/>
                </a:lnTo>
                <a:lnTo>
                  <a:pt x="413" y="400"/>
                </a:lnTo>
                <a:lnTo>
                  <a:pt x="385" y="412"/>
                </a:lnTo>
                <a:lnTo>
                  <a:pt x="356" y="424"/>
                </a:lnTo>
                <a:lnTo>
                  <a:pt x="328" y="432"/>
                </a:lnTo>
                <a:lnTo>
                  <a:pt x="300" y="444"/>
                </a:lnTo>
                <a:lnTo>
                  <a:pt x="268" y="456"/>
                </a:lnTo>
                <a:lnTo>
                  <a:pt x="236" y="468"/>
                </a:lnTo>
                <a:lnTo>
                  <a:pt x="204" y="476"/>
                </a:lnTo>
                <a:lnTo>
                  <a:pt x="172" y="488"/>
                </a:lnTo>
                <a:lnTo>
                  <a:pt x="140" y="500"/>
                </a:lnTo>
                <a:lnTo>
                  <a:pt x="108" y="508"/>
                </a:lnTo>
                <a:lnTo>
                  <a:pt x="72" y="520"/>
                </a:lnTo>
                <a:lnTo>
                  <a:pt x="36" y="528"/>
                </a:lnTo>
                <a:lnTo>
                  <a:pt x="0" y="540"/>
                </a:lnTo>
                <a:lnTo>
                  <a:pt x="0" y="1369"/>
                </a:lnTo>
                <a:lnTo>
                  <a:pt x="36" y="1357"/>
                </a:lnTo>
                <a:lnTo>
                  <a:pt x="72" y="1349"/>
                </a:lnTo>
                <a:lnTo>
                  <a:pt x="108" y="1337"/>
                </a:lnTo>
                <a:lnTo>
                  <a:pt x="140" y="1329"/>
                </a:lnTo>
                <a:lnTo>
                  <a:pt x="172" y="1317"/>
                </a:lnTo>
                <a:lnTo>
                  <a:pt x="204" y="1305"/>
                </a:lnTo>
                <a:lnTo>
                  <a:pt x="236" y="1297"/>
                </a:lnTo>
                <a:lnTo>
                  <a:pt x="268" y="1285"/>
                </a:lnTo>
                <a:lnTo>
                  <a:pt x="300" y="1273"/>
                </a:lnTo>
                <a:lnTo>
                  <a:pt x="328" y="1261"/>
                </a:lnTo>
                <a:lnTo>
                  <a:pt x="356" y="1253"/>
                </a:lnTo>
                <a:lnTo>
                  <a:pt x="385" y="1241"/>
                </a:lnTo>
                <a:lnTo>
                  <a:pt x="413" y="1229"/>
                </a:lnTo>
                <a:lnTo>
                  <a:pt x="441" y="1217"/>
                </a:lnTo>
                <a:lnTo>
                  <a:pt x="465" y="1205"/>
                </a:lnTo>
                <a:lnTo>
                  <a:pt x="489" y="1193"/>
                </a:lnTo>
                <a:lnTo>
                  <a:pt x="513" y="1181"/>
                </a:lnTo>
                <a:lnTo>
                  <a:pt x="537" y="1169"/>
                </a:lnTo>
                <a:lnTo>
                  <a:pt x="561" y="1157"/>
                </a:lnTo>
                <a:lnTo>
                  <a:pt x="581" y="1145"/>
                </a:lnTo>
                <a:lnTo>
                  <a:pt x="601" y="1133"/>
                </a:lnTo>
                <a:lnTo>
                  <a:pt x="621" y="1121"/>
                </a:lnTo>
                <a:lnTo>
                  <a:pt x="641" y="1109"/>
                </a:lnTo>
                <a:lnTo>
                  <a:pt x="661" y="1093"/>
                </a:lnTo>
                <a:lnTo>
                  <a:pt x="677" y="1081"/>
                </a:lnTo>
                <a:lnTo>
                  <a:pt x="693" y="1069"/>
                </a:lnTo>
                <a:lnTo>
                  <a:pt x="709" y="1057"/>
                </a:lnTo>
                <a:lnTo>
                  <a:pt x="725" y="1045"/>
                </a:lnTo>
                <a:lnTo>
                  <a:pt x="737" y="1029"/>
                </a:lnTo>
                <a:lnTo>
                  <a:pt x="753" y="1017"/>
                </a:lnTo>
                <a:lnTo>
                  <a:pt x="765" y="1005"/>
                </a:lnTo>
                <a:lnTo>
                  <a:pt x="773" y="989"/>
                </a:lnTo>
                <a:lnTo>
                  <a:pt x="785" y="977"/>
                </a:lnTo>
                <a:lnTo>
                  <a:pt x="793" y="965"/>
                </a:lnTo>
                <a:lnTo>
                  <a:pt x="805" y="953"/>
                </a:lnTo>
                <a:lnTo>
                  <a:pt x="809" y="937"/>
                </a:lnTo>
                <a:lnTo>
                  <a:pt x="817" y="925"/>
                </a:lnTo>
                <a:lnTo>
                  <a:pt x="825" y="909"/>
                </a:lnTo>
                <a:lnTo>
                  <a:pt x="829" y="897"/>
                </a:lnTo>
                <a:lnTo>
                  <a:pt x="833" y="885"/>
                </a:lnTo>
                <a:lnTo>
                  <a:pt x="837" y="869"/>
                </a:lnTo>
                <a:lnTo>
                  <a:pt x="837" y="857"/>
                </a:lnTo>
                <a:lnTo>
                  <a:pt x="841" y="845"/>
                </a:lnTo>
                <a:lnTo>
                  <a:pt x="841" y="829"/>
                </a:lnTo>
                <a:lnTo>
                  <a:pt x="841" y="0"/>
                </a:lnTo>
                <a:close/>
              </a:path>
            </a:pathLst>
          </a:custGeom>
          <a:solidFill>
            <a:srgbClr val="808066"/>
          </a:solidFill>
          <a:ln w="10160">
            <a:noFill/>
            <a:prstDash val="solid"/>
            <a:round/>
            <a:headEnd/>
            <a:tailEnd/>
          </a:ln>
        </p:spPr>
        <p:txBody>
          <a:bodyPr/>
          <a:lstStyle/>
          <a:p>
            <a:endParaRPr lang="el-GR"/>
          </a:p>
        </p:txBody>
      </p:sp>
      <p:sp>
        <p:nvSpPr>
          <p:cNvPr id="62528" name="Freeform 33"/>
          <p:cNvSpPr>
            <a:spLocks/>
          </p:cNvSpPr>
          <p:nvPr/>
        </p:nvSpPr>
        <p:spPr bwMode="auto">
          <a:xfrm>
            <a:off x="4249331" y="2792820"/>
            <a:ext cx="1804740" cy="1082226"/>
          </a:xfrm>
          <a:custGeom>
            <a:avLst/>
            <a:gdLst>
              <a:gd name="T0" fmla="*/ 0 w 2152"/>
              <a:gd name="T1" fmla="*/ 0 h 1365"/>
              <a:gd name="T2" fmla="*/ 2152 w 2152"/>
              <a:gd name="T3" fmla="*/ 536 h 1365"/>
              <a:gd name="T4" fmla="*/ 2152 w 2152"/>
              <a:gd name="T5" fmla="*/ 1365 h 1365"/>
              <a:gd name="T6" fmla="*/ 0 w 2152"/>
              <a:gd name="T7" fmla="*/ 829 h 1365"/>
              <a:gd name="T8" fmla="*/ 0 w 2152"/>
              <a:gd name="T9" fmla="*/ 0 h 1365"/>
              <a:gd name="T10" fmla="*/ 0 60000 65536"/>
              <a:gd name="T11" fmla="*/ 0 60000 65536"/>
              <a:gd name="T12" fmla="*/ 0 60000 65536"/>
              <a:gd name="T13" fmla="*/ 0 60000 65536"/>
              <a:gd name="T14" fmla="*/ 0 60000 65536"/>
              <a:gd name="T15" fmla="*/ 0 w 2152"/>
              <a:gd name="T16" fmla="*/ 0 h 1365"/>
              <a:gd name="T17" fmla="*/ 2152 w 2152"/>
              <a:gd name="T18" fmla="*/ 1365 h 1365"/>
            </a:gdLst>
            <a:ahLst/>
            <a:cxnLst>
              <a:cxn ang="T10">
                <a:pos x="T0" y="T1"/>
              </a:cxn>
              <a:cxn ang="T11">
                <a:pos x="T2" y="T3"/>
              </a:cxn>
              <a:cxn ang="T12">
                <a:pos x="T4" y="T5"/>
              </a:cxn>
              <a:cxn ang="T13">
                <a:pos x="T6" y="T7"/>
              </a:cxn>
              <a:cxn ang="T14">
                <a:pos x="T8" y="T9"/>
              </a:cxn>
            </a:cxnLst>
            <a:rect l="T15" t="T16" r="T17" b="T18"/>
            <a:pathLst>
              <a:path w="2152" h="1365">
                <a:moveTo>
                  <a:pt x="0" y="0"/>
                </a:moveTo>
                <a:lnTo>
                  <a:pt x="2152" y="536"/>
                </a:lnTo>
                <a:lnTo>
                  <a:pt x="2152" y="1365"/>
                </a:lnTo>
                <a:lnTo>
                  <a:pt x="0" y="829"/>
                </a:lnTo>
                <a:lnTo>
                  <a:pt x="0" y="0"/>
                </a:lnTo>
                <a:close/>
              </a:path>
            </a:pathLst>
          </a:custGeom>
          <a:solidFill>
            <a:srgbClr val="808066"/>
          </a:solidFill>
          <a:ln w="10160">
            <a:noFill/>
            <a:prstDash val="solid"/>
            <a:round/>
            <a:headEnd/>
            <a:tailEnd/>
          </a:ln>
        </p:spPr>
        <p:txBody>
          <a:bodyPr/>
          <a:lstStyle/>
          <a:p>
            <a:endParaRPr lang="el-GR"/>
          </a:p>
        </p:txBody>
      </p:sp>
      <p:sp>
        <p:nvSpPr>
          <p:cNvPr id="62529" name="Freeform 34"/>
          <p:cNvSpPr>
            <a:spLocks/>
          </p:cNvSpPr>
          <p:nvPr/>
        </p:nvSpPr>
        <p:spPr bwMode="auto">
          <a:xfrm>
            <a:off x="4249331" y="2256067"/>
            <a:ext cx="2510031" cy="964886"/>
          </a:xfrm>
          <a:custGeom>
            <a:avLst/>
            <a:gdLst>
              <a:gd name="T0" fmla="*/ 1494 w 2993"/>
              <a:gd name="T1" fmla="*/ 8 h 1217"/>
              <a:gd name="T2" fmla="*/ 1587 w 2993"/>
              <a:gd name="T3" fmla="*/ 20 h 1217"/>
              <a:gd name="T4" fmla="*/ 1671 w 2993"/>
              <a:gd name="T5" fmla="*/ 36 h 1217"/>
              <a:gd name="T6" fmla="*/ 1715 w 2993"/>
              <a:gd name="T7" fmla="*/ 44 h 1217"/>
              <a:gd name="T8" fmla="*/ 1799 w 2993"/>
              <a:gd name="T9" fmla="*/ 60 h 1217"/>
              <a:gd name="T10" fmla="*/ 1883 w 2993"/>
              <a:gd name="T11" fmla="*/ 76 h 1217"/>
              <a:gd name="T12" fmla="*/ 1923 w 2993"/>
              <a:gd name="T13" fmla="*/ 84 h 1217"/>
              <a:gd name="T14" fmla="*/ 2004 w 2993"/>
              <a:gd name="T15" fmla="*/ 100 h 1217"/>
              <a:gd name="T16" fmla="*/ 2080 w 2993"/>
              <a:gd name="T17" fmla="*/ 120 h 1217"/>
              <a:gd name="T18" fmla="*/ 2116 w 2993"/>
              <a:gd name="T19" fmla="*/ 128 h 1217"/>
              <a:gd name="T20" fmla="*/ 2188 w 2993"/>
              <a:gd name="T21" fmla="*/ 148 h 1217"/>
              <a:gd name="T22" fmla="*/ 2260 w 2993"/>
              <a:gd name="T23" fmla="*/ 168 h 1217"/>
              <a:gd name="T24" fmla="*/ 2292 w 2993"/>
              <a:gd name="T25" fmla="*/ 180 h 1217"/>
              <a:gd name="T26" fmla="*/ 2356 w 2993"/>
              <a:gd name="T27" fmla="*/ 200 h 1217"/>
              <a:gd name="T28" fmla="*/ 2420 w 2993"/>
              <a:gd name="T29" fmla="*/ 224 h 1217"/>
              <a:gd name="T30" fmla="*/ 2452 w 2993"/>
              <a:gd name="T31" fmla="*/ 232 h 1217"/>
              <a:gd name="T32" fmla="*/ 2508 w 2993"/>
              <a:gd name="T33" fmla="*/ 256 h 1217"/>
              <a:gd name="T34" fmla="*/ 2565 w 2993"/>
              <a:gd name="T35" fmla="*/ 280 h 1217"/>
              <a:gd name="T36" fmla="*/ 2593 w 2993"/>
              <a:gd name="T37" fmla="*/ 288 h 1217"/>
              <a:gd name="T38" fmla="*/ 2641 w 2993"/>
              <a:gd name="T39" fmla="*/ 312 h 1217"/>
              <a:gd name="T40" fmla="*/ 2689 w 2993"/>
              <a:gd name="T41" fmla="*/ 336 h 1217"/>
              <a:gd name="T42" fmla="*/ 2713 w 2993"/>
              <a:gd name="T43" fmla="*/ 348 h 1217"/>
              <a:gd name="T44" fmla="*/ 2753 w 2993"/>
              <a:gd name="T45" fmla="*/ 376 h 1217"/>
              <a:gd name="T46" fmla="*/ 2793 w 2993"/>
              <a:gd name="T47" fmla="*/ 400 h 1217"/>
              <a:gd name="T48" fmla="*/ 2813 w 2993"/>
              <a:gd name="T49" fmla="*/ 412 h 1217"/>
              <a:gd name="T50" fmla="*/ 2845 w 2993"/>
              <a:gd name="T51" fmla="*/ 436 h 1217"/>
              <a:gd name="T52" fmla="*/ 2877 w 2993"/>
              <a:gd name="T53" fmla="*/ 464 h 1217"/>
              <a:gd name="T54" fmla="*/ 2889 w 2993"/>
              <a:gd name="T55" fmla="*/ 476 h 1217"/>
              <a:gd name="T56" fmla="*/ 2917 w 2993"/>
              <a:gd name="T57" fmla="*/ 504 h 1217"/>
              <a:gd name="T58" fmla="*/ 2937 w 2993"/>
              <a:gd name="T59" fmla="*/ 528 h 1217"/>
              <a:gd name="T60" fmla="*/ 2945 w 2993"/>
              <a:gd name="T61" fmla="*/ 544 h 1217"/>
              <a:gd name="T62" fmla="*/ 2961 w 2993"/>
              <a:gd name="T63" fmla="*/ 568 h 1217"/>
              <a:gd name="T64" fmla="*/ 2977 w 2993"/>
              <a:gd name="T65" fmla="*/ 596 h 1217"/>
              <a:gd name="T66" fmla="*/ 2981 w 2993"/>
              <a:gd name="T67" fmla="*/ 608 h 1217"/>
              <a:gd name="T68" fmla="*/ 2989 w 2993"/>
              <a:gd name="T69" fmla="*/ 636 h 1217"/>
              <a:gd name="T70" fmla="*/ 2993 w 2993"/>
              <a:gd name="T71" fmla="*/ 665 h 1217"/>
              <a:gd name="T72" fmla="*/ 2993 w 2993"/>
              <a:gd name="T73" fmla="*/ 677 h 1217"/>
              <a:gd name="T74" fmla="*/ 2989 w 2993"/>
              <a:gd name="T75" fmla="*/ 705 h 1217"/>
              <a:gd name="T76" fmla="*/ 2985 w 2993"/>
              <a:gd name="T77" fmla="*/ 733 h 1217"/>
              <a:gd name="T78" fmla="*/ 2981 w 2993"/>
              <a:gd name="T79" fmla="*/ 745 h 1217"/>
              <a:gd name="T80" fmla="*/ 2969 w 2993"/>
              <a:gd name="T81" fmla="*/ 773 h 1217"/>
              <a:gd name="T82" fmla="*/ 2957 w 2993"/>
              <a:gd name="T83" fmla="*/ 801 h 1217"/>
              <a:gd name="T84" fmla="*/ 2945 w 2993"/>
              <a:gd name="T85" fmla="*/ 813 h 1217"/>
              <a:gd name="T86" fmla="*/ 2925 w 2993"/>
              <a:gd name="T87" fmla="*/ 837 h 1217"/>
              <a:gd name="T88" fmla="*/ 2905 w 2993"/>
              <a:gd name="T89" fmla="*/ 865 h 1217"/>
              <a:gd name="T90" fmla="*/ 2889 w 2993"/>
              <a:gd name="T91" fmla="*/ 877 h 1217"/>
              <a:gd name="T92" fmla="*/ 2861 w 2993"/>
              <a:gd name="T93" fmla="*/ 905 h 1217"/>
              <a:gd name="T94" fmla="*/ 2829 w 2993"/>
              <a:gd name="T95" fmla="*/ 929 h 1217"/>
              <a:gd name="T96" fmla="*/ 2813 w 2993"/>
              <a:gd name="T97" fmla="*/ 941 h 1217"/>
              <a:gd name="T98" fmla="*/ 2773 w 2993"/>
              <a:gd name="T99" fmla="*/ 969 h 1217"/>
              <a:gd name="T100" fmla="*/ 2733 w 2993"/>
              <a:gd name="T101" fmla="*/ 993 h 1217"/>
              <a:gd name="T102" fmla="*/ 2713 w 2993"/>
              <a:gd name="T103" fmla="*/ 1005 h 1217"/>
              <a:gd name="T104" fmla="*/ 2665 w 2993"/>
              <a:gd name="T105" fmla="*/ 1029 h 1217"/>
              <a:gd name="T106" fmla="*/ 2617 w 2993"/>
              <a:gd name="T107" fmla="*/ 1053 h 1217"/>
              <a:gd name="T108" fmla="*/ 2593 w 2993"/>
              <a:gd name="T109" fmla="*/ 1065 h 1217"/>
              <a:gd name="T110" fmla="*/ 2537 w 2993"/>
              <a:gd name="T111" fmla="*/ 1089 h 1217"/>
              <a:gd name="T112" fmla="*/ 2480 w 2993"/>
              <a:gd name="T113" fmla="*/ 1109 h 1217"/>
              <a:gd name="T114" fmla="*/ 2452 w 2993"/>
              <a:gd name="T115" fmla="*/ 1121 h 1217"/>
              <a:gd name="T116" fmla="*/ 2388 w 2993"/>
              <a:gd name="T117" fmla="*/ 1145 h 1217"/>
              <a:gd name="T118" fmla="*/ 2324 w 2993"/>
              <a:gd name="T119" fmla="*/ 1165 h 1217"/>
              <a:gd name="T120" fmla="*/ 2292 w 2993"/>
              <a:gd name="T121" fmla="*/ 1177 h 1217"/>
              <a:gd name="T122" fmla="*/ 2224 w 2993"/>
              <a:gd name="T123" fmla="*/ 1197 h 1217"/>
              <a:gd name="T124" fmla="*/ 2152 w 2993"/>
              <a:gd name="T125" fmla="*/ 1217 h 1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93"/>
              <a:gd name="T190" fmla="*/ 0 h 1217"/>
              <a:gd name="T191" fmla="*/ 2993 w 2993"/>
              <a:gd name="T192" fmla="*/ 1217 h 1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93" h="1217">
                <a:moveTo>
                  <a:pt x="1450" y="0"/>
                </a:moveTo>
                <a:lnTo>
                  <a:pt x="1450" y="0"/>
                </a:lnTo>
                <a:lnTo>
                  <a:pt x="1494" y="8"/>
                </a:lnTo>
                <a:lnTo>
                  <a:pt x="1539" y="12"/>
                </a:lnTo>
                <a:lnTo>
                  <a:pt x="1587" y="20"/>
                </a:lnTo>
                <a:lnTo>
                  <a:pt x="1631" y="28"/>
                </a:lnTo>
                <a:lnTo>
                  <a:pt x="1671" y="36"/>
                </a:lnTo>
                <a:lnTo>
                  <a:pt x="1715" y="44"/>
                </a:lnTo>
                <a:lnTo>
                  <a:pt x="1759" y="52"/>
                </a:lnTo>
                <a:lnTo>
                  <a:pt x="1799" y="60"/>
                </a:lnTo>
                <a:lnTo>
                  <a:pt x="1843" y="68"/>
                </a:lnTo>
                <a:lnTo>
                  <a:pt x="1883" y="76"/>
                </a:lnTo>
                <a:lnTo>
                  <a:pt x="1923" y="84"/>
                </a:lnTo>
                <a:lnTo>
                  <a:pt x="1963" y="92"/>
                </a:lnTo>
                <a:lnTo>
                  <a:pt x="2004" y="100"/>
                </a:lnTo>
                <a:lnTo>
                  <a:pt x="2040" y="112"/>
                </a:lnTo>
                <a:lnTo>
                  <a:pt x="2080" y="120"/>
                </a:lnTo>
                <a:lnTo>
                  <a:pt x="2116" y="128"/>
                </a:lnTo>
                <a:lnTo>
                  <a:pt x="2152" y="140"/>
                </a:lnTo>
                <a:lnTo>
                  <a:pt x="2188" y="148"/>
                </a:lnTo>
                <a:lnTo>
                  <a:pt x="2224" y="160"/>
                </a:lnTo>
                <a:lnTo>
                  <a:pt x="2260" y="168"/>
                </a:lnTo>
                <a:lnTo>
                  <a:pt x="2292" y="180"/>
                </a:lnTo>
                <a:lnTo>
                  <a:pt x="2324" y="188"/>
                </a:lnTo>
                <a:lnTo>
                  <a:pt x="2356" y="200"/>
                </a:lnTo>
                <a:lnTo>
                  <a:pt x="2388" y="212"/>
                </a:lnTo>
                <a:lnTo>
                  <a:pt x="2420" y="224"/>
                </a:lnTo>
                <a:lnTo>
                  <a:pt x="2452" y="232"/>
                </a:lnTo>
                <a:lnTo>
                  <a:pt x="2480" y="244"/>
                </a:lnTo>
                <a:lnTo>
                  <a:pt x="2508" y="256"/>
                </a:lnTo>
                <a:lnTo>
                  <a:pt x="2537" y="268"/>
                </a:lnTo>
                <a:lnTo>
                  <a:pt x="2565" y="280"/>
                </a:lnTo>
                <a:lnTo>
                  <a:pt x="2593" y="288"/>
                </a:lnTo>
                <a:lnTo>
                  <a:pt x="2617" y="300"/>
                </a:lnTo>
                <a:lnTo>
                  <a:pt x="2641" y="312"/>
                </a:lnTo>
                <a:lnTo>
                  <a:pt x="2665" y="324"/>
                </a:lnTo>
                <a:lnTo>
                  <a:pt x="2689" y="336"/>
                </a:lnTo>
                <a:lnTo>
                  <a:pt x="2713" y="348"/>
                </a:lnTo>
                <a:lnTo>
                  <a:pt x="2733" y="364"/>
                </a:lnTo>
                <a:lnTo>
                  <a:pt x="2753" y="376"/>
                </a:lnTo>
                <a:lnTo>
                  <a:pt x="2773" y="388"/>
                </a:lnTo>
                <a:lnTo>
                  <a:pt x="2793" y="400"/>
                </a:lnTo>
                <a:lnTo>
                  <a:pt x="2813" y="412"/>
                </a:lnTo>
                <a:lnTo>
                  <a:pt x="2829" y="424"/>
                </a:lnTo>
                <a:lnTo>
                  <a:pt x="2845" y="436"/>
                </a:lnTo>
                <a:lnTo>
                  <a:pt x="2861" y="452"/>
                </a:lnTo>
                <a:lnTo>
                  <a:pt x="2877" y="464"/>
                </a:lnTo>
                <a:lnTo>
                  <a:pt x="2889" y="476"/>
                </a:lnTo>
                <a:lnTo>
                  <a:pt x="2905" y="488"/>
                </a:lnTo>
                <a:lnTo>
                  <a:pt x="2917" y="504"/>
                </a:lnTo>
                <a:lnTo>
                  <a:pt x="2925" y="516"/>
                </a:lnTo>
                <a:lnTo>
                  <a:pt x="2937" y="528"/>
                </a:lnTo>
                <a:lnTo>
                  <a:pt x="2945" y="544"/>
                </a:lnTo>
                <a:lnTo>
                  <a:pt x="2957" y="556"/>
                </a:lnTo>
                <a:lnTo>
                  <a:pt x="2961" y="568"/>
                </a:lnTo>
                <a:lnTo>
                  <a:pt x="2969" y="584"/>
                </a:lnTo>
                <a:lnTo>
                  <a:pt x="2977" y="596"/>
                </a:lnTo>
                <a:lnTo>
                  <a:pt x="2981" y="608"/>
                </a:lnTo>
                <a:lnTo>
                  <a:pt x="2985" y="624"/>
                </a:lnTo>
                <a:lnTo>
                  <a:pt x="2989" y="636"/>
                </a:lnTo>
                <a:lnTo>
                  <a:pt x="2989" y="648"/>
                </a:lnTo>
                <a:lnTo>
                  <a:pt x="2993" y="665"/>
                </a:lnTo>
                <a:lnTo>
                  <a:pt x="2993" y="677"/>
                </a:lnTo>
                <a:lnTo>
                  <a:pt x="2993" y="693"/>
                </a:lnTo>
                <a:lnTo>
                  <a:pt x="2989" y="705"/>
                </a:lnTo>
                <a:lnTo>
                  <a:pt x="2989" y="717"/>
                </a:lnTo>
                <a:lnTo>
                  <a:pt x="2985" y="733"/>
                </a:lnTo>
                <a:lnTo>
                  <a:pt x="2981" y="745"/>
                </a:lnTo>
                <a:lnTo>
                  <a:pt x="2977" y="757"/>
                </a:lnTo>
                <a:lnTo>
                  <a:pt x="2969" y="773"/>
                </a:lnTo>
                <a:lnTo>
                  <a:pt x="2961" y="785"/>
                </a:lnTo>
                <a:lnTo>
                  <a:pt x="2957" y="801"/>
                </a:lnTo>
                <a:lnTo>
                  <a:pt x="2945" y="813"/>
                </a:lnTo>
                <a:lnTo>
                  <a:pt x="2937" y="825"/>
                </a:lnTo>
                <a:lnTo>
                  <a:pt x="2925" y="837"/>
                </a:lnTo>
                <a:lnTo>
                  <a:pt x="2917" y="853"/>
                </a:lnTo>
                <a:lnTo>
                  <a:pt x="2905" y="865"/>
                </a:lnTo>
                <a:lnTo>
                  <a:pt x="2889" y="877"/>
                </a:lnTo>
                <a:lnTo>
                  <a:pt x="2877" y="893"/>
                </a:lnTo>
                <a:lnTo>
                  <a:pt x="2861" y="905"/>
                </a:lnTo>
                <a:lnTo>
                  <a:pt x="2845" y="917"/>
                </a:lnTo>
                <a:lnTo>
                  <a:pt x="2829" y="929"/>
                </a:lnTo>
                <a:lnTo>
                  <a:pt x="2813" y="941"/>
                </a:lnTo>
                <a:lnTo>
                  <a:pt x="2793" y="957"/>
                </a:lnTo>
                <a:lnTo>
                  <a:pt x="2773" y="969"/>
                </a:lnTo>
                <a:lnTo>
                  <a:pt x="2753" y="981"/>
                </a:lnTo>
                <a:lnTo>
                  <a:pt x="2733" y="993"/>
                </a:lnTo>
                <a:lnTo>
                  <a:pt x="2713" y="1005"/>
                </a:lnTo>
                <a:lnTo>
                  <a:pt x="2689" y="1017"/>
                </a:lnTo>
                <a:lnTo>
                  <a:pt x="2665" y="1029"/>
                </a:lnTo>
                <a:lnTo>
                  <a:pt x="2641" y="1041"/>
                </a:lnTo>
                <a:lnTo>
                  <a:pt x="2617" y="1053"/>
                </a:lnTo>
                <a:lnTo>
                  <a:pt x="2593" y="1065"/>
                </a:lnTo>
                <a:lnTo>
                  <a:pt x="2565" y="1077"/>
                </a:lnTo>
                <a:lnTo>
                  <a:pt x="2537" y="1089"/>
                </a:lnTo>
                <a:lnTo>
                  <a:pt x="2508" y="1101"/>
                </a:lnTo>
                <a:lnTo>
                  <a:pt x="2480" y="1109"/>
                </a:lnTo>
                <a:lnTo>
                  <a:pt x="2452" y="1121"/>
                </a:lnTo>
                <a:lnTo>
                  <a:pt x="2420" y="1133"/>
                </a:lnTo>
                <a:lnTo>
                  <a:pt x="2388" y="1145"/>
                </a:lnTo>
                <a:lnTo>
                  <a:pt x="2356" y="1153"/>
                </a:lnTo>
                <a:lnTo>
                  <a:pt x="2324" y="1165"/>
                </a:lnTo>
                <a:lnTo>
                  <a:pt x="2292" y="1177"/>
                </a:lnTo>
                <a:lnTo>
                  <a:pt x="2260" y="1185"/>
                </a:lnTo>
                <a:lnTo>
                  <a:pt x="2224" y="1197"/>
                </a:lnTo>
                <a:lnTo>
                  <a:pt x="2188" y="1205"/>
                </a:lnTo>
                <a:lnTo>
                  <a:pt x="2152" y="1217"/>
                </a:lnTo>
                <a:lnTo>
                  <a:pt x="0" y="677"/>
                </a:lnTo>
                <a:lnTo>
                  <a:pt x="1450" y="0"/>
                </a:lnTo>
                <a:close/>
              </a:path>
            </a:pathLst>
          </a:custGeom>
          <a:solidFill>
            <a:srgbClr val="FFFFCC"/>
          </a:solidFill>
          <a:ln w="10160">
            <a:noFill/>
            <a:prstDash val="solid"/>
            <a:round/>
            <a:headEnd/>
            <a:tailEnd/>
          </a:ln>
        </p:spPr>
        <p:txBody>
          <a:bodyPr/>
          <a:lstStyle/>
          <a:p>
            <a:endParaRPr lang="el-GR"/>
          </a:p>
        </p:txBody>
      </p:sp>
      <p:sp>
        <p:nvSpPr>
          <p:cNvPr id="62530" name="Freeform 35"/>
          <p:cNvSpPr>
            <a:spLocks/>
          </p:cNvSpPr>
          <p:nvPr/>
        </p:nvSpPr>
        <p:spPr bwMode="auto">
          <a:xfrm>
            <a:off x="504831" y="2853075"/>
            <a:ext cx="1142219" cy="1174196"/>
          </a:xfrm>
          <a:custGeom>
            <a:avLst/>
            <a:gdLst>
              <a:gd name="T0" fmla="*/ 1274 w 1362"/>
              <a:gd name="T1" fmla="*/ 636 h 1481"/>
              <a:gd name="T2" fmla="*/ 1190 w 1362"/>
              <a:gd name="T3" fmla="*/ 620 h 1481"/>
              <a:gd name="T4" fmla="*/ 1110 w 1362"/>
              <a:gd name="T5" fmla="*/ 604 h 1481"/>
              <a:gd name="T6" fmla="*/ 1030 w 1362"/>
              <a:gd name="T7" fmla="*/ 584 h 1481"/>
              <a:gd name="T8" fmla="*/ 950 w 1362"/>
              <a:gd name="T9" fmla="*/ 568 h 1481"/>
              <a:gd name="T10" fmla="*/ 877 w 1362"/>
              <a:gd name="T11" fmla="*/ 548 h 1481"/>
              <a:gd name="T12" fmla="*/ 801 w 1362"/>
              <a:gd name="T13" fmla="*/ 528 h 1481"/>
              <a:gd name="T14" fmla="*/ 733 w 1362"/>
              <a:gd name="T15" fmla="*/ 508 h 1481"/>
              <a:gd name="T16" fmla="*/ 665 w 1362"/>
              <a:gd name="T17" fmla="*/ 488 h 1481"/>
              <a:gd name="T18" fmla="*/ 601 w 1362"/>
              <a:gd name="T19" fmla="*/ 468 h 1481"/>
              <a:gd name="T20" fmla="*/ 541 w 1362"/>
              <a:gd name="T21" fmla="*/ 444 h 1481"/>
              <a:gd name="T22" fmla="*/ 481 w 1362"/>
              <a:gd name="T23" fmla="*/ 424 h 1481"/>
              <a:gd name="T24" fmla="*/ 425 w 1362"/>
              <a:gd name="T25" fmla="*/ 400 h 1481"/>
              <a:gd name="T26" fmla="*/ 372 w 1362"/>
              <a:gd name="T27" fmla="*/ 376 h 1481"/>
              <a:gd name="T28" fmla="*/ 324 w 1362"/>
              <a:gd name="T29" fmla="*/ 352 h 1481"/>
              <a:gd name="T30" fmla="*/ 280 w 1362"/>
              <a:gd name="T31" fmla="*/ 328 h 1481"/>
              <a:gd name="T32" fmla="*/ 236 w 1362"/>
              <a:gd name="T33" fmla="*/ 304 h 1481"/>
              <a:gd name="T34" fmla="*/ 196 w 1362"/>
              <a:gd name="T35" fmla="*/ 280 h 1481"/>
              <a:gd name="T36" fmla="*/ 160 w 1362"/>
              <a:gd name="T37" fmla="*/ 252 h 1481"/>
              <a:gd name="T38" fmla="*/ 128 w 1362"/>
              <a:gd name="T39" fmla="*/ 228 h 1481"/>
              <a:gd name="T40" fmla="*/ 100 w 1362"/>
              <a:gd name="T41" fmla="*/ 200 h 1481"/>
              <a:gd name="T42" fmla="*/ 76 w 1362"/>
              <a:gd name="T43" fmla="*/ 176 h 1481"/>
              <a:gd name="T44" fmla="*/ 52 w 1362"/>
              <a:gd name="T45" fmla="*/ 148 h 1481"/>
              <a:gd name="T46" fmla="*/ 36 w 1362"/>
              <a:gd name="T47" fmla="*/ 124 h 1481"/>
              <a:gd name="T48" fmla="*/ 20 w 1362"/>
              <a:gd name="T49" fmla="*/ 96 h 1481"/>
              <a:gd name="T50" fmla="*/ 12 w 1362"/>
              <a:gd name="T51" fmla="*/ 68 h 1481"/>
              <a:gd name="T52" fmla="*/ 4 w 1362"/>
              <a:gd name="T53" fmla="*/ 40 h 1481"/>
              <a:gd name="T54" fmla="*/ 0 w 1362"/>
              <a:gd name="T55" fmla="*/ 16 h 1481"/>
              <a:gd name="T56" fmla="*/ 0 w 1362"/>
              <a:gd name="T57" fmla="*/ 829 h 1481"/>
              <a:gd name="T58" fmla="*/ 0 w 1362"/>
              <a:gd name="T59" fmla="*/ 857 h 1481"/>
              <a:gd name="T60" fmla="*/ 8 w 1362"/>
              <a:gd name="T61" fmla="*/ 885 h 1481"/>
              <a:gd name="T62" fmla="*/ 16 w 1362"/>
              <a:gd name="T63" fmla="*/ 909 h 1481"/>
              <a:gd name="T64" fmla="*/ 28 w 1362"/>
              <a:gd name="T65" fmla="*/ 937 h 1481"/>
              <a:gd name="T66" fmla="*/ 44 w 1362"/>
              <a:gd name="T67" fmla="*/ 965 h 1481"/>
              <a:gd name="T68" fmla="*/ 64 w 1362"/>
              <a:gd name="T69" fmla="*/ 989 h 1481"/>
              <a:gd name="T70" fmla="*/ 88 w 1362"/>
              <a:gd name="T71" fmla="*/ 1017 h 1481"/>
              <a:gd name="T72" fmla="*/ 116 w 1362"/>
              <a:gd name="T73" fmla="*/ 1045 h 1481"/>
              <a:gd name="T74" fmla="*/ 144 w 1362"/>
              <a:gd name="T75" fmla="*/ 1069 h 1481"/>
              <a:gd name="T76" fmla="*/ 180 w 1362"/>
              <a:gd name="T77" fmla="*/ 1093 h 1481"/>
              <a:gd name="T78" fmla="*/ 216 w 1362"/>
              <a:gd name="T79" fmla="*/ 1121 h 1481"/>
              <a:gd name="T80" fmla="*/ 256 w 1362"/>
              <a:gd name="T81" fmla="*/ 1145 h 1481"/>
              <a:gd name="T82" fmla="*/ 300 w 1362"/>
              <a:gd name="T83" fmla="*/ 1169 h 1481"/>
              <a:gd name="T84" fmla="*/ 348 w 1362"/>
              <a:gd name="T85" fmla="*/ 1193 h 1481"/>
              <a:gd name="T86" fmla="*/ 401 w 1362"/>
              <a:gd name="T87" fmla="*/ 1217 h 1481"/>
              <a:gd name="T88" fmla="*/ 453 w 1362"/>
              <a:gd name="T89" fmla="*/ 1241 h 1481"/>
              <a:gd name="T90" fmla="*/ 509 w 1362"/>
              <a:gd name="T91" fmla="*/ 1261 h 1481"/>
              <a:gd name="T92" fmla="*/ 569 w 1362"/>
              <a:gd name="T93" fmla="*/ 1285 h 1481"/>
              <a:gd name="T94" fmla="*/ 633 w 1362"/>
              <a:gd name="T95" fmla="*/ 1305 h 1481"/>
              <a:gd name="T96" fmla="*/ 701 w 1362"/>
              <a:gd name="T97" fmla="*/ 1329 h 1481"/>
              <a:gd name="T98" fmla="*/ 769 w 1362"/>
              <a:gd name="T99" fmla="*/ 1349 h 1481"/>
              <a:gd name="T100" fmla="*/ 837 w 1362"/>
              <a:gd name="T101" fmla="*/ 1369 h 1481"/>
              <a:gd name="T102" fmla="*/ 914 w 1362"/>
              <a:gd name="T103" fmla="*/ 1385 h 1481"/>
              <a:gd name="T104" fmla="*/ 990 w 1362"/>
              <a:gd name="T105" fmla="*/ 1405 h 1481"/>
              <a:gd name="T106" fmla="*/ 1070 w 1362"/>
              <a:gd name="T107" fmla="*/ 1421 h 1481"/>
              <a:gd name="T108" fmla="*/ 1150 w 1362"/>
              <a:gd name="T109" fmla="*/ 1441 h 1481"/>
              <a:gd name="T110" fmla="*/ 1234 w 1362"/>
              <a:gd name="T111" fmla="*/ 1457 h 1481"/>
              <a:gd name="T112" fmla="*/ 1318 w 1362"/>
              <a:gd name="T113" fmla="*/ 1473 h 1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2"/>
              <a:gd name="T172" fmla="*/ 0 h 1481"/>
              <a:gd name="T173" fmla="*/ 1362 w 1362"/>
              <a:gd name="T174" fmla="*/ 1481 h 1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2" h="1481">
                <a:moveTo>
                  <a:pt x="1362" y="652"/>
                </a:moveTo>
                <a:lnTo>
                  <a:pt x="1362" y="652"/>
                </a:lnTo>
                <a:lnTo>
                  <a:pt x="1318" y="644"/>
                </a:lnTo>
                <a:lnTo>
                  <a:pt x="1274" y="636"/>
                </a:lnTo>
                <a:lnTo>
                  <a:pt x="1234" y="628"/>
                </a:lnTo>
                <a:lnTo>
                  <a:pt x="1190" y="620"/>
                </a:lnTo>
                <a:lnTo>
                  <a:pt x="1150" y="612"/>
                </a:lnTo>
                <a:lnTo>
                  <a:pt x="1110" y="604"/>
                </a:lnTo>
                <a:lnTo>
                  <a:pt x="1070" y="592"/>
                </a:lnTo>
                <a:lnTo>
                  <a:pt x="1030" y="584"/>
                </a:lnTo>
                <a:lnTo>
                  <a:pt x="990" y="576"/>
                </a:lnTo>
                <a:lnTo>
                  <a:pt x="950" y="568"/>
                </a:lnTo>
                <a:lnTo>
                  <a:pt x="914" y="556"/>
                </a:lnTo>
                <a:lnTo>
                  <a:pt x="877" y="548"/>
                </a:lnTo>
                <a:lnTo>
                  <a:pt x="837" y="540"/>
                </a:lnTo>
                <a:lnTo>
                  <a:pt x="801" y="528"/>
                </a:lnTo>
                <a:lnTo>
                  <a:pt x="769" y="520"/>
                </a:lnTo>
                <a:lnTo>
                  <a:pt x="733" y="508"/>
                </a:lnTo>
                <a:lnTo>
                  <a:pt x="701" y="500"/>
                </a:lnTo>
                <a:lnTo>
                  <a:pt x="665" y="488"/>
                </a:lnTo>
                <a:lnTo>
                  <a:pt x="633" y="476"/>
                </a:lnTo>
                <a:lnTo>
                  <a:pt x="601" y="468"/>
                </a:lnTo>
                <a:lnTo>
                  <a:pt x="569" y="456"/>
                </a:lnTo>
                <a:lnTo>
                  <a:pt x="541" y="444"/>
                </a:lnTo>
                <a:lnTo>
                  <a:pt x="509" y="432"/>
                </a:lnTo>
                <a:lnTo>
                  <a:pt x="481" y="424"/>
                </a:lnTo>
                <a:lnTo>
                  <a:pt x="453" y="412"/>
                </a:lnTo>
                <a:lnTo>
                  <a:pt x="425" y="400"/>
                </a:lnTo>
                <a:lnTo>
                  <a:pt x="401" y="388"/>
                </a:lnTo>
                <a:lnTo>
                  <a:pt x="372" y="376"/>
                </a:lnTo>
                <a:lnTo>
                  <a:pt x="348" y="364"/>
                </a:lnTo>
                <a:lnTo>
                  <a:pt x="324" y="352"/>
                </a:lnTo>
                <a:lnTo>
                  <a:pt x="300" y="340"/>
                </a:lnTo>
                <a:lnTo>
                  <a:pt x="280" y="328"/>
                </a:lnTo>
                <a:lnTo>
                  <a:pt x="256" y="316"/>
                </a:lnTo>
                <a:lnTo>
                  <a:pt x="236" y="304"/>
                </a:lnTo>
                <a:lnTo>
                  <a:pt x="216" y="292"/>
                </a:lnTo>
                <a:lnTo>
                  <a:pt x="196" y="280"/>
                </a:lnTo>
                <a:lnTo>
                  <a:pt x="180" y="264"/>
                </a:lnTo>
                <a:lnTo>
                  <a:pt x="160" y="252"/>
                </a:lnTo>
                <a:lnTo>
                  <a:pt x="144" y="240"/>
                </a:lnTo>
                <a:lnTo>
                  <a:pt x="128" y="228"/>
                </a:lnTo>
                <a:lnTo>
                  <a:pt x="116" y="216"/>
                </a:lnTo>
                <a:lnTo>
                  <a:pt x="100" y="200"/>
                </a:lnTo>
                <a:lnTo>
                  <a:pt x="88" y="188"/>
                </a:lnTo>
                <a:lnTo>
                  <a:pt x="76" y="176"/>
                </a:lnTo>
                <a:lnTo>
                  <a:pt x="64" y="160"/>
                </a:lnTo>
                <a:lnTo>
                  <a:pt x="52" y="148"/>
                </a:lnTo>
                <a:lnTo>
                  <a:pt x="44" y="136"/>
                </a:lnTo>
                <a:lnTo>
                  <a:pt x="36" y="124"/>
                </a:lnTo>
                <a:lnTo>
                  <a:pt x="28" y="108"/>
                </a:lnTo>
                <a:lnTo>
                  <a:pt x="20" y="96"/>
                </a:lnTo>
                <a:lnTo>
                  <a:pt x="16" y="80"/>
                </a:lnTo>
                <a:lnTo>
                  <a:pt x="12" y="68"/>
                </a:lnTo>
                <a:lnTo>
                  <a:pt x="8" y="56"/>
                </a:lnTo>
                <a:lnTo>
                  <a:pt x="4" y="40"/>
                </a:lnTo>
                <a:lnTo>
                  <a:pt x="0" y="28"/>
                </a:lnTo>
                <a:lnTo>
                  <a:pt x="0" y="16"/>
                </a:lnTo>
                <a:lnTo>
                  <a:pt x="0" y="0"/>
                </a:lnTo>
                <a:lnTo>
                  <a:pt x="0" y="829"/>
                </a:lnTo>
                <a:lnTo>
                  <a:pt x="0" y="845"/>
                </a:lnTo>
                <a:lnTo>
                  <a:pt x="0" y="857"/>
                </a:lnTo>
                <a:lnTo>
                  <a:pt x="4" y="869"/>
                </a:lnTo>
                <a:lnTo>
                  <a:pt x="8" y="885"/>
                </a:lnTo>
                <a:lnTo>
                  <a:pt x="12" y="897"/>
                </a:lnTo>
                <a:lnTo>
                  <a:pt x="16" y="909"/>
                </a:lnTo>
                <a:lnTo>
                  <a:pt x="20" y="925"/>
                </a:lnTo>
                <a:lnTo>
                  <a:pt x="28" y="937"/>
                </a:lnTo>
                <a:lnTo>
                  <a:pt x="36" y="953"/>
                </a:lnTo>
                <a:lnTo>
                  <a:pt x="44" y="965"/>
                </a:lnTo>
                <a:lnTo>
                  <a:pt x="52" y="977"/>
                </a:lnTo>
                <a:lnTo>
                  <a:pt x="64" y="989"/>
                </a:lnTo>
                <a:lnTo>
                  <a:pt x="76" y="1005"/>
                </a:lnTo>
                <a:lnTo>
                  <a:pt x="88" y="1017"/>
                </a:lnTo>
                <a:lnTo>
                  <a:pt x="100" y="1029"/>
                </a:lnTo>
                <a:lnTo>
                  <a:pt x="116" y="1045"/>
                </a:lnTo>
                <a:lnTo>
                  <a:pt x="128" y="1057"/>
                </a:lnTo>
                <a:lnTo>
                  <a:pt x="144" y="1069"/>
                </a:lnTo>
                <a:lnTo>
                  <a:pt x="160" y="1081"/>
                </a:lnTo>
                <a:lnTo>
                  <a:pt x="180" y="1093"/>
                </a:lnTo>
                <a:lnTo>
                  <a:pt x="196" y="1109"/>
                </a:lnTo>
                <a:lnTo>
                  <a:pt x="216" y="1121"/>
                </a:lnTo>
                <a:lnTo>
                  <a:pt x="236" y="1133"/>
                </a:lnTo>
                <a:lnTo>
                  <a:pt x="256" y="1145"/>
                </a:lnTo>
                <a:lnTo>
                  <a:pt x="280" y="1157"/>
                </a:lnTo>
                <a:lnTo>
                  <a:pt x="300" y="1169"/>
                </a:lnTo>
                <a:lnTo>
                  <a:pt x="324" y="1181"/>
                </a:lnTo>
                <a:lnTo>
                  <a:pt x="348" y="1193"/>
                </a:lnTo>
                <a:lnTo>
                  <a:pt x="372" y="1205"/>
                </a:lnTo>
                <a:lnTo>
                  <a:pt x="401" y="1217"/>
                </a:lnTo>
                <a:lnTo>
                  <a:pt x="425" y="1229"/>
                </a:lnTo>
                <a:lnTo>
                  <a:pt x="453" y="1241"/>
                </a:lnTo>
                <a:lnTo>
                  <a:pt x="481" y="1253"/>
                </a:lnTo>
                <a:lnTo>
                  <a:pt x="509" y="1261"/>
                </a:lnTo>
                <a:lnTo>
                  <a:pt x="541" y="1273"/>
                </a:lnTo>
                <a:lnTo>
                  <a:pt x="569" y="1285"/>
                </a:lnTo>
                <a:lnTo>
                  <a:pt x="601" y="1297"/>
                </a:lnTo>
                <a:lnTo>
                  <a:pt x="633" y="1305"/>
                </a:lnTo>
                <a:lnTo>
                  <a:pt x="665" y="1317"/>
                </a:lnTo>
                <a:lnTo>
                  <a:pt x="701" y="1329"/>
                </a:lnTo>
                <a:lnTo>
                  <a:pt x="733" y="1337"/>
                </a:lnTo>
                <a:lnTo>
                  <a:pt x="769" y="1349"/>
                </a:lnTo>
                <a:lnTo>
                  <a:pt x="801" y="1357"/>
                </a:lnTo>
                <a:lnTo>
                  <a:pt x="837" y="1369"/>
                </a:lnTo>
                <a:lnTo>
                  <a:pt x="877" y="1377"/>
                </a:lnTo>
                <a:lnTo>
                  <a:pt x="914" y="1385"/>
                </a:lnTo>
                <a:lnTo>
                  <a:pt x="950" y="1397"/>
                </a:lnTo>
                <a:lnTo>
                  <a:pt x="990" y="1405"/>
                </a:lnTo>
                <a:lnTo>
                  <a:pt x="1030" y="1413"/>
                </a:lnTo>
                <a:lnTo>
                  <a:pt x="1070" y="1421"/>
                </a:lnTo>
                <a:lnTo>
                  <a:pt x="1110" y="1433"/>
                </a:lnTo>
                <a:lnTo>
                  <a:pt x="1150" y="1441"/>
                </a:lnTo>
                <a:lnTo>
                  <a:pt x="1190" y="1449"/>
                </a:lnTo>
                <a:lnTo>
                  <a:pt x="1234" y="1457"/>
                </a:lnTo>
                <a:lnTo>
                  <a:pt x="1274" y="1465"/>
                </a:lnTo>
                <a:lnTo>
                  <a:pt x="1318" y="1473"/>
                </a:lnTo>
                <a:lnTo>
                  <a:pt x="1362" y="1481"/>
                </a:lnTo>
                <a:lnTo>
                  <a:pt x="1362" y="652"/>
                </a:lnTo>
                <a:close/>
              </a:path>
            </a:pathLst>
          </a:custGeom>
          <a:solidFill>
            <a:srgbClr val="330033"/>
          </a:solidFill>
          <a:ln w="10160">
            <a:noFill/>
            <a:prstDash val="solid"/>
            <a:round/>
            <a:headEnd/>
            <a:tailEnd/>
          </a:ln>
        </p:spPr>
        <p:txBody>
          <a:bodyPr/>
          <a:lstStyle/>
          <a:p>
            <a:endParaRPr lang="el-GR"/>
          </a:p>
        </p:txBody>
      </p:sp>
      <p:sp>
        <p:nvSpPr>
          <p:cNvPr id="62531" name="Freeform 36"/>
          <p:cNvSpPr>
            <a:spLocks/>
          </p:cNvSpPr>
          <p:nvPr/>
        </p:nvSpPr>
        <p:spPr bwMode="auto">
          <a:xfrm>
            <a:off x="1647050" y="2853075"/>
            <a:ext cx="1368650" cy="1171025"/>
          </a:xfrm>
          <a:custGeom>
            <a:avLst/>
            <a:gdLst>
              <a:gd name="T0" fmla="*/ 1632 w 1632"/>
              <a:gd name="T1" fmla="*/ 0 h 1477"/>
              <a:gd name="T2" fmla="*/ 0 w 1632"/>
              <a:gd name="T3" fmla="*/ 648 h 1477"/>
              <a:gd name="T4" fmla="*/ 0 w 1632"/>
              <a:gd name="T5" fmla="*/ 1477 h 1477"/>
              <a:gd name="T6" fmla="*/ 1632 w 1632"/>
              <a:gd name="T7" fmla="*/ 829 h 1477"/>
              <a:gd name="T8" fmla="*/ 1632 w 1632"/>
              <a:gd name="T9" fmla="*/ 0 h 1477"/>
              <a:gd name="T10" fmla="*/ 0 60000 65536"/>
              <a:gd name="T11" fmla="*/ 0 60000 65536"/>
              <a:gd name="T12" fmla="*/ 0 60000 65536"/>
              <a:gd name="T13" fmla="*/ 0 60000 65536"/>
              <a:gd name="T14" fmla="*/ 0 60000 65536"/>
              <a:gd name="T15" fmla="*/ 0 w 1632"/>
              <a:gd name="T16" fmla="*/ 0 h 1477"/>
              <a:gd name="T17" fmla="*/ 1632 w 1632"/>
              <a:gd name="T18" fmla="*/ 1477 h 1477"/>
            </a:gdLst>
            <a:ahLst/>
            <a:cxnLst>
              <a:cxn ang="T10">
                <a:pos x="T0" y="T1"/>
              </a:cxn>
              <a:cxn ang="T11">
                <a:pos x="T2" y="T3"/>
              </a:cxn>
              <a:cxn ang="T12">
                <a:pos x="T4" y="T5"/>
              </a:cxn>
              <a:cxn ang="T13">
                <a:pos x="T6" y="T7"/>
              </a:cxn>
              <a:cxn ang="T14">
                <a:pos x="T8" y="T9"/>
              </a:cxn>
            </a:cxnLst>
            <a:rect l="T15" t="T16" r="T17" b="T18"/>
            <a:pathLst>
              <a:path w="1632" h="1477">
                <a:moveTo>
                  <a:pt x="1632" y="0"/>
                </a:moveTo>
                <a:lnTo>
                  <a:pt x="0" y="648"/>
                </a:lnTo>
                <a:lnTo>
                  <a:pt x="0" y="1477"/>
                </a:lnTo>
                <a:lnTo>
                  <a:pt x="1632" y="829"/>
                </a:lnTo>
                <a:lnTo>
                  <a:pt x="1632" y="0"/>
                </a:lnTo>
                <a:close/>
              </a:path>
            </a:pathLst>
          </a:custGeom>
          <a:solidFill>
            <a:srgbClr val="330033"/>
          </a:solidFill>
          <a:ln w="10160">
            <a:noFill/>
            <a:prstDash val="solid"/>
            <a:round/>
            <a:headEnd/>
            <a:tailEnd/>
          </a:ln>
        </p:spPr>
        <p:txBody>
          <a:bodyPr/>
          <a:lstStyle/>
          <a:p>
            <a:endParaRPr lang="el-GR"/>
          </a:p>
        </p:txBody>
      </p:sp>
      <p:sp>
        <p:nvSpPr>
          <p:cNvPr id="62532" name="Freeform 37"/>
          <p:cNvSpPr>
            <a:spLocks/>
          </p:cNvSpPr>
          <p:nvPr/>
        </p:nvSpPr>
        <p:spPr bwMode="auto">
          <a:xfrm>
            <a:off x="504831" y="2538318"/>
            <a:ext cx="2510870" cy="831689"/>
          </a:xfrm>
          <a:custGeom>
            <a:avLst/>
            <a:gdLst>
              <a:gd name="T0" fmla="*/ 1318 w 2994"/>
              <a:gd name="T1" fmla="*/ 1041 h 1049"/>
              <a:gd name="T2" fmla="*/ 1234 w 2994"/>
              <a:gd name="T3" fmla="*/ 1025 h 1049"/>
              <a:gd name="T4" fmla="*/ 1150 w 2994"/>
              <a:gd name="T5" fmla="*/ 1009 h 1049"/>
              <a:gd name="T6" fmla="*/ 1110 w 2994"/>
              <a:gd name="T7" fmla="*/ 1001 h 1049"/>
              <a:gd name="T8" fmla="*/ 1030 w 2994"/>
              <a:gd name="T9" fmla="*/ 981 h 1049"/>
              <a:gd name="T10" fmla="*/ 950 w 2994"/>
              <a:gd name="T11" fmla="*/ 965 h 1049"/>
              <a:gd name="T12" fmla="*/ 914 w 2994"/>
              <a:gd name="T13" fmla="*/ 953 h 1049"/>
              <a:gd name="T14" fmla="*/ 837 w 2994"/>
              <a:gd name="T15" fmla="*/ 937 h 1049"/>
              <a:gd name="T16" fmla="*/ 769 w 2994"/>
              <a:gd name="T17" fmla="*/ 917 h 1049"/>
              <a:gd name="T18" fmla="*/ 733 w 2994"/>
              <a:gd name="T19" fmla="*/ 905 h 1049"/>
              <a:gd name="T20" fmla="*/ 665 w 2994"/>
              <a:gd name="T21" fmla="*/ 885 h 1049"/>
              <a:gd name="T22" fmla="*/ 601 w 2994"/>
              <a:gd name="T23" fmla="*/ 865 h 1049"/>
              <a:gd name="T24" fmla="*/ 569 w 2994"/>
              <a:gd name="T25" fmla="*/ 853 h 1049"/>
              <a:gd name="T26" fmla="*/ 509 w 2994"/>
              <a:gd name="T27" fmla="*/ 829 h 1049"/>
              <a:gd name="T28" fmla="*/ 453 w 2994"/>
              <a:gd name="T29" fmla="*/ 809 h 1049"/>
              <a:gd name="T30" fmla="*/ 425 w 2994"/>
              <a:gd name="T31" fmla="*/ 797 h 1049"/>
              <a:gd name="T32" fmla="*/ 372 w 2994"/>
              <a:gd name="T33" fmla="*/ 773 h 1049"/>
              <a:gd name="T34" fmla="*/ 324 w 2994"/>
              <a:gd name="T35" fmla="*/ 749 h 1049"/>
              <a:gd name="T36" fmla="*/ 300 w 2994"/>
              <a:gd name="T37" fmla="*/ 737 h 1049"/>
              <a:gd name="T38" fmla="*/ 256 w 2994"/>
              <a:gd name="T39" fmla="*/ 713 h 1049"/>
              <a:gd name="T40" fmla="*/ 216 w 2994"/>
              <a:gd name="T41" fmla="*/ 689 h 1049"/>
              <a:gd name="T42" fmla="*/ 196 w 2994"/>
              <a:gd name="T43" fmla="*/ 677 h 1049"/>
              <a:gd name="T44" fmla="*/ 160 w 2994"/>
              <a:gd name="T45" fmla="*/ 649 h 1049"/>
              <a:gd name="T46" fmla="*/ 128 w 2994"/>
              <a:gd name="T47" fmla="*/ 625 h 1049"/>
              <a:gd name="T48" fmla="*/ 116 w 2994"/>
              <a:gd name="T49" fmla="*/ 613 h 1049"/>
              <a:gd name="T50" fmla="*/ 88 w 2994"/>
              <a:gd name="T51" fmla="*/ 585 h 1049"/>
              <a:gd name="T52" fmla="*/ 64 w 2994"/>
              <a:gd name="T53" fmla="*/ 557 h 1049"/>
              <a:gd name="T54" fmla="*/ 52 w 2994"/>
              <a:gd name="T55" fmla="*/ 545 h 1049"/>
              <a:gd name="T56" fmla="*/ 36 w 2994"/>
              <a:gd name="T57" fmla="*/ 521 h 1049"/>
              <a:gd name="T58" fmla="*/ 20 w 2994"/>
              <a:gd name="T59" fmla="*/ 493 h 1049"/>
              <a:gd name="T60" fmla="*/ 16 w 2994"/>
              <a:gd name="T61" fmla="*/ 477 h 1049"/>
              <a:gd name="T62" fmla="*/ 8 w 2994"/>
              <a:gd name="T63" fmla="*/ 453 h 1049"/>
              <a:gd name="T64" fmla="*/ 0 w 2994"/>
              <a:gd name="T65" fmla="*/ 425 h 1049"/>
              <a:gd name="T66" fmla="*/ 0 w 2994"/>
              <a:gd name="T67" fmla="*/ 413 h 1049"/>
              <a:gd name="T68" fmla="*/ 0 w 2994"/>
              <a:gd name="T69" fmla="*/ 385 h 1049"/>
              <a:gd name="T70" fmla="*/ 4 w 2994"/>
              <a:gd name="T71" fmla="*/ 357 h 1049"/>
              <a:gd name="T72" fmla="*/ 8 w 2994"/>
              <a:gd name="T73" fmla="*/ 345 h 1049"/>
              <a:gd name="T74" fmla="*/ 16 w 2994"/>
              <a:gd name="T75" fmla="*/ 317 h 1049"/>
              <a:gd name="T76" fmla="*/ 28 w 2994"/>
              <a:gd name="T77" fmla="*/ 288 h 1049"/>
              <a:gd name="T78" fmla="*/ 36 w 2994"/>
              <a:gd name="T79" fmla="*/ 276 h 1049"/>
              <a:gd name="T80" fmla="*/ 52 w 2994"/>
              <a:gd name="T81" fmla="*/ 248 h 1049"/>
              <a:gd name="T82" fmla="*/ 76 w 2994"/>
              <a:gd name="T83" fmla="*/ 224 h 1049"/>
              <a:gd name="T84" fmla="*/ 88 w 2994"/>
              <a:gd name="T85" fmla="*/ 208 h 1049"/>
              <a:gd name="T86" fmla="*/ 116 w 2994"/>
              <a:gd name="T87" fmla="*/ 184 h 1049"/>
              <a:gd name="T88" fmla="*/ 144 w 2994"/>
              <a:gd name="T89" fmla="*/ 156 h 1049"/>
              <a:gd name="T90" fmla="*/ 160 w 2994"/>
              <a:gd name="T91" fmla="*/ 144 h 1049"/>
              <a:gd name="T92" fmla="*/ 196 w 2994"/>
              <a:gd name="T93" fmla="*/ 120 h 1049"/>
              <a:gd name="T94" fmla="*/ 236 w 2994"/>
              <a:gd name="T95" fmla="*/ 96 h 1049"/>
              <a:gd name="T96" fmla="*/ 256 w 2994"/>
              <a:gd name="T97" fmla="*/ 84 h 1049"/>
              <a:gd name="T98" fmla="*/ 300 w 2994"/>
              <a:gd name="T99" fmla="*/ 56 h 1049"/>
              <a:gd name="T100" fmla="*/ 348 w 2994"/>
              <a:gd name="T101" fmla="*/ 32 h 1049"/>
              <a:gd name="T102" fmla="*/ 372 w 2994"/>
              <a:gd name="T103" fmla="*/ 20 h 1049"/>
              <a:gd name="T104" fmla="*/ 425 w 2994"/>
              <a:gd name="T105" fmla="*/ 0 h 10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94"/>
              <a:gd name="T160" fmla="*/ 0 h 1049"/>
              <a:gd name="T161" fmla="*/ 2994 w 2994"/>
              <a:gd name="T162" fmla="*/ 1049 h 10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94" h="1049">
                <a:moveTo>
                  <a:pt x="1362" y="1049"/>
                </a:moveTo>
                <a:lnTo>
                  <a:pt x="1362" y="1049"/>
                </a:lnTo>
                <a:lnTo>
                  <a:pt x="1318" y="1041"/>
                </a:lnTo>
                <a:lnTo>
                  <a:pt x="1274" y="1033"/>
                </a:lnTo>
                <a:lnTo>
                  <a:pt x="1234" y="1025"/>
                </a:lnTo>
                <a:lnTo>
                  <a:pt x="1190" y="1017"/>
                </a:lnTo>
                <a:lnTo>
                  <a:pt x="1150" y="1009"/>
                </a:lnTo>
                <a:lnTo>
                  <a:pt x="1110" y="1001"/>
                </a:lnTo>
                <a:lnTo>
                  <a:pt x="1070" y="989"/>
                </a:lnTo>
                <a:lnTo>
                  <a:pt x="1030" y="981"/>
                </a:lnTo>
                <a:lnTo>
                  <a:pt x="990" y="973"/>
                </a:lnTo>
                <a:lnTo>
                  <a:pt x="950" y="965"/>
                </a:lnTo>
                <a:lnTo>
                  <a:pt x="914" y="953"/>
                </a:lnTo>
                <a:lnTo>
                  <a:pt x="877" y="945"/>
                </a:lnTo>
                <a:lnTo>
                  <a:pt x="837" y="937"/>
                </a:lnTo>
                <a:lnTo>
                  <a:pt x="801" y="925"/>
                </a:lnTo>
                <a:lnTo>
                  <a:pt x="769" y="917"/>
                </a:lnTo>
                <a:lnTo>
                  <a:pt x="733" y="905"/>
                </a:lnTo>
                <a:lnTo>
                  <a:pt x="701" y="897"/>
                </a:lnTo>
                <a:lnTo>
                  <a:pt x="665" y="885"/>
                </a:lnTo>
                <a:lnTo>
                  <a:pt x="633" y="873"/>
                </a:lnTo>
                <a:lnTo>
                  <a:pt x="601" y="865"/>
                </a:lnTo>
                <a:lnTo>
                  <a:pt x="569" y="853"/>
                </a:lnTo>
                <a:lnTo>
                  <a:pt x="541" y="841"/>
                </a:lnTo>
                <a:lnTo>
                  <a:pt x="509" y="829"/>
                </a:lnTo>
                <a:lnTo>
                  <a:pt x="481" y="821"/>
                </a:lnTo>
                <a:lnTo>
                  <a:pt x="453" y="809"/>
                </a:lnTo>
                <a:lnTo>
                  <a:pt x="425" y="797"/>
                </a:lnTo>
                <a:lnTo>
                  <a:pt x="401" y="785"/>
                </a:lnTo>
                <a:lnTo>
                  <a:pt x="372" y="773"/>
                </a:lnTo>
                <a:lnTo>
                  <a:pt x="348" y="761"/>
                </a:lnTo>
                <a:lnTo>
                  <a:pt x="324" y="749"/>
                </a:lnTo>
                <a:lnTo>
                  <a:pt x="300" y="737"/>
                </a:lnTo>
                <a:lnTo>
                  <a:pt x="280" y="725"/>
                </a:lnTo>
                <a:lnTo>
                  <a:pt x="256" y="713"/>
                </a:lnTo>
                <a:lnTo>
                  <a:pt x="236" y="701"/>
                </a:lnTo>
                <a:lnTo>
                  <a:pt x="216" y="689"/>
                </a:lnTo>
                <a:lnTo>
                  <a:pt x="196" y="677"/>
                </a:lnTo>
                <a:lnTo>
                  <a:pt x="180" y="661"/>
                </a:lnTo>
                <a:lnTo>
                  <a:pt x="160" y="649"/>
                </a:lnTo>
                <a:lnTo>
                  <a:pt x="144" y="637"/>
                </a:lnTo>
                <a:lnTo>
                  <a:pt x="128" y="625"/>
                </a:lnTo>
                <a:lnTo>
                  <a:pt x="116" y="613"/>
                </a:lnTo>
                <a:lnTo>
                  <a:pt x="100" y="597"/>
                </a:lnTo>
                <a:lnTo>
                  <a:pt x="88" y="585"/>
                </a:lnTo>
                <a:lnTo>
                  <a:pt x="76" y="573"/>
                </a:lnTo>
                <a:lnTo>
                  <a:pt x="64" y="557"/>
                </a:lnTo>
                <a:lnTo>
                  <a:pt x="52" y="545"/>
                </a:lnTo>
                <a:lnTo>
                  <a:pt x="44" y="533"/>
                </a:lnTo>
                <a:lnTo>
                  <a:pt x="36" y="521"/>
                </a:lnTo>
                <a:lnTo>
                  <a:pt x="28" y="505"/>
                </a:lnTo>
                <a:lnTo>
                  <a:pt x="20" y="493"/>
                </a:lnTo>
                <a:lnTo>
                  <a:pt x="16" y="477"/>
                </a:lnTo>
                <a:lnTo>
                  <a:pt x="12" y="465"/>
                </a:lnTo>
                <a:lnTo>
                  <a:pt x="8" y="453"/>
                </a:lnTo>
                <a:lnTo>
                  <a:pt x="4" y="437"/>
                </a:lnTo>
                <a:lnTo>
                  <a:pt x="0" y="425"/>
                </a:lnTo>
                <a:lnTo>
                  <a:pt x="0" y="413"/>
                </a:lnTo>
                <a:lnTo>
                  <a:pt x="0" y="397"/>
                </a:lnTo>
                <a:lnTo>
                  <a:pt x="0" y="385"/>
                </a:lnTo>
                <a:lnTo>
                  <a:pt x="0" y="369"/>
                </a:lnTo>
                <a:lnTo>
                  <a:pt x="4" y="357"/>
                </a:lnTo>
                <a:lnTo>
                  <a:pt x="8" y="345"/>
                </a:lnTo>
                <a:lnTo>
                  <a:pt x="12" y="329"/>
                </a:lnTo>
                <a:lnTo>
                  <a:pt x="16" y="317"/>
                </a:lnTo>
                <a:lnTo>
                  <a:pt x="20" y="305"/>
                </a:lnTo>
                <a:lnTo>
                  <a:pt x="28" y="288"/>
                </a:lnTo>
                <a:lnTo>
                  <a:pt x="36" y="276"/>
                </a:lnTo>
                <a:lnTo>
                  <a:pt x="44" y="264"/>
                </a:lnTo>
                <a:lnTo>
                  <a:pt x="52" y="248"/>
                </a:lnTo>
                <a:lnTo>
                  <a:pt x="64" y="236"/>
                </a:lnTo>
                <a:lnTo>
                  <a:pt x="76" y="224"/>
                </a:lnTo>
                <a:lnTo>
                  <a:pt x="88" y="208"/>
                </a:lnTo>
                <a:lnTo>
                  <a:pt x="100" y="196"/>
                </a:lnTo>
                <a:lnTo>
                  <a:pt x="116" y="184"/>
                </a:lnTo>
                <a:lnTo>
                  <a:pt x="128" y="172"/>
                </a:lnTo>
                <a:lnTo>
                  <a:pt x="144" y="156"/>
                </a:lnTo>
                <a:lnTo>
                  <a:pt x="160" y="144"/>
                </a:lnTo>
                <a:lnTo>
                  <a:pt x="180" y="132"/>
                </a:lnTo>
                <a:lnTo>
                  <a:pt x="196" y="120"/>
                </a:lnTo>
                <a:lnTo>
                  <a:pt x="216" y="108"/>
                </a:lnTo>
                <a:lnTo>
                  <a:pt x="236" y="96"/>
                </a:lnTo>
                <a:lnTo>
                  <a:pt x="256" y="84"/>
                </a:lnTo>
                <a:lnTo>
                  <a:pt x="280" y="68"/>
                </a:lnTo>
                <a:lnTo>
                  <a:pt x="300" y="56"/>
                </a:lnTo>
                <a:lnTo>
                  <a:pt x="324" y="44"/>
                </a:lnTo>
                <a:lnTo>
                  <a:pt x="348" y="32"/>
                </a:lnTo>
                <a:lnTo>
                  <a:pt x="372" y="20"/>
                </a:lnTo>
                <a:lnTo>
                  <a:pt x="401" y="8"/>
                </a:lnTo>
                <a:lnTo>
                  <a:pt x="425" y="0"/>
                </a:lnTo>
                <a:lnTo>
                  <a:pt x="2994" y="397"/>
                </a:lnTo>
                <a:lnTo>
                  <a:pt x="1362" y="1049"/>
                </a:lnTo>
                <a:close/>
              </a:path>
            </a:pathLst>
          </a:custGeom>
          <a:solidFill>
            <a:srgbClr val="660066"/>
          </a:solidFill>
          <a:ln w="10160">
            <a:noFill/>
            <a:prstDash val="solid"/>
            <a:round/>
            <a:headEnd/>
            <a:tailEnd/>
          </a:ln>
        </p:spPr>
        <p:txBody>
          <a:bodyPr/>
          <a:lstStyle/>
          <a:p>
            <a:endParaRPr lang="el-GR"/>
          </a:p>
        </p:txBody>
      </p:sp>
      <p:sp>
        <p:nvSpPr>
          <p:cNvPr id="62533" name="Freeform 38"/>
          <p:cNvSpPr>
            <a:spLocks/>
          </p:cNvSpPr>
          <p:nvPr/>
        </p:nvSpPr>
        <p:spPr bwMode="auto">
          <a:xfrm>
            <a:off x="2336407" y="3398549"/>
            <a:ext cx="3173390" cy="845167"/>
          </a:xfrm>
          <a:custGeom>
            <a:avLst/>
            <a:gdLst>
              <a:gd name="T0" fmla="*/ 3711 w 3784"/>
              <a:gd name="T1" fmla="*/ 16 h 1066"/>
              <a:gd name="T2" fmla="*/ 3595 w 3784"/>
              <a:gd name="T3" fmla="*/ 45 h 1066"/>
              <a:gd name="T4" fmla="*/ 3475 w 3784"/>
              <a:gd name="T5" fmla="*/ 73 h 1066"/>
              <a:gd name="T6" fmla="*/ 3391 w 3784"/>
              <a:gd name="T7" fmla="*/ 89 h 1066"/>
              <a:gd name="T8" fmla="*/ 3262 w 3784"/>
              <a:gd name="T9" fmla="*/ 113 h 1066"/>
              <a:gd name="T10" fmla="*/ 3126 w 3784"/>
              <a:gd name="T11" fmla="*/ 133 h 1066"/>
              <a:gd name="T12" fmla="*/ 3034 w 3784"/>
              <a:gd name="T13" fmla="*/ 145 h 1066"/>
              <a:gd name="T14" fmla="*/ 2894 w 3784"/>
              <a:gd name="T15" fmla="*/ 165 h 1066"/>
              <a:gd name="T16" fmla="*/ 2753 w 3784"/>
              <a:gd name="T17" fmla="*/ 181 h 1066"/>
              <a:gd name="T18" fmla="*/ 2653 w 3784"/>
              <a:gd name="T19" fmla="*/ 189 h 1066"/>
              <a:gd name="T20" fmla="*/ 2505 w 3784"/>
              <a:gd name="T21" fmla="*/ 201 h 1066"/>
              <a:gd name="T22" fmla="*/ 2353 w 3784"/>
              <a:gd name="T23" fmla="*/ 213 h 1066"/>
              <a:gd name="T24" fmla="*/ 2252 w 3784"/>
              <a:gd name="T25" fmla="*/ 221 h 1066"/>
              <a:gd name="T26" fmla="*/ 2100 w 3784"/>
              <a:gd name="T27" fmla="*/ 225 h 1066"/>
              <a:gd name="T28" fmla="*/ 1944 w 3784"/>
              <a:gd name="T29" fmla="*/ 233 h 1066"/>
              <a:gd name="T30" fmla="*/ 1840 w 3784"/>
              <a:gd name="T31" fmla="*/ 233 h 1066"/>
              <a:gd name="T32" fmla="*/ 1683 w 3784"/>
              <a:gd name="T33" fmla="*/ 237 h 1066"/>
              <a:gd name="T34" fmla="*/ 1527 w 3784"/>
              <a:gd name="T35" fmla="*/ 237 h 1066"/>
              <a:gd name="T36" fmla="*/ 1423 w 3784"/>
              <a:gd name="T37" fmla="*/ 233 h 1066"/>
              <a:gd name="T38" fmla="*/ 1267 w 3784"/>
              <a:gd name="T39" fmla="*/ 229 h 1066"/>
              <a:gd name="T40" fmla="*/ 1110 w 3784"/>
              <a:gd name="T41" fmla="*/ 225 h 1066"/>
              <a:gd name="T42" fmla="*/ 1006 w 3784"/>
              <a:gd name="T43" fmla="*/ 221 h 1066"/>
              <a:gd name="T44" fmla="*/ 854 w 3784"/>
              <a:gd name="T45" fmla="*/ 209 h 1066"/>
              <a:gd name="T46" fmla="*/ 705 w 3784"/>
              <a:gd name="T47" fmla="*/ 197 h 1066"/>
              <a:gd name="T48" fmla="*/ 605 w 3784"/>
              <a:gd name="T49" fmla="*/ 189 h 1066"/>
              <a:gd name="T50" fmla="*/ 461 w 3784"/>
              <a:gd name="T51" fmla="*/ 173 h 1066"/>
              <a:gd name="T52" fmla="*/ 317 w 3784"/>
              <a:gd name="T53" fmla="*/ 157 h 1066"/>
              <a:gd name="T54" fmla="*/ 224 w 3784"/>
              <a:gd name="T55" fmla="*/ 145 h 1066"/>
              <a:gd name="T56" fmla="*/ 88 w 3784"/>
              <a:gd name="T57" fmla="*/ 125 h 1066"/>
              <a:gd name="T58" fmla="*/ 0 w 3784"/>
              <a:gd name="T59" fmla="*/ 942 h 1066"/>
              <a:gd name="T60" fmla="*/ 132 w 3784"/>
              <a:gd name="T61" fmla="*/ 962 h 1066"/>
              <a:gd name="T62" fmla="*/ 273 w 3784"/>
              <a:gd name="T63" fmla="*/ 982 h 1066"/>
              <a:gd name="T64" fmla="*/ 365 w 3784"/>
              <a:gd name="T65" fmla="*/ 994 h 1066"/>
              <a:gd name="T66" fmla="*/ 509 w 3784"/>
              <a:gd name="T67" fmla="*/ 1010 h 1066"/>
              <a:gd name="T68" fmla="*/ 657 w 3784"/>
              <a:gd name="T69" fmla="*/ 1022 h 1066"/>
              <a:gd name="T70" fmla="*/ 754 w 3784"/>
              <a:gd name="T71" fmla="*/ 1030 h 1066"/>
              <a:gd name="T72" fmla="*/ 906 w 3784"/>
              <a:gd name="T73" fmla="*/ 1042 h 1066"/>
              <a:gd name="T74" fmla="*/ 1058 w 3784"/>
              <a:gd name="T75" fmla="*/ 1050 h 1066"/>
              <a:gd name="T76" fmla="*/ 1162 w 3784"/>
              <a:gd name="T77" fmla="*/ 1054 h 1066"/>
              <a:gd name="T78" fmla="*/ 1319 w 3784"/>
              <a:gd name="T79" fmla="*/ 1062 h 1066"/>
              <a:gd name="T80" fmla="*/ 1475 w 3784"/>
              <a:gd name="T81" fmla="*/ 1062 h 1066"/>
              <a:gd name="T82" fmla="*/ 1579 w 3784"/>
              <a:gd name="T83" fmla="*/ 1066 h 1066"/>
              <a:gd name="T84" fmla="*/ 1735 w 3784"/>
              <a:gd name="T85" fmla="*/ 1066 h 1066"/>
              <a:gd name="T86" fmla="*/ 1892 w 3784"/>
              <a:gd name="T87" fmla="*/ 1062 h 1066"/>
              <a:gd name="T88" fmla="*/ 1996 w 3784"/>
              <a:gd name="T89" fmla="*/ 1058 h 1066"/>
              <a:gd name="T90" fmla="*/ 2148 w 3784"/>
              <a:gd name="T91" fmla="*/ 1054 h 1066"/>
              <a:gd name="T92" fmla="*/ 2305 w 3784"/>
              <a:gd name="T93" fmla="*/ 1046 h 1066"/>
              <a:gd name="T94" fmla="*/ 2405 w 3784"/>
              <a:gd name="T95" fmla="*/ 1038 h 1066"/>
              <a:gd name="T96" fmla="*/ 2557 w 3784"/>
              <a:gd name="T97" fmla="*/ 1026 h 1066"/>
              <a:gd name="T98" fmla="*/ 2701 w 3784"/>
              <a:gd name="T99" fmla="*/ 1014 h 1066"/>
              <a:gd name="T100" fmla="*/ 2802 w 3784"/>
              <a:gd name="T101" fmla="*/ 1002 h 1066"/>
              <a:gd name="T102" fmla="*/ 2942 w 3784"/>
              <a:gd name="T103" fmla="*/ 986 h 1066"/>
              <a:gd name="T104" fmla="*/ 3082 w 3784"/>
              <a:gd name="T105" fmla="*/ 966 h 1066"/>
              <a:gd name="T106" fmla="*/ 3170 w 3784"/>
              <a:gd name="T107" fmla="*/ 954 h 1066"/>
              <a:gd name="T108" fmla="*/ 3303 w 3784"/>
              <a:gd name="T109" fmla="*/ 934 h 1066"/>
              <a:gd name="T110" fmla="*/ 3431 w 3784"/>
              <a:gd name="T111" fmla="*/ 910 h 1066"/>
              <a:gd name="T112" fmla="*/ 3515 w 3784"/>
              <a:gd name="T113" fmla="*/ 894 h 1066"/>
              <a:gd name="T114" fmla="*/ 3635 w 3784"/>
              <a:gd name="T115" fmla="*/ 866 h 1066"/>
              <a:gd name="T116" fmla="*/ 3747 w 3784"/>
              <a:gd name="T117" fmla="*/ 837 h 10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4"/>
              <a:gd name="T178" fmla="*/ 0 h 1066"/>
              <a:gd name="T179" fmla="*/ 3784 w 3784"/>
              <a:gd name="T180" fmla="*/ 1066 h 10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4" h="1066">
                <a:moveTo>
                  <a:pt x="3784" y="0"/>
                </a:moveTo>
                <a:lnTo>
                  <a:pt x="3784" y="0"/>
                </a:lnTo>
                <a:lnTo>
                  <a:pt x="3747" y="8"/>
                </a:lnTo>
                <a:lnTo>
                  <a:pt x="3711" y="16"/>
                </a:lnTo>
                <a:lnTo>
                  <a:pt x="3671" y="29"/>
                </a:lnTo>
                <a:lnTo>
                  <a:pt x="3635" y="37"/>
                </a:lnTo>
                <a:lnTo>
                  <a:pt x="3595" y="45"/>
                </a:lnTo>
                <a:lnTo>
                  <a:pt x="3555" y="53"/>
                </a:lnTo>
                <a:lnTo>
                  <a:pt x="3515" y="65"/>
                </a:lnTo>
                <a:lnTo>
                  <a:pt x="3475" y="73"/>
                </a:lnTo>
                <a:lnTo>
                  <a:pt x="3431" y="81"/>
                </a:lnTo>
                <a:lnTo>
                  <a:pt x="3391" y="89"/>
                </a:lnTo>
                <a:lnTo>
                  <a:pt x="3347" y="97"/>
                </a:lnTo>
                <a:lnTo>
                  <a:pt x="3303" y="105"/>
                </a:lnTo>
                <a:lnTo>
                  <a:pt x="3262" y="113"/>
                </a:lnTo>
                <a:lnTo>
                  <a:pt x="3218" y="117"/>
                </a:lnTo>
                <a:lnTo>
                  <a:pt x="3170" y="125"/>
                </a:lnTo>
                <a:lnTo>
                  <a:pt x="3126" y="133"/>
                </a:lnTo>
                <a:lnTo>
                  <a:pt x="3082" y="137"/>
                </a:lnTo>
                <a:lnTo>
                  <a:pt x="3034" y="145"/>
                </a:lnTo>
                <a:lnTo>
                  <a:pt x="2990" y="153"/>
                </a:lnTo>
                <a:lnTo>
                  <a:pt x="2942" y="157"/>
                </a:lnTo>
                <a:lnTo>
                  <a:pt x="2894" y="165"/>
                </a:lnTo>
                <a:lnTo>
                  <a:pt x="2850" y="169"/>
                </a:lnTo>
                <a:lnTo>
                  <a:pt x="2802" y="173"/>
                </a:lnTo>
                <a:lnTo>
                  <a:pt x="2753" y="181"/>
                </a:lnTo>
                <a:lnTo>
                  <a:pt x="2701" y="185"/>
                </a:lnTo>
                <a:lnTo>
                  <a:pt x="2653" y="189"/>
                </a:lnTo>
                <a:lnTo>
                  <a:pt x="2605" y="193"/>
                </a:lnTo>
                <a:lnTo>
                  <a:pt x="2557" y="197"/>
                </a:lnTo>
                <a:lnTo>
                  <a:pt x="2505" y="201"/>
                </a:lnTo>
                <a:lnTo>
                  <a:pt x="2457" y="205"/>
                </a:lnTo>
                <a:lnTo>
                  <a:pt x="2405" y="209"/>
                </a:lnTo>
                <a:lnTo>
                  <a:pt x="2353" y="213"/>
                </a:lnTo>
                <a:lnTo>
                  <a:pt x="2305" y="217"/>
                </a:lnTo>
                <a:lnTo>
                  <a:pt x="2252" y="221"/>
                </a:lnTo>
                <a:lnTo>
                  <a:pt x="2200" y="221"/>
                </a:lnTo>
                <a:lnTo>
                  <a:pt x="2148" y="225"/>
                </a:lnTo>
                <a:lnTo>
                  <a:pt x="2100" y="225"/>
                </a:lnTo>
                <a:lnTo>
                  <a:pt x="2048" y="229"/>
                </a:lnTo>
                <a:lnTo>
                  <a:pt x="1996" y="229"/>
                </a:lnTo>
                <a:lnTo>
                  <a:pt x="1944" y="233"/>
                </a:lnTo>
                <a:lnTo>
                  <a:pt x="1892" y="233"/>
                </a:lnTo>
                <a:lnTo>
                  <a:pt x="1840" y="233"/>
                </a:lnTo>
                <a:lnTo>
                  <a:pt x="1788" y="233"/>
                </a:lnTo>
                <a:lnTo>
                  <a:pt x="1735" y="237"/>
                </a:lnTo>
                <a:lnTo>
                  <a:pt x="1683" y="237"/>
                </a:lnTo>
                <a:lnTo>
                  <a:pt x="1631" y="237"/>
                </a:lnTo>
                <a:lnTo>
                  <a:pt x="1579" y="237"/>
                </a:lnTo>
                <a:lnTo>
                  <a:pt x="1527" y="237"/>
                </a:lnTo>
                <a:lnTo>
                  <a:pt x="1475" y="233"/>
                </a:lnTo>
                <a:lnTo>
                  <a:pt x="1423" y="233"/>
                </a:lnTo>
                <a:lnTo>
                  <a:pt x="1371" y="233"/>
                </a:lnTo>
                <a:lnTo>
                  <a:pt x="1319" y="233"/>
                </a:lnTo>
                <a:lnTo>
                  <a:pt x="1267" y="229"/>
                </a:lnTo>
                <a:lnTo>
                  <a:pt x="1214" y="229"/>
                </a:lnTo>
                <a:lnTo>
                  <a:pt x="1162" y="225"/>
                </a:lnTo>
                <a:lnTo>
                  <a:pt x="1110" y="225"/>
                </a:lnTo>
                <a:lnTo>
                  <a:pt x="1058" y="221"/>
                </a:lnTo>
                <a:lnTo>
                  <a:pt x="1006" y="221"/>
                </a:lnTo>
                <a:lnTo>
                  <a:pt x="958" y="217"/>
                </a:lnTo>
                <a:lnTo>
                  <a:pt x="906" y="213"/>
                </a:lnTo>
                <a:lnTo>
                  <a:pt x="854" y="209"/>
                </a:lnTo>
                <a:lnTo>
                  <a:pt x="806" y="205"/>
                </a:lnTo>
                <a:lnTo>
                  <a:pt x="754" y="201"/>
                </a:lnTo>
                <a:lnTo>
                  <a:pt x="705" y="197"/>
                </a:lnTo>
                <a:lnTo>
                  <a:pt x="657" y="193"/>
                </a:lnTo>
                <a:lnTo>
                  <a:pt x="605" y="189"/>
                </a:lnTo>
                <a:lnTo>
                  <a:pt x="557" y="185"/>
                </a:lnTo>
                <a:lnTo>
                  <a:pt x="509" y="181"/>
                </a:lnTo>
                <a:lnTo>
                  <a:pt x="461" y="173"/>
                </a:lnTo>
                <a:lnTo>
                  <a:pt x="413" y="169"/>
                </a:lnTo>
                <a:lnTo>
                  <a:pt x="365" y="165"/>
                </a:lnTo>
                <a:lnTo>
                  <a:pt x="317" y="157"/>
                </a:lnTo>
                <a:lnTo>
                  <a:pt x="273" y="153"/>
                </a:lnTo>
                <a:lnTo>
                  <a:pt x="224" y="145"/>
                </a:lnTo>
                <a:lnTo>
                  <a:pt x="180" y="137"/>
                </a:lnTo>
                <a:lnTo>
                  <a:pt x="132" y="133"/>
                </a:lnTo>
                <a:lnTo>
                  <a:pt x="88" y="125"/>
                </a:lnTo>
                <a:lnTo>
                  <a:pt x="44" y="117"/>
                </a:lnTo>
                <a:lnTo>
                  <a:pt x="0" y="113"/>
                </a:lnTo>
                <a:lnTo>
                  <a:pt x="0" y="942"/>
                </a:lnTo>
                <a:lnTo>
                  <a:pt x="44" y="946"/>
                </a:lnTo>
                <a:lnTo>
                  <a:pt x="88" y="954"/>
                </a:lnTo>
                <a:lnTo>
                  <a:pt x="132" y="962"/>
                </a:lnTo>
                <a:lnTo>
                  <a:pt x="180" y="966"/>
                </a:lnTo>
                <a:lnTo>
                  <a:pt x="224" y="974"/>
                </a:lnTo>
                <a:lnTo>
                  <a:pt x="273" y="982"/>
                </a:lnTo>
                <a:lnTo>
                  <a:pt x="317" y="986"/>
                </a:lnTo>
                <a:lnTo>
                  <a:pt x="365" y="994"/>
                </a:lnTo>
                <a:lnTo>
                  <a:pt x="413" y="998"/>
                </a:lnTo>
                <a:lnTo>
                  <a:pt x="461" y="1002"/>
                </a:lnTo>
                <a:lnTo>
                  <a:pt x="509" y="1010"/>
                </a:lnTo>
                <a:lnTo>
                  <a:pt x="557" y="1014"/>
                </a:lnTo>
                <a:lnTo>
                  <a:pt x="605" y="1018"/>
                </a:lnTo>
                <a:lnTo>
                  <a:pt x="657" y="1022"/>
                </a:lnTo>
                <a:lnTo>
                  <a:pt x="705" y="1026"/>
                </a:lnTo>
                <a:lnTo>
                  <a:pt x="754" y="1030"/>
                </a:lnTo>
                <a:lnTo>
                  <a:pt x="806" y="1034"/>
                </a:lnTo>
                <a:lnTo>
                  <a:pt x="854" y="1038"/>
                </a:lnTo>
                <a:lnTo>
                  <a:pt x="906" y="1042"/>
                </a:lnTo>
                <a:lnTo>
                  <a:pt x="958" y="1046"/>
                </a:lnTo>
                <a:lnTo>
                  <a:pt x="1006" y="1050"/>
                </a:lnTo>
                <a:lnTo>
                  <a:pt x="1058" y="1050"/>
                </a:lnTo>
                <a:lnTo>
                  <a:pt x="1110" y="1054"/>
                </a:lnTo>
                <a:lnTo>
                  <a:pt x="1162" y="1054"/>
                </a:lnTo>
                <a:lnTo>
                  <a:pt x="1214" y="1058"/>
                </a:lnTo>
                <a:lnTo>
                  <a:pt x="1267" y="1058"/>
                </a:lnTo>
                <a:lnTo>
                  <a:pt x="1319" y="1062"/>
                </a:lnTo>
                <a:lnTo>
                  <a:pt x="1371" y="1062"/>
                </a:lnTo>
                <a:lnTo>
                  <a:pt x="1423" y="1062"/>
                </a:lnTo>
                <a:lnTo>
                  <a:pt x="1475" y="1062"/>
                </a:lnTo>
                <a:lnTo>
                  <a:pt x="1527" y="1066"/>
                </a:lnTo>
                <a:lnTo>
                  <a:pt x="1579" y="1066"/>
                </a:lnTo>
                <a:lnTo>
                  <a:pt x="1631" y="1066"/>
                </a:lnTo>
                <a:lnTo>
                  <a:pt x="1683" y="1066"/>
                </a:lnTo>
                <a:lnTo>
                  <a:pt x="1735" y="1066"/>
                </a:lnTo>
                <a:lnTo>
                  <a:pt x="1788" y="1062"/>
                </a:lnTo>
                <a:lnTo>
                  <a:pt x="1840" y="1062"/>
                </a:lnTo>
                <a:lnTo>
                  <a:pt x="1892" y="1062"/>
                </a:lnTo>
                <a:lnTo>
                  <a:pt x="1944" y="1062"/>
                </a:lnTo>
                <a:lnTo>
                  <a:pt x="1996" y="1058"/>
                </a:lnTo>
                <a:lnTo>
                  <a:pt x="2048" y="1058"/>
                </a:lnTo>
                <a:lnTo>
                  <a:pt x="2100" y="1054"/>
                </a:lnTo>
                <a:lnTo>
                  <a:pt x="2148" y="1054"/>
                </a:lnTo>
                <a:lnTo>
                  <a:pt x="2200" y="1050"/>
                </a:lnTo>
                <a:lnTo>
                  <a:pt x="2252" y="1050"/>
                </a:lnTo>
                <a:lnTo>
                  <a:pt x="2305" y="1046"/>
                </a:lnTo>
                <a:lnTo>
                  <a:pt x="2353" y="1042"/>
                </a:lnTo>
                <a:lnTo>
                  <a:pt x="2405" y="1038"/>
                </a:lnTo>
                <a:lnTo>
                  <a:pt x="2457" y="1034"/>
                </a:lnTo>
                <a:lnTo>
                  <a:pt x="2505" y="1030"/>
                </a:lnTo>
                <a:lnTo>
                  <a:pt x="2557" y="1026"/>
                </a:lnTo>
                <a:lnTo>
                  <a:pt x="2605" y="1022"/>
                </a:lnTo>
                <a:lnTo>
                  <a:pt x="2653" y="1018"/>
                </a:lnTo>
                <a:lnTo>
                  <a:pt x="2701" y="1014"/>
                </a:lnTo>
                <a:lnTo>
                  <a:pt x="2753" y="1010"/>
                </a:lnTo>
                <a:lnTo>
                  <a:pt x="2802" y="1002"/>
                </a:lnTo>
                <a:lnTo>
                  <a:pt x="2850" y="998"/>
                </a:lnTo>
                <a:lnTo>
                  <a:pt x="2894" y="994"/>
                </a:lnTo>
                <a:lnTo>
                  <a:pt x="2942" y="986"/>
                </a:lnTo>
                <a:lnTo>
                  <a:pt x="2990" y="982"/>
                </a:lnTo>
                <a:lnTo>
                  <a:pt x="3034" y="974"/>
                </a:lnTo>
                <a:lnTo>
                  <a:pt x="3082" y="966"/>
                </a:lnTo>
                <a:lnTo>
                  <a:pt x="3126" y="962"/>
                </a:lnTo>
                <a:lnTo>
                  <a:pt x="3170" y="954"/>
                </a:lnTo>
                <a:lnTo>
                  <a:pt x="3218" y="946"/>
                </a:lnTo>
                <a:lnTo>
                  <a:pt x="3262" y="942"/>
                </a:lnTo>
                <a:lnTo>
                  <a:pt x="3303" y="934"/>
                </a:lnTo>
                <a:lnTo>
                  <a:pt x="3347" y="926"/>
                </a:lnTo>
                <a:lnTo>
                  <a:pt x="3391" y="918"/>
                </a:lnTo>
                <a:lnTo>
                  <a:pt x="3431" y="910"/>
                </a:lnTo>
                <a:lnTo>
                  <a:pt x="3475" y="902"/>
                </a:lnTo>
                <a:lnTo>
                  <a:pt x="3515" y="894"/>
                </a:lnTo>
                <a:lnTo>
                  <a:pt x="3555" y="882"/>
                </a:lnTo>
                <a:lnTo>
                  <a:pt x="3595" y="874"/>
                </a:lnTo>
                <a:lnTo>
                  <a:pt x="3635" y="866"/>
                </a:lnTo>
                <a:lnTo>
                  <a:pt x="3671" y="858"/>
                </a:lnTo>
                <a:lnTo>
                  <a:pt x="3711" y="846"/>
                </a:lnTo>
                <a:lnTo>
                  <a:pt x="3747" y="837"/>
                </a:lnTo>
                <a:lnTo>
                  <a:pt x="3784" y="829"/>
                </a:lnTo>
                <a:lnTo>
                  <a:pt x="3784" y="0"/>
                </a:lnTo>
                <a:close/>
              </a:path>
            </a:pathLst>
          </a:custGeom>
          <a:solidFill>
            <a:srgbClr val="668080"/>
          </a:solidFill>
          <a:ln w="10160">
            <a:noFill/>
            <a:prstDash val="solid"/>
            <a:round/>
            <a:headEnd/>
            <a:tailEnd/>
          </a:ln>
        </p:spPr>
        <p:txBody>
          <a:bodyPr/>
          <a:lstStyle/>
          <a:p>
            <a:endParaRPr lang="el-GR"/>
          </a:p>
        </p:txBody>
      </p:sp>
      <p:sp>
        <p:nvSpPr>
          <p:cNvPr id="62534" name="Freeform 39"/>
          <p:cNvSpPr>
            <a:spLocks/>
          </p:cNvSpPr>
          <p:nvPr/>
        </p:nvSpPr>
        <p:spPr bwMode="auto">
          <a:xfrm>
            <a:off x="2336407" y="2970416"/>
            <a:ext cx="3173390" cy="616037"/>
          </a:xfrm>
          <a:custGeom>
            <a:avLst/>
            <a:gdLst>
              <a:gd name="T0" fmla="*/ 3747 w 3784"/>
              <a:gd name="T1" fmla="*/ 548 h 777"/>
              <a:gd name="T2" fmla="*/ 3711 w 3784"/>
              <a:gd name="T3" fmla="*/ 556 h 777"/>
              <a:gd name="T4" fmla="*/ 3635 w 3784"/>
              <a:gd name="T5" fmla="*/ 577 h 777"/>
              <a:gd name="T6" fmla="*/ 3595 w 3784"/>
              <a:gd name="T7" fmla="*/ 585 h 777"/>
              <a:gd name="T8" fmla="*/ 3555 w 3784"/>
              <a:gd name="T9" fmla="*/ 593 h 777"/>
              <a:gd name="T10" fmla="*/ 3475 w 3784"/>
              <a:gd name="T11" fmla="*/ 613 h 777"/>
              <a:gd name="T12" fmla="*/ 3431 w 3784"/>
              <a:gd name="T13" fmla="*/ 621 h 777"/>
              <a:gd name="T14" fmla="*/ 3391 w 3784"/>
              <a:gd name="T15" fmla="*/ 629 h 777"/>
              <a:gd name="T16" fmla="*/ 3303 w 3784"/>
              <a:gd name="T17" fmla="*/ 645 h 777"/>
              <a:gd name="T18" fmla="*/ 3262 w 3784"/>
              <a:gd name="T19" fmla="*/ 653 h 777"/>
              <a:gd name="T20" fmla="*/ 3218 w 3784"/>
              <a:gd name="T21" fmla="*/ 657 h 777"/>
              <a:gd name="T22" fmla="*/ 3126 w 3784"/>
              <a:gd name="T23" fmla="*/ 673 h 777"/>
              <a:gd name="T24" fmla="*/ 3082 w 3784"/>
              <a:gd name="T25" fmla="*/ 677 h 777"/>
              <a:gd name="T26" fmla="*/ 3034 w 3784"/>
              <a:gd name="T27" fmla="*/ 685 h 777"/>
              <a:gd name="T28" fmla="*/ 2942 w 3784"/>
              <a:gd name="T29" fmla="*/ 697 h 777"/>
              <a:gd name="T30" fmla="*/ 2894 w 3784"/>
              <a:gd name="T31" fmla="*/ 705 h 777"/>
              <a:gd name="T32" fmla="*/ 2850 w 3784"/>
              <a:gd name="T33" fmla="*/ 709 h 777"/>
              <a:gd name="T34" fmla="*/ 2753 w 3784"/>
              <a:gd name="T35" fmla="*/ 721 h 777"/>
              <a:gd name="T36" fmla="*/ 2701 w 3784"/>
              <a:gd name="T37" fmla="*/ 725 h 777"/>
              <a:gd name="T38" fmla="*/ 2653 w 3784"/>
              <a:gd name="T39" fmla="*/ 729 h 777"/>
              <a:gd name="T40" fmla="*/ 2557 w 3784"/>
              <a:gd name="T41" fmla="*/ 737 h 777"/>
              <a:gd name="T42" fmla="*/ 2505 w 3784"/>
              <a:gd name="T43" fmla="*/ 741 h 777"/>
              <a:gd name="T44" fmla="*/ 2457 w 3784"/>
              <a:gd name="T45" fmla="*/ 745 h 777"/>
              <a:gd name="T46" fmla="*/ 2353 w 3784"/>
              <a:gd name="T47" fmla="*/ 753 h 777"/>
              <a:gd name="T48" fmla="*/ 2305 w 3784"/>
              <a:gd name="T49" fmla="*/ 757 h 777"/>
              <a:gd name="T50" fmla="*/ 2252 w 3784"/>
              <a:gd name="T51" fmla="*/ 761 h 777"/>
              <a:gd name="T52" fmla="*/ 2148 w 3784"/>
              <a:gd name="T53" fmla="*/ 765 h 777"/>
              <a:gd name="T54" fmla="*/ 2100 w 3784"/>
              <a:gd name="T55" fmla="*/ 765 h 777"/>
              <a:gd name="T56" fmla="*/ 2048 w 3784"/>
              <a:gd name="T57" fmla="*/ 769 h 777"/>
              <a:gd name="T58" fmla="*/ 1944 w 3784"/>
              <a:gd name="T59" fmla="*/ 773 h 777"/>
              <a:gd name="T60" fmla="*/ 1892 w 3784"/>
              <a:gd name="T61" fmla="*/ 773 h 777"/>
              <a:gd name="T62" fmla="*/ 1840 w 3784"/>
              <a:gd name="T63" fmla="*/ 773 h 777"/>
              <a:gd name="T64" fmla="*/ 1735 w 3784"/>
              <a:gd name="T65" fmla="*/ 777 h 777"/>
              <a:gd name="T66" fmla="*/ 1683 w 3784"/>
              <a:gd name="T67" fmla="*/ 777 h 777"/>
              <a:gd name="T68" fmla="*/ 1631 w 3784"/>
              <a:gd name="T69" fmla="*/ 777 h 777"/>
              <a:gd name="T70" fmla="*/ 1527 w 3784"/>
              <a:gd name="T71" fmla="*/ 777 h 777"/>
              <a:gd name="T72" fmla="*/ 1475 w 3784"/>
              <a:gd name="T73" fmla="*/ 773 h 777"/>
              <a:gd name="T74" fmla="*/ 1423 w 3784"/>
              <a:gd name="T75" fmla="*/ 773 h 777"/>
              <a:gd name="T76" fmla="*/ 1319 w 3784"/>
              <a:gd name="T77" fmla="*/ 773 h 777"/>
              <a:gd name="T78" fmla="*/ 1267 w 3784"/>
              <a:gd name="T79" fmla="*/ 769 h 777"/>
              <a:gd name="T80" fmla="*/ 1214 w 3784"/>
              <a:gd name="T81" fmla="*/ 769 h 777"/>
              <a:gd name="T82" fmla="*/ 1110 w 3784"/>
              <a:gd name="T83" fmla="*/ 765 h 777"/>
              <a:gd name="T84" fmla="*/ 1058 w 3784"/>
              <a:gd name="T85" fmla="*/ 761 h 777"/>
              <a:gd name="T86" fmla="*/ 1006 w 3784"/>
              <a:gd name="T87" fmla="*/ 761 h 777"/>
              <a:gd name="T88" fmla="*/ 906 w 3784"/>
              <a:gd name="T89" fmla="*/ 753 h 777"/>
              <a:gd name="T90" fmla="*/ 854 w 3784"/>
              <a:gd name="T91" fmla="*/ 749 h 777"/>
              <a:gd name="T92" fmla="*/ 806 w 3784"/>
              <a:gd name="T93" fmla="*/ 745 h 777"/>
              <a:gd name="T94" fmla="*/ 705 w 3784"/>
              <a:gd name="T95" fmla="*/ 737 h 777"/>
              <a:gd name="T96" fmla="*/ 657 w 3784"/>
              <a:gd name="T97" fmla="*/ 733 h 777"/>
              <a:gd name="T98" fmla="*/ 605 w 3784"/>
              <a:gd name="T99" fmla="*/ 729 h 777"/>
              <a:gd name="T100" fmla="*/ 509 w 3784"/>
              <a:gd name="T101" fmla="*/ 721 h 777"/>
              <a:gd name="T102" fmla="*/ 461 w 3784"/>
              <a:gd name="T103" fmla="*/ 713 h 777"/>
              <a:gd name="T104" fmla="*/ 413 w 3784"/>
              <a:gd name="T105" fmla="*/ 709 h 777"/>
              <a:gd name="T106" fmla="*/ 317 w 3784"/>
              <a:gd name="T107" fmla="*/ 697 h 777"/>
              <a:gd name="T108" fmla="*/ 273 w 3784"/>
              <a:gd name="T109" fmla="*/ 693 h 777"/>
              <a:gd name="T110" fmla="*/ 224 w 3784"/>
              <a:gd name="T111" fmla="*/ 685 h 777"/>
              <a:gd name="T112" fmla="*/ 132 w 3784"/>
              <a:gd name="T113" fmla="*/ 673 h 777"/>
              <a:gd name="T114" fmla="*/ 88 w 3784"/>
              <a:gd name="T115" fmla="*/ 665 h 777"/>
              <a:gd name="T116" fmla="*/ 44 w 3784"/>
              <a:gd name="T117" fmla="*/ 657 h 777"/>
              <a:gd name="T118" fmla="*/ 3784 w 3784"/>
              <a:gd name="T119" fmla="*/ 540 h 7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84"/>
              <a:gd name="T181" fmla="*/ 0 h 777"/>
              <a:gd name="T182" fmla="*/ 3784 w 3784"/>
              <a:gd name="T183" fmla="*/ 777 h 7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84" h="777">
                <a:moveTo>
                  <a:pt x="3784" y="540"/>
                </a:moveTo>
                <a:lnTo>
                  <a:pt x="3784" y="540"/>
                </a:lnTo>
                <a:lnTo>
                  <a:pt x="3747" y="548"/>
                </a:lnTo>
                <a:lnTo>
                  <a:pt x="3711" y="556"/>
                </a:lnTo>
                <a:lnTo>
                  <a:pt x="3671" y="569"/>
                </a:lnTo>
                <a:lnTo>
                  <a:pt x="3635" y="577"/>
                </a:lnTo>
                <a:lnTo>
                  <a:pt x="3595" y="585"/>
                </a:lnTo>
                <a:lnTo>
                  <a:pt x="3555" y="593"/>
                </a:lnTo>
                <a:lnTo>
                  <a:pt x="3515" y="605"/>
                </a:lnTo>
                <a:lnTo>
                  <a:pt x="3475" y="613"/>
                </a:lnTo>
                <a:lnTo>
                  <a:pt x="3431" y="621"/>
                </a:lnTo>
                <a:lnTo>
                  <a:pt x="3391" y="629"/>
                </a:lnTo>
                <a:lnTo>
                  <a:pt x="3347" y="637"/>
                </a:lnTo>
                <a:lnTo>
                  <a:pt x="3303" y="645"/>
                </a:lnTo>
                <a:lnTo>
                  <a:pt x="3262" y="653"/>
                </a:lnTo>
                <a:lnTo>
                  <a:pt x="3218" y="657"/>
                </a:lnTo>
                <a:lnTo>
                  <a:pt x="3170" y="665"/>
                </a:lnTo>
                <a:lnTo>
                  <a:pt x="3126" y="673"/>
                </a:lnTo>
                <a:lnTo>
                  <a:pt x="3082" y="677"/>
                </a:lnTo>
                <a:lnTo>
                  <a:pt x="3034" y="685"/>
                </a:lnTo>
                <a:lnTo>
                  <a:pt x="2990" y="693"/>
                </a:lnTo>
                <a:lnTo>
                  <a:pt x="2942" y="697"/>
                </a:lnTo>
                <a:lnTo>
                  <a:pt x="2894" y="705"/>
                </a:lnTo>
                <a:lnTo>
                  <a:pt x="2850" y="709"/>
                </a:lnTo>
                <a:lnTo>
                  <a:pt x="2802" y="713"/>
                </a:lnTo>
                <a:lnTo>
                  <a:pt x="2753" y="721"/>
                </a:lnTo>
                <a:lnTo>
                  <a:pt x="2701" y="725"/>
                </a:lnTo>
                <a:lnTo>
                  <a:pt x="2653" y="729"/>
                </a:lnTo>
                <a:lnTo>
                  <a:pt x="2605" y="733"/>
                </a:lnTo>
                <a:lnTo>
                  <a:pt x="2557" y="737"/>
                </a:lnTo>
                <a:lnTo>
                  <a:pt x="2505" y="741"/>
                </a:lnTo>
                <a:lnTo>
                  <a:pt x="2457" y="745"/>
                </a:lnTo>
                <a:lnTo>
                  <a:pt x="2405" y="749"/>
                </a:lnTo>
                <a:lnTo>
                  <a:pt x="2353" y="753"/>
                </a:lnTo>
                <a:lnTo>
                  <a:pt x="2305" y="757"/>
                </a:lnTo>
                <a:lnTo>
                  <a:pt x="2252" y="761"/>
                </a:lnTo>
                <a:lnTo>
                  <a:pt x="2200" y="761"/>
                </a:lnTo>
                <a:lnTo>
                  <a:pt x="2148" y="765"/>
                </a:lnTo>
                <a:lnTo>
                  <a:pt x="2100" y="765"/>
                </a:lnTo>
                <a:lnTo>
                  <a:pt x="2048" y="769"/>
                </a:lnTo>
                <a:lnTo>
                  <a:pt x="1996" y="769"/>
                </a:lnTo>
                <a:lnTo>
                  <a:pt x="1944" y="773"/>
                </a:lnTo>
                <a:lnTo>
                  <a:pt x="1892" y="773"/>
                </a:lnTo>
                <a:lnTo>
                  <a:pt x="1840" y="773"/>
                </a:lnTo>
                <a:lnTo>
                  <a:pt x="1788" y="773"/>
                </a:lnTo>
                <a:lnTo>
                  <a:pt x="1735" y="777"/>
                </a:lnTo>
                <a:lnTo>
                  <a:pt x="1683" y="777"/>
                </a:lnTo>
                <a:lnTo>
                  <a:pt x="1631" y="777"/>
                </a:lnTo>
                <a:lnTo>
                  <a:pt x="1579" y="777"/>
                </a:lnTo>
                <a:lnTo>
                  <a:pt x="1527" y="777"/>
                </a:lnTo>
                <a:lnTo>
                  <a:pt x="1475" y="773"/>
                </a:lnTo>
                <a:lnTo>
                  <a:pt x="1423" y="773"/>
                </a:lnTo>
                <a:lnTo>
                  <a:pt x="1371" y="773"/>
                </a:lnTo>
                <a:lnTo>
                  <a:pt x="1319" y="773"/>
                </a:lnTo>
                <a:lnTo>
                  <a:pt x="1267" y="769"/>
                </a:lnTo>
                <a:lnTo>
                  <a:pt x="1214" y="769"/>
                </a:lnTo>
                <a:lnTo>
                  <a:pt x="1162" y="765"/>
                </a:lnTo>
                <a:lnTo>
                  <a:pt x="1110" y="765"/>
                </a:lnTo>
                <a:lnTo>
                  <a:pt x="1058" y="761"/>
                </a:lnTo>
                <a:lnTo>
                  <a:pt x="1006" y="761"/>
                </a:lnTo>
                <a:lnTo>
                  <a:pt x="958" y="757"/>
                </a:lnTo>
                <a:lnTo>
                  <a:pt x="906" y="753"/>
                </a:lnTo>
                <a:lnTo>
                  <a:pt x="854" y="749"/>
                </a:lnTo>
                <a:lnTo>
                  <a:pt x="806" y="745"/>
                </a:lnTo>
                <a:lnTo>
                  <a:pt x="754" y="741"/>
                </a:lnTo>
                <a:lnTo>
                  <a:pt x="705" y="737"/>
                </a:lnTo>
                <a:lnTo>
                  <a:pt x="657" y="733"/>
                </a:lnTo>
                <a:lnTo>
                  <a:pt x="605" y="729"/>
                </a:lnTo>
                <a:lnTo>
                  <a:pt x="557" y="725"/>
                </a:lnTo>
                <a:lnTo>
                  <a:pt x="509" y="721"/>
                </a:lnTo>
                <a:lnTo>
                  <a:pt x="461" y="713"/>
                </a:lnTo>
                <a:lnTo>
                  <a:pt x="413" y="709"/>
                </a:lnTo>
                <a:lnTo>
                  <a:pt x="365" y="705"/>
                </a:lnTo>
                <a:lnTo>
                  <a:pt x="317" y="697"/>
                </a:lnTo>
                <a:lnTo>
                  <a:pt x="273" y="693"/>
                </a:lnTo>
                <a:lnTo>
                  <a:pt x="224" y="685"/>
                </a:lnTo>
                <a:lnTo>
                  <a:pt x="180" y="677"/>
                </a:lnTo>
                <a:lnTo>
                  <a:pt x="132" y="673"/>
                </a:lnTo>
                <a:lnTo>
                  <a:pt x="88" y="665"/>
                </a:lnTo>
                <a:lnTo>
                  <a:pt x="44" y="657"/>
                </a:lnTo>
                <a:lnTo>
                  <a:pt x="0" y="653"/>
                </a:lnTo>
                <a:lnTo>
                  <a:pt x="1631" y="0"/>
                </a:lnTo>
                <a:lnTo>
                  <a:pt x="3784" y="540"/>
                </a:lnTo>
                <a:close/>
              </a:path>
            </a:pathLst>
          </a:custGeom>
          <a:solidFill>
            <a:srgbClr val="CCFFFF"/>
          </a:solidFill>
          <a:ln w="10160">
            <a:noFill/>
            <a:prstDash val="solid"/>
            <a:round/>
            <a:headEnd/>
            <a:tailEnd/>
          </a:ln>
        </p:spPr>
        <p:txBody>
          <a:bodyPr/>
          <a:lstStyle/>
          <a:p>
            <a:endParaRPr lang="el-GR"/>
          </a:p>
        </p:txBody>
      </p:sp>
      <p:sp>
        <p:nvSpPr>
          <p:cNvPr id="62536" name="Rectangle 41"/>
          <p:cNvSpPr>
            <a:spLocks noChangeArrowheads="1"/>
          </p:cNvSpPr>
          <p:nvPr/>
        </p:nvSpPr>
        <p:spPr bwMode="auto">
          <a:xfrm>
            <a:off x="4154564" y="1836656"/>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4</a:t>
            </a:r>
            <a:endParaRPr lang="el-GR" sz="1400"/>
          </a:p>
        </p:txBody>
      </p:sp>
      <p:sp>
        <p:nvSpPr>
          <p:cNvPr id="62538" name="Rectangle 43"/>
          <p:cNvSpPr>
            <a:spLocks noChangeArrowheads="1"/>
          </p:cNvSpPr>
          <p:nvPr/>
        </p:nvSpPr>
        <p:spPr bwMode="auto">
          <a:xfrm>
            <a:off x="5045193" y="1893740"/>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3</a:t>
            </a:r>
            <a:endParaRPr lang="el-GR" sz="1400"/>
          </a:p>
        </p:txBody>
      </p:sp>
      <p:sp>
        <p:nvSpPr>
          <p:cNvPr id="62540" name="Rectangle 45"/>
          <p:cNvSpPr>
            <a:spLocks noChangeArrowheads="1"/>
          </p:cNvSpPr>
          <p:nvPr/>
        </p:nvSpPr>
        <p:spPr bwMode="auto">
          <a:xfrm>
            <a:off x="6789971" y="2436834"/>
            <a:ext cx="218884" cy="120512"/>
          </a:xfrm>
          <a:prstGeom prst="rect">
            <a:avLst/>
          </a:prstGeom>
          <a:noFill/>
          <a:ln w="9525">
            <a:noFill/>
            <a:miter lim="800000"/>
            <a:headEnd/>
            <a:tailEnd/>
          </a:ln>
        </p:spPr>
        <p:txBody>
          <a:bodyPr lIns="0" tIns="0" rIns="0" bIns="0"/>
          <a:lstStyle/>
          <a:p>
            <a:pPr>
              <a:spcAft>
                <a:spcPts val="638"/>
              </a:spcAft>
            </a:pPr>
            <a:r>
              <a:rPr lang="en-US" sz="1400" b="1" dirty="0">
                <a:solidFill>
                  <a:srgbClr val="000000"/>
                </a:solidFill>
              </a:rPr>
              <a:t>25</a:t>
            </a:r>
            <a:endParaRPr lang="el-GR" sz="1400" dirty="0"/>
          </a:p>
        </p:txBody>
      </p:sp>
      <p:sp>
        <p:nvSpPr>
          <p:cNvPr id="62542" name="Rectangle 47"/>
          <p:cNvSpPr>
            <a:spLocks noChangeArrowheads="1"/>
          </p:cNvSpPr>
          <p:nvPr/>
        </p:nvSpPr>
        <p:spPr bwMode="auto">
          <a:xfrm>
            <a:off x="4063993" y="4294459"/>
            <a:ext cx="218884"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19</a:t>
            </a:r>
            <a:endParaRPr lang="el-GR" sz="1400"/>
          </a:p>
        </p:txBody>
      </p:sp>
      <p:sp>
        <p:nvSpPr>
          <p:cNvPr id="62544" name="Rectangle 49"/>
          <p:cNvSpPr>
            <a:spLocks noChangeArrowheads="1"/>
          </p:cNvSpPr>
          <p:nvPr/>
        </p:nvSpPr>
        <p:spPr bwMode="auto">
          <a:xfrm>
            <a:off x="285947" y="3595967"/>
            <a:ext cx="218884"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21</a:t>
            </a:r>
            <a:endParaRPr lang="el-GR" sz="1400"/>
          </a:p>
        </p:txBody>
      </p:sp>
      <p:sp>
        <p:nvSpPr>
          <p:cNvPr id="62546" name="Rectangle 51"/>
          <p:cNvSpPr>
            <a:spLocks noChangeArrowheads="1"/>
          </p:cNvSpPr>
          <p:nvPr/>
        </p:nvSpPr>
        <p:spPr bwMode="auto">
          <a:xfrm>
            <a:off x="931694" y="2173613"/>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3</a:t>
            </a:r>
            <a:endParaRPr lang="el-GR" sz="1400"/>
          </a:p>
        </p:txBody>
      </p:sp>
      <p:sp>
        <p:nvSpPr>
          <p:cNvPr id="62548" name="Rectangle 53"/>
          <p:cNvSpPr>
            <a:spLocks noChangeArrowheads="1"/>
          </p:cNvSpPr>
          <p:nvPr/>
        </p:nvSpPr>
        <p:spPr bwMode="auto">
          <a:xfrm>
            <a:off x="1348495" y="2033280"/>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2</a:t>
            </a:r>
            <a:endParaRPr lang="el-GR" sz="1400"/>
          </a:p>
        </p:txBody>
      </p:sp>
      <p:sp>
        <p:nvSpPr>
          <p:cNvPr id="62550" name="Rectangle 55"/>
          <p:cNvSpPr>
            <a:spLocks noChangeArrowheads="1"/>
          </p:cNvSpPr>
          <p:nvPr/>
        </p:nvSpPr>
        <p:spPr bwMode="auto">
          <a:xfrm>
            <a:off x="1610150" y="1982537"/>
            <a:ext cx="74638" cy="145883"/>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552" name="Rectangle 57"/>
          <p:cNvSpPr>
            <a:spLocks noChangeArrowheads="1"/>
          </p:cNvSpPr>
          <p:nvPr/>
        </p:nvSpPr>
        <p:spPr bwMode="auto">
          <a:xfrm>
            <a:off x="1860902" y="1953996"/>
            <a:ext cx="74638" cy="145883"/>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2</a:t>
            </a:r>
            <a:endParaRPr lang="el-GR" sz="1400"/>
          </a:p>
        </p:txBody>
      </p:sp>
      <p:sp>
        <p:nvSpPr>
          <p:cNvPr id="62554" name="Rectangle 59"/>
          <p:cNvSpPr>
            <a:spLocks noChangeArrowheads="1"/>
          </p:cNvSpPr>
          <p:nvPr/>
        </p:nvSpPr>
        <p:spPr bwMode="auto">
          <a:xfrm>
            <a:off x="2249188" y="1893740"/>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556" name="Rectangle 61"/>
          <p:cNvSpPr>
            <a:spLocks noChangeArrowheads="1"/>
          </p:cNvSpPr>
          <p:nvPr/>
        </p:nvSpPr>
        <p:spPr bwMode="auto">
          <a:xfrm>
            <a:off x="2460524" y="1877883"/>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558" name="Rectangle 63"/>
          <p:cNvSpPr>
            <a:spLocks noChangeArrowheads="1"/>
          </p:cNvSpPr>
          <p:nvPr/>
        </p:nvSpPr>
        <p:spPr bwMode="auto">
          <a:xfrm>
            <a:off x="2706243" y="1862027"/>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560" name="Rectangle 65"/>
          <p:cNvSpPr>
            <a:spLocks noChangeArrowheads="1"/>
          </p:cNvSpPr>
          <p:nvPr/>
        </p:nvSpPr>
        <p:spPr bwMode="auto">
          <a:xfrm>
            <a:off x="2947770" y="1846170"/>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562" name="Rectangle 67"/>
          <p:cNvSpPr>
            <a:spLocks noChangeArrowheads="1"/>
          </p:cNvSpPr>
          <p:nvPr/>
        </p:nvSpPr>
        <p:spPr bwMode="auto">
          <a:xfrm>
            <a:off x="3263935" y="1833484"/>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564" name="Rectangle 69"/>
          <p:cNvSpPr>
            <a:spLocks noChangeArrowheads="1"/>
          </p:cNvSpPr>
          <p:nvPr/>
        </p:nvSpPr>
        <p:spPr bwMode="auto">
          <a:xfrm>
            <a:off x="3519718" y="1830313"/>
            <a:ext cx="109441" cy="120512"/>
          </a:xfrm>
          <a:prstGeom prst="rect">
            <a:avLst/>
          </a:prstGeom>
          <a:noFill/>
          <a:ln w="9525">
            <a:noFill/>
            <a:miter lim="800000"/>
            <a:headEnd/>
            <a:tailEnd/>
          </a:ln>
        </p:spPr>
        <p:txBody>
          <a:bodyPr lIns="0" tIns="0" rIns="0" bIns="0"/>
          <a:lstStyle/>
          <a:p>
            <a:pPr>
              <a:spcAft>
                <a:spcPts val="638"/>
              </a:spcAft>
            </a:pPr>
            <a:r>
              <a:rPr lang="en-US" sz="1400" b="1">
                <a:solidFill>
                  <a:srgbClr val="000000"/>
                </a:solidFill>
              </a:rPr>
              <a:t>1</a:t>
            </a:r>
            <a:endParaRPr lang="el-GR" sz="1400"/>
          </a:p>
        </p:txBody>
      </p:sp>
      <p:sp>
        <p:nvSpPr>
          <p:cNvPr id="62473" name="Rectangle 72"/>
          <p:cNvSpPr>
            <a:spLocks noChangeArrowheads="1"/>
          </p:cNvSpPr>
          <p:nvPr/>
        </p:nvSpPr>
        <p:spPr bwMode="auto">
          <a:xfrm>
            <a:off x="7156283" y="1378556"/>
            <a:ext cx="91420" cy="104349"/>
          </a:xfrm>
          <a:prstGeom prst="rect">
            <a:avLst/>
          </a:prstGeom>
          <a:solidFill>
            <a:srgbClr val="9999FF"/>
          </a:solidFill>
          <a:ln w="10160">
            <a:noFill/>
            <a:miter lim="800000"/>
            <a:headEnd/>
            <a:tailEnd/>
          </a:ln>
        </p:spPr>
        <p:txBody>
          <a:bodyPr/>
          <a:lstStyle/>
          <a:p>
            <a:endParaRPr lang="el-GR" sz="1400"/>
          </a:p>
        </p:txBody>
      </p:sp>
      <p:sp>
        <p:nvSpPr>
          <p:cNvPr id="62474" name="Rectangle 73"/>
          <p:cNvSpPr>
            <a:spLocks noChangeArrowheads="1"/>
          </p:cNvSpPr>
          <p:nvPr/>
        </p:nvSpPr>
        <p:spPr bwMode="auto">
          <a:xfrm>
            <a:off x="7287928" y="1346789"/>
            <a:ext cx="1163817" cy="121778"/>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Κερυσσίοτης</a:t>
            </a:r>
            <a:endParaRPr lang="el-GR" sz="1400" dirty="0"/>
          </a:p>
        </p:txBody>
      </p:sp>
      <p:sp>
        <p:nvSpPr>
          <p:cNvPr id="62475" name="Rectangle 74"/>
          <p:cNvSpPr>
            <a:spLocks noChangeArrowheads="1"/>
          </p:cNvSpPr>
          <p:nvPr/>
        </p:nvSpPr>
        <p:spPr bwMode="auto">
          <a:xfrm>
            <a:off x="7156283" y="1696784"/>
            <a:ext cx="91420" cy="104349"/>
          </a:xfrm>
          <a:prstGeom prst="rect">
            <a:avLst/>
          </a:prstGeom>
          <a:solidFill>
            <a:srgbClr val="993366"/>
          </a:solidFill>
          <a:ln w="10160">
            <a:noFill/>
            <a:miter lim="800000"/>
            <a:headEnd/>
            <a:tailEnd/>
          </a:ln>
        </p:spPr>
        <p:txBody>
          <a:bodyPr/>
          <a:lstStyle/>
          <a:p>
            <a:endParaRPr lang="el-GR" sz="1400"/>
          </a:p>
        </p:txBody>
      </p:sp>
      <p:sp>
        <p:nvSpPr>
          <p:cNvPr id="62476" name="Rectangle 75"/>
          <p:cNvSpPr>
            <a:spLocks noChangeArrowheads="1"/>
          </p:cNvSpPr>
          <p:nvPr/>
        </p:nvSpPr>
        <p:spPr bwMode="auto">
          <a:xfrm>
            <a:off x="7287928" y="1665017"/>
            <a:ext cx="1722510" cy="142508"/>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Υδροκερουσσίτης</a:t>
            </a:r>
            <a:endParaRPr lang="el-GR" sz="1400" dirty="0"/>
          </a:p>
        </p:txBody>
      </p:sp>
      <p:sp>
        <p:nvSpPr>
          <p:cNvPr id="62477" name="Rectangle 76"/>
          <p:cNvSpPr>
            <a:spLocks noChangeArrowheads="1"/>
          </p:cNvSpPr>
          <p:nvPr/>
        </p:nvSpPr>
        <p:spPr bwMode="auto">
          <a:xfrm>
            <a:off x="7156283" y="1958269"/>
            <a:ext cx="91420" cy="105393"/>
          </a:xfrm>
          <a:prstGeom prst="rect">
            <a:avLst/>
          </a:prstGeom>
          <a:solidFill>
            <a:srgbClr val="FFFFCC"/>
          </a:solidFill>
          <a:ln w="10160">
            <a:noFill/>
            <a:miter lim="800000"/>
            <a:headEnd/>
            <a:tailEnd/>
          </a:ln>
        </p:spPr>
        <p:txBody>
          <a:bodyPr/>
          <a:lstStyle/>
          <a:p>
            <a:endParaRPr lang="el-GR" sz="1400"/>
          </a:p>
        </p:txBody>
      </p:sp>
      <p:sp>
        <p:nvSpPr>
          <p:cNvPr id="62478" name="Rectangle 77"/>
          <p:cNvSpPr>
            <a:spLocks noChangeArrowheads="1"/>
          </p:cNvSpPr>
          <p:nvPr/>
        </p:nvSpPr>
        <p:spPr bwMode="auto">
          <a:xfrm>
            <a:off x="7287928" y="1962127"/>
            <a:ext cx="1362470" cy="116553"/>
          </a:xfrm>
          <a:prstGeom prst="rect">
            <a:avLst/>
          </a:prstGeom>
          <a:noFill/>
          <a:ln w="9525">
            <a:noFill/>
            <a:miter lim="800000"/>
            <a:headEnd/>
            <a:tailEnd/>
          </a:ln>
        </p:spPr>
        <p:txBody>
          <a:bodyPr lIns="0" tIns="0" rIns="0" bIns="0" anchor="ctr"/>
          <a:lstStyle/>
          <a:p>
            <a:pPr>
              <a:spcAft>
                <a:spcPts val="638"/>
              </a:spcAft>
            </a:pPr>
            <a:r>
              <a:rPr lang="el-GR" sz="1400" b="1" dirty="0">
                <a:solidFill>
                  <a:srgbClr val="000000"/>
                </a:solidFill>
              </a:rPr>
              <a:t>Μαλαχίτης</a:t>
            </a:r>
            <a:endParaRPr lang="el-GR" sz="1400" dirty="0"/>
          </a:p>
        </p:txBody>
      </p:sp>
      <p:sp>
        <p:nvSpPr>
          <p:cNvPr id="62479" name="Rectangle 78"/>
          <p:cNvSpPr>
            <a:spLocks noChangeArrowheads="1"/>
          </p:cNvSpPr>
          <p:nvPr/>
        </p:nvSpPr>
        <p:spPr bwMode="auto">
          <a:xfrm>
            <a:off x="7156283" y="2179871"/>
            <a:ext cx="91420" cy="104349"/>
          </a:xfrm>
          <a:prstGeom prst="rect">
            <a:avLst/>
          </a:prstGeom>
          <a:solidFill>
            <a:srgbClr val="CCFFFF"/>
          </a:solidFill>
          <a:ln w="10160">
            <a:noFill/>
            <a:miter lim="800000"/>
            <a:headEnd/>
            <a:tailEnd/>
          </a:ln>
        </p:spPr>
        <p:txBody>
          <a:bodyPr/>
          <a:lstStyle/>
          <a:p>
            <a:endParaRPr lang="el-GR" sz="1400"/>
          </a:p>
        </p:txBody>
      </p:sp>
      <p:sp>
        <p:nvSpPr>
          <p:cNvPr id="62480" name="Rectangle 79"/>
          <p:cNvSpPr>
            <a:spLocks noChangeArrowheads="1"/>
          </p:cNvSpPr>
          <p:nvPr/>
        </p:nvSpPr>
        <p:spPr bwMode="auto">
          <a:xfrm>
            <a:off x="7296688" y="2150302"/>
            <a:ext cx="1002430" cy="182667"/>
          </a:xfrm>
          <a:prstGeom prst="rect">
            <a:avLst/>
          </a:prstGeom>
          <a:noFill/>
          <a:ln w="9525">
            <a:noFill/>
            <a:miter lim="800000"/>
            <a:headEnd/>
            <a:tailEnd/>
          </a:ln>
        </p:spPr>
        <p:txBody>
          <a:bodyPr lIns="0" tIns="0" rIns="0" bIns="0" anchor="ctr"/>
          <a:lstStyle/>
          <a:p>
            <a:pPr>
              <a:spcAft>
                <a:spcPts val="638"/>
              </a:spcAft>
            </a:pPr>
            <a:r>
              <a:rPr lang="el-GR" sz="1400" b="1" dirty="0">
                <a:solidFill>
                  <a:srgbClr val="000000"/>
                </a:solidFill>
              </a:rPr>
              <a:t>Χαλαζίας</a:t>
            </a:r>
            <a:endParaRPr lang="el-GR" sz="1400" dirty="0"/>
          </a:p>
        </p:txBody>
      </p:sp>
      <p:sp>
        <p:nvSpPr>
          <p:cNvPr id="62481" name="Rectangle 80"/>
          <p:cNvSpPr>
            <a:spLocks noChangeArrowheads="1"/>
          </p:cNvSpPr>
          <p:nvPr/>
        </p:nvSpPr>
        <p:spPr bwMode="auto">
          <a:xfrm>
            <a:off x="7156283" y="2457472"/>
            <a:ext cx="91420" cy="104349"/>
          </a:xfrm>
          <a:prstGeom prst="rect">
            <a:avLst/>
          </a:prstGeom>
          <a:solidFill>
            <a:srgbClr val="660066"/>
          </a:solidFill>
          <a:ln w="10160">
            <a:noFill/>
            <a:miter lim="800000"/>
            <a:headEnd/>
            <a:tailEnd/>
          </a:ln>
        </p:spPr>
        <p:txBody>
          <a:bodyPr/>
          <a:lstStyle/>
          <a:p>
            <a:endParaRPr lang="el-GR" sz="1400"/>
          </a:p>
        </p:txBody>
      </p:sp>
      <p:sp>
        <p:nvSpPr>
          <p:cNvPr id="62482" name="Rectangle 81"/>
          <p:cNvSpPr>
            <a:spLocks noChangeArrowheads="1"/>
          </p:cNvSpPr>
          <p:nvPr/>
        </p:nvSpPr>
        <p:spPr bwMode="auto">
          <a:xfrm>
            <a:off x="7287928" y="2358739"/>
            <a:ext cx="912375" cy="245812"/>
          </a:xfrm>
          <a:prstGeom prst="rect">
            <a:avLst/>
          </a:prstGeom>
          <a:noFill/>
          <a:ln w="9525">
            <a:noFill/>
            <a:miter lim="800000"/>
            <a:headEnd/>
            <a:tailEnd/>
          </a:ln>
        </p:spPr>
        <p:txBody>
          <a:bodyPr lIns="0" tIns="0" rIns="0" bIns="0" anchor="ctr"/>
          <a:lstStyle/>
          <a:p>
            <a:pPr>
              <a:spcAft>
                <a:spcPts val="638"/>
              </a:spcAft>
            </a:pPr>
            <a:r>
              <a:rPr lang="el-GR" sz="1400" b="1" dirty="0">
                <a:solidFill>
                  <a:srgbClr val="000000"/>
                </a:solidFill>
              </a:rPr>
              <a:t>Κυπρίτης</a:t>
            </a:r>
            <a:endParaRPr lang="el-GR" sz="1400" dirty="0"/>
          </a:p>
        </p:txBody>
      </p:sp>
      <p:sp>
        <p:nvSpPr>
          <p:cNvPr id="62483" name="Rectangle 82"/>
          <p:cNvSpPr>
            <a:spLocks noChangeArrowheads="1"/>
          </p:cNvSpPr>
          <p:nvPr/>
        </p:nvSpPr>
        <p:spPr bwMode="auto">
          <a:xfrm>
            <a:off x="7156283" y="2642786"/>
            <a:ext cx="91420" cy="105393"/>
          </a:xfrm>
          <a:prstGeom prst="rect">
            <a:avLst/>
          </a:prstGeom>
          <a:solidFill>
            <a:srgbClr val="FF8080"/>
          </a:solidFill>
          <a:ln w="10160">
            <a:noFill/>
            <a:miter lim="800000"/>
            <a:headEnd/>
            <a:tailEnd/>
          </a:ln>
        </p:spPr>
        <p:txBody>
          <a:bodyPr/>
          <a:lstStyle/>
          <a:p>
            <a:endParaRPr lang="el-GR" sz="1400"/>
          </a:p>
        </p:txBody>
      </p:sp>
      <p:sp>
        <p:nvSpPr>
          <p:cNvPr id="62484" name="Rectangle 83"/>
          <p:cNvSpPr>
            <a:spLocks noChangeArrowheads="1"/>
          </p:cNvSpPr>
          <p:nvPr/>
        </p:nvSpPr>
        <p:spPr bwMode="auto">
          <a:xfrm>
            <a:off x="7287928" y="2611018"/>
            <a:ext cx="1124729" cy="185977"/>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Βροχαντίτης</a:t>
            </a:r>
            <a:endParaRPr lang="el-GR" sz="1400" dirty="0"/>
          </a:p>
        </p:txBody>
      </p:sp>
      <p:sp>
        <p:nvSpPr>
          <p:cNvPr id="62485" name="Rectangle 84"/>
          <p:cNvSpPr>
            <a:spLocks noChangeArrowheads="1"/>
          </p:cNvSpPr>
          <p:nvPr/>
        </p:nvSpPr>
        <p:spPr bwMode="auto">
          <a:xfrm>
            <a:off x="7156283" y="2880937"/>
            <a:ext cx="91420" cy="104349"/>
          </a:xfrm>
          <a:prstGeom prst="rect">
            <a:avLst/>
          </a:prstGeom>
          <a:solidFill>
            <a:srgbClr val="0066CC"/>
          </a:solidFill>
          <a:ln w="10160">
            <a:noFill/>
            <a:miter lim="800000"/>
            <a:headEnd/>
            <a:tailEnd/>
          </a:ln>
        </p:spPr>
        <p:txBody>
          <a:bodyPr/>
          <a:lstStyle/>
          <a:p>
            <a:endParaRPr lang="el-GR" sz="1400"/>
          </a:p>
        </p:txBody>
      </p:sp>
      <p:sp>
        <p:nvSpPr>
          <p:cNvPr id="62486" name="Rectangle 85"/>
          <p:cNvSpPr>
            <a:spLocks noChangeArrowheads="1"/>
          </p:cNvSpPr>
          <p:nvPr/>
        </p:nvSpPr>
        <p:spPr bwMode="auto">
          <a:xfrm>
            <a:off x="7296688" y="2889782"/>
            <a:ext cx="1362470" cy="136116"/>
          </a:xfrm>
          <a:prstGeom prst="rect">
            <a:avLst/>
          </a:prstGeom>
          <a:noFill/>
          <a:ln w="9525">
            <a:noFill/>
            <a:miter lim="800000"/>
            <a:headEnd/>
            <a:tailEnd/>
          </a:ln>
        </p:spPr>
        <p:txBody>
          <a:bodyPr lIns="0" tIns="0" rIns="0" bIns="0" anchor="ctr"/>
          <a:lstStyle/>
          <a:p>
            <a:pPr>
              <a:spcAft>
                <a:spcPts val="638"/>
              </a:spcAft>
            </a:pPr>
            <a:r>
              <a:rPr lang="el-GR" sz="1400" b="1" dirty="0">
                <a:solidFill>
                  <a:srgbClr val="000000"/>
                </a:solidFill>
              </a:rPr>
              <a:t>Ασβεστίτης</a:t>
            </a:r>
            <a:endParaRPr lang="el-GR" sz="1400" dirty="0"/>
          </a:p>
        </p:txBody>
      </p:sp>
      <p:sp>
        <p:nvSpPr>
          <p:cNvPr id="62487" name="Rectangle 86"/>
          <p:cNvSpPr>
            <a:spLocks noChangeArrowheads="1"/>
          </p:cNvSpPr>
          <p:nvPr/>
        </p:nvSpPr>
        <p:spPr bwMode="auto">
          <a:xfrm>
            <a:off x="7156283" y="3086174"/>
            <a:ext cx="91420" cy="104349"/>
          </a:xfrm>
          <a:prstGeom prst="rect">
            <a:avLst/>
          </a:prstGeom>
          <a:solidFill>
            <a:srgbClr val="CCCCFF"/>
          </a:solidFill>
          <a:ln w="10160">
            <a:noFill/>
            <a:miter lim="800000"/>
            <a:headEnd/>
            <a:tailEnd/>
          </a:ln>
        </p:spPr>
        <p:txBody>
          <a:bodyPr/>
          <a:lstStyle/>
          <a:p>
            <a:endParaRPr lang="el-GR" sz="1400"/>
          </a:p>
        </p:txBody>
      </p:sp>
      <p:sp>
        <p:nvSpPr>
          <p:cNvPr id="62488" name="Rectangle 87"/>
          <p:cNvSpPr>
            <a:spLocks noChangeArrowheads="1"/>
          </p:cNvSpPr>
          <p:nvPr/>
        </p:nvSpPr>
        <p:spPr bwMode="auto">
          <a:xfrm>
            <a:off x="7287928" y="3054406"/>
            <a:ext cx="1137759" cy="238643"/>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Ιλλίτης</a:t>
            </a:r>
            <a:endParaRPr lang="el-GR" sz="1400" dirty="0"/>
          </a:p>
        </p:txBody>
      </p:sp>
      <p:sp>
        <p:nvSpPr>
          <p:cNvPr id="62489" name="Rectangle 88"/>
          <p:cNvSpPr>
            <a:spLocks noChangeArrowheads="1"/>
          </p:cNvSpPr>
          <p:nvPr/>
        </p:nvSpPr>
        <p:spPr bwMode="auto">
          <a:xfrm>
            <a:off x="7156283" y="3319968"/>
            <a:ext cx="91420" cy="104349"/>
          </a:xfrm>
          <a:prstGeom prst="rect">
            <a:avLst/>
          </a:prstGeom>
          <a:solidFill>
            <a:srgbClr val="000080"/>
          </a:solidFill>
          <a:ln w="10160">
            <a:noFill/>
            <a:miter lim="800000"/>
            <a:headEnd/>
            <a:tailEnd/>
          </a:ln>
        </p:spPr>
        <p:txBody>
          <a:bodyPr/>
          <a:lstStyle/>
          <a:p>
            <a:endParaRPr lang="el-GR" sz="1400"/>
          </a:p>
        </p:txBody>
      </p:sp>
      <p:sp>
        <p:nvSpPr>
          <p:cNvPr id="62490" name="Rectangle 89"/>
          <p:cNvSpPr>
            <a:spLocks noChangeArrowheads="1"/>
          </p:cNvSpPr>
          <p:nvPr/>
        </p:nvSpPr>
        <p:spPr bwMode="auto">
          <a:xfrm>
            <a:off x="7287928" y="3321293"/>
            <a:ext cx="1146446" cy="88025"/>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Λαρνακίτης</a:t>
            </a:r>
            <a:endParaRPr lang="el-GR" sz="1400" dirty="0"/>
          </a:p>
        </p:txBody>
      </p:sp>
      <p:sp>
        <p:nvSpPr>
          <p:cNvPr id="62491" name="Rectangle 90"/>
          <p:cNvSpPr>
            <a:spLocks noChangeArrowheads="1"/>
          </p:cNvSpPr>
          <p:nvPr/>
        </p:nvSpPr>
        <p:spPr bwMode="auto">
          <a:xfrm>
            <a:off x="7156283" y="3547110"/>
            <a:ext cx="91420" cy="104349"/>
          </a:xfrm>
          <a:prstGeom prst="rect">
            <a:avLst/>
          </a:prstGeom>
          <a:solidFill>
            <a:srgbClr val="FF00FF"/>
          </a:solidFill>
          <a:ln w="10160">
            <a:noFill/>
            <a:miter lim="800000"/>
            <a:headEnd/>
            <a:tailEnd/>
          </a:ln>
        </p:spPr>
        <p:txBody>
          <a:bodyPr/>
          <a:lstStyle/>
          <a:p>
            <a:endParaRPr lang="el-GR" sz="1400"/>
          </a:p>
        </p:txBody>
      </p:sp>
      <p:sp>
        <p:nvSpPr>
          <p:cNvPr id="62492" name="Rectangle 91"/>
          <p:cNvSpPr>
            <a:spLocks noChangeArrowheads="1"/>
          </p:cNvSpPr>
          <p:nvPr/>
        </p:nvSpPr>
        <p:spPr bwMode="auto">
          <a:xfrm>
            <a:off x="7287928" y="3515343"/>
            <a:ext cx="912375" cy="121778"/>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Ατακαμίτης</a:t>
            </a:r>
            <a:endParaRPr lang="el-GR" sz="1400" dirty="0"/>
          </a:p>
        </p:txBody>
      </p:sp>
      <p:sp>
        <p:nvSpPr>
          <p:cNvPr id="62493" name="Rectangle 92"/>
          <p:cNvSpPr>
            <a:spLocks noChangeArrowheads="1"/>
          </p:cNvSpPr>
          <p:nvPr/>
        </p:nvSpPr>
        <p:spPr bwMode="auto">
          <a:xfrm>
            <a:off x="7156283" y="3794200"/>
            <a:ext cx="91420" cy="104349"/>
          </a:xfrm>
          <a:prstGeom prst="rect">
            <a:avLst/>
          </a:prstGeom>
          <a:solidFill>
            <a:srgbClr val="FFFF00"/>
          </a:solidFill>
          <a:ln w="10160">
            <a:noFill/>
            <a:miter lim="800000"/>
            <a:headEnd/>
            <a:tailEnd/>
          </a:ln>
        </p:spPr>
        <p:txBody>
          <a:bodyPr/>
          <a:lstStyle/>
          <a:p>
            <a:endParaRPr lang="el-GR" sz="1400"/>
          </a:p>
        </p:txBody>
      </p:sp>
      <p:sp>
        <p:nvSpPr>
          <p:cNvPr id="62494" name="Rectangle 93"/>
          <p:cNvSpPr>
            <a:spLocks noChangeArrowheads="1"/>
          </p:cNvSpPr>
          <p:nvPr/>
        </p:nvSpPr>
        <p:spPr bwMode="auto">
          <a:xfrm>
            <a:off x="7287928" y="3762433"/>
            <a:ext cx="1146446" cy="137918"/>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Διαβολίτης</a:t>
            </a:r>
            <a:endParaRPr lang="el-GR" sz="1400" dirty="0"/>
          </a:p>
        </p:txBody>
      </p:sp>
      <p:sp>
        <p:nvSpPr>
          <p:cNvPr id="62495" name="Rectangle 94"/>
          <p:cNvSpPr>
            <a:spLocks noChangeArrowheads="1"/>
          </p:cNvSpPr>
          <p:nvPr/>
        </p:nvSpPr>
        <p:spPr bwMode="auto">
          <a:xfrm>
            <a:off x="7156283" y="4038696"/>
            <a:ext cx="91420" cy="104349"/>
          </a:xfrm>
          <a:prstGeom prst="rect">
            <a:avLst/>
          </a:prstGeom>
          <a:solidFill>
            <a:srgbClr val="00FFFF"/>
          </a:solidFill>
          <a:ln w="10160">
            <a:noFill/>
            <a:miter lim="800000"/>
            <a:headEnd/>
            <a:tailEnd/>
          </a:ln>
        </p:spPr>
        <p:txBody>
          <a:bodyPr/>
          <a:lstStyle/>
          <a:p>
            <a:endParaRPr lang="el-GR" sz="1400"/>
          </a:p>
        </p:txBody>
      </p:sp>
      <p:sp>
        <p:nvSpPr>
          <p:cNvPr id="62496" name="Rectangle 95"/>
          <p:cNvSpPr>
            <a:spLocks noChangeArrowheads="1"/>
          </p:cNvSpPr>
          <p:nvPr/>
        </p:nvSpPr>
        <p:spPr bwMode="auto">
          <a:xfrm>
            <a:off x="7287928" y="4006266"/>
            <a:ext cx="1146446" cy="150814"/>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Καολινίτης</a:t>
            </a:r>
            <a:endParaRPr lang="el-GR" sz="1400" dirty="0"/>
          </a:p>
        </p:txBody>
      </p:sp>
      <p:sp>
        <p:nvSpPr>
          <p:cNvPr id="62497" name="Rectangle 96"/>
          <p:cNvSpPr>
            <a:spLocks noChangeArrowheads="1"/>
          </p:cNvSpPr>
          <p:nvPr/>
        </p:nvSpPr>
        <p:spPr bwMode="auto">
          <a:xfrm>
            <a:off x="7156283" y="4269965"/>
            <a:ext cx="91420" cy="104349"/>
          </a:xfrm>
          <a:prstGeom prst="rect">
            <a:avLst/>
          </a:prstGeom>
          <a:solidFill>
            <a:srgbClr val="800080"/>
          </a:solidFill>
          <a:ln w="10160">
            <a:noFill/>
            <a:miter lim="800000"/>
            <a:headEnd/>
            <a:tailEnd/>
          </a:ln>
        </p:spPr>
        <p:txBody>
          <a:bodyPr/>
          <a:lstStyle/>
          <a:p>
            <a:endParaRPr lang="el-GR" sz="1400"/>
          </a:p>
        </p:txBody>
      </p:sp>
      <p:sp>
        <p:nvSpPr>
          <p:cNvPr id="62498" name="Rectangle 97"/>
          <p:cNvSpPr>
            <a:spLocks noChangeArrowheads="1"/>
          </p:cNvSpPr>
          <p:nvPr/>
        </p:nvSpPr>
        <p:spPr bwMode="auto">
          <a:xfrm>
            <a:off x="7313986" y="4214816"/>
            <a:ext cx="2586888" cy="339523"/>
          </a:xfrm>
          <a:prstGeom prst="rect">
            <a:avLst/>
          </a:prstGeom>
          <a:noFill/>
          <a:ln w="9525">
            <a:noFill/>
            <a:miter lim="800000"/>
            <a:headEnd/>
            <a:tailEnd/>
          </a:ln>
        </p:spPr>
        <p:txBody>
          <a:bodyPr lIns="0" tIns="0" rIns="0" bIns="0"/>
          <a:lstStyle/>
          <a:p>
            <a:pPr>
              <a:spcAft>
                <a:spcPts val="638"/>
              </a:spcAft>
            </a:pPr>
            <a:r>
              <a:rPr lang="el-GR" sz="1400" b="1" dirty="0">
                <a:solidFill>
                  <a:srgbClr val="000000"/>
                </a:solidFill>
              </a:rPr>
              <a:t>Ένυδρος </a:t>
            </a:r>
            <a:r>
              <a:rPr lang="el-GR" sz="1400" b="1" dirty="0" smtClean="0">
                <a:solidFill>
                  <a:srgbClr val="000000"/>
                </a:solidFill>
              </a:rPr>
              <a:t>θειικός </a:t>
            </a:r>
            <a:r>
              <a:rPr lang="el-GR" sz="1400" b="1" dirty="0">
                <a:solidFill>
                  <a:srgbClr val="000000"/>
                </a:solidFill>
              </a:rPr>
              <a:t>χαλκός</a:t>
            </a:r>
            <a:endParaRPr lang="el-GR" sz="1400" dirty="0"/>
          </a:p>
        </p:txBody>
      </p:sp>
      <p:sp>
        <p:nvSpPr>
          <p:cNvPr id="62499" name="Rectangle 98"/>
          <p:cNvSpPr>
            <a:spLocks noChangeArrowheads="1"/>
          </p:cNvSpPr>
          <p:nvPr/>
        </p:nvSpPr>
        <p:spPr bwMode="auto">
          <a:xfrm>
            <a:off x="7156283" y="4508832"/>
            <a:ext cx="91420" cy="104349"/>
          </a:xfrm>
          <a:prstGeom prst="rect">
            <a:avLst/>
          </a:prstGeom>
          <a:solidFill>
            <a:srgbClr val="800000"/>
          </a:solidFill>
          <a:ln w="10160">
            <a:noFill/>
            <a:miter lim="800000"/>
            <a:headEnd/>
            <a:tailEnd/>
          </a:ln>
        </p:spPr>
        <p:txBody>
          <a:bodyPr/>
          <a:lstStyle/>
          <a:p>
            <a:endParaRPr lang="el-GR" sz="1400"/>
          </a:p>
        </p:txBody>
      </p:sp>
      <p:sp>
        <p:nvSpPr>
          <p:cNvPr id="62500" name="Rectangle 99"/>
          <p:cNvSpPr>
            <a:spLocks noChangeArrowheads="1"/>
          </p:cNvSpPr>
          <p:nvPr/>
        </p:nvSpPr>
        <p:spPr bwMode="auto">
          <a:xfrm>
            <a:off x="7287928" y="4477065"/>
            <a:ext cx="1146446" cy="121778"/>
          </a:xfrm>
          <a:prstGeom prst="rect">
            <a:avLst/>
          </a:prstGeom>
          <a:noFill/>
          <a:ln w="9525">
            <a:noFill/>
            <a:miter lim="800000"/>
            <a:headEnd/>
            <a:tailEnd/>
          </a:ln>
        </p:spPr>
        <p:txBody>
          <a:bodyPr lIns="0" tIns="0" rIns="0" bIns="0" anchor="ctr"/>
          <a:lstStyle/>
          <a:p>
            <a:pPr>
              <a:spcAft>
                <a:spcPts val="638"/>
              </a:spcAft>
            </a:pPr>
            <a:r>
              <a:rPr lang="el-GR" sz="1400" b="1" dirty="0" err="1">
                <a:solidFill>
                  <a:srgbClr val="000000"/>
                </a:solidFill>
              </a:rPr>
              <a:t>Κροκενίτης</a:t>
            </a:r>
            <a:endParaRPr lang="el-GR" sz="1400" dirty="0"/>
          </a:p>
        </p:txBody>
      </p:sp>
      <p:sp>
        <p:nvSpPr>
          <p:cNvPr id="62501" name="Rectangle 100"/>
          <p:cNvSpPr>
            <a:spLocks noChangeArrowheads="1"/>
          </p:cNvSpPr>
          <p:nvPr/>
        </p:nvSpPr>
        <p:spPr bwMode="auto">
          <a:xfrm>
            <a:off x="7156283" y="4751291"/>
            <a:ext cx="91420" cy="104349"/>
          </a:xfrm>
          <a:prstGeom prst="rect">
            <a:avLst/>
          </a:prstGeom>
          <a:solidFill>
            <a:srgbClr val="008080"/>
          </a:solidFill>
          <a:ln w="10160">
            <a:noFill/>
            <a:miter lim="800000"/>
            <a:headEnd/>
            <a:tailEnd/>
          </a:ln>
        </p:spPr>
        <p:txBody>
          <a:bodyPr/>
          <a:lstStyle/>
          <a:p>
            <a:endParaRPr lang="el-GR" sz="1400"/>
          </a:p>
        </p:txBody>
      </p:sp>
      <p:sp>
        <p:nvSpPr>
          <p:cNvPr id="62502" name="Rectangle 101"/>
          <p:cNvSpPr>
            <a:spLocks noChangeArrowheads="1"/>
          </p:cNvSpPr>
          <p:nvPr/>
        </p:nvSpPr>
        <p:spPr bwMode="auto">
          <a:xfrm>
            <a:off x="7287928" y="4742576"/>
            <a:ext cx="1578494" cy="121778"/>
          </a:xfrm>
          <a:prstGeom prst="rect">
            <a:avLst/>
          </a:prstGeom>
          <a:noFill/>
          <a:ln w="9525">
            <a:noFill/>
            <a:miter lim="800000"/>
            <a:headEnd/>
            <a:tailEnd/>
          </a:ln>
        </p:spPr>
        <p:txBody>
          <a:bodyPr lIns="0" tIns="0" rIns="0" bIns="0" anchor="ctr"/>
          <a:lstStyle/>
          <a:p>
            <a:pPr>
              <a:spcAft>
                <a:spcPts val="638"/>
              </a:spcAft>
            </a:pPr>
            <a:r>
              <a:rPr lang="el-GR" sz="1400" b="1" dirty="0">
                <a:solidFill>
                  <a:srgbClr val="000000"/>
                </a:solidFill>
              </a:rPr>
              <a:t>Αζουρίτης</a:t>
            </a:r>
            <a:endParaRPr lang="el-GR" sz="1400" dirty="0"/>
          </a:p>
        </p:txBody>
      </p:sp>
      <p:sp>
        <p:nvSpPr>
          <p:cNvPr id="2" name="Title 1"/>
          <p:cNvSpPr>
            <a:spLocks noGrp="1"/>
          </p:cNvSpPr>
          <p:nvPr>
            <p:ph type="title"/>
          </p:nvPr>
        </p:nvSpPr>
        <p:spPr/>
        <p:txBody>
          <a:bodyPr>
            <a:noAutofit/>
          </a:bodyPr>
          <a:lstStyle/>
          <a:p>
            <a:r>
              <a:rPr lang="el-GR" sz="3200" dirty="0"/>
              <a:t>Αποτελέσματα διαγνωστικής εξέτασης</a:t>
            </a:r>
            <a:br>
              <a:rPr lang="el-GR" sz="3200" dirty="0"/>
            </a:br>
            <a:r>
              <a:rPr lang="en-US" sz="3200" dirty="0"/>
              <a:t>XRD</a:t>
            </a:r>
            <a:endParaRPr lang="el-GR" sz="3200" dirty="0"/>
          </a:p>
        </p:txBody>
      </p:sp>
      <p:sp>
        <p:nvSpPr>
          <p:cNvPr id="82" name="TextBox 81"/>
          <p:cNvSpPr txBox="1"/>
          <p:nvPr/>
        </p:nvSpPr>
        <p:spPr>
          <a:xfrm>
            <a:off x="123561" y="4572632"/>
            <a:ext cx="2241521"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09706169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1"/>
          <p:cNvSpPr>
            <a:spLocks noChangeArrowheads="1"/>
          </p:cNvSpPr>
          <p:nvPr/>
        </p:nvSpPr>
        <p:spPr bwMode="auto">
          <a:xfrm>
            <a:off x="1" y="-167811"/>
            <a:ext cx="117309" cy="335622"/>
          </a:xfrm>
          <a:prstGeom prst="rect">
            <a:avLst/>
          </a:prstGeom>
          <a:noFill/>
          <a:ln w="9525">
            <a:noFill/>
            <a:miter lim="800000"/>
            <a:headEnd/>
            <a:tailEnd/>
          </a:ln>
        </p:spPr>
        <p:txBody>
          <a:bodyPr wrap="none" lIns="58055" tIns="29028" rIns="58055" bIns="29028" anchor="ctr">
            <a:spAutoFit/>
          </a:bodyPr>
          <a:lstStyle/>
          <a:p>
            <a:endParaRPr lang="el-GR"/>
          </a:p>
        </p:txBody>
      </p:sp>
      <p:sp>
        <p:nvSpPr>
          <p:cNvPr id="63493" name="Rectangle 39"/>
          <p:cNvSpPr>
            <a:spLocks noChangeArrowheads="1"/>
          </p:cNvSpPr>
          <p:nvPr/>
        </p:nvSpPr>
        <p:spPr bwMode="auto">
          <a:xfrm>
            <a:off x="2914640" y="1213910"/>
            <a:ext cx="3376841" cy="252717"/>
          </a:xfrm>
          <a:prstGeom prst="rect">
            <a:avLst/>
          </a:prstGeom>
          <a:noFill/>
          <a:ln w="9525">
            <a:noFill/>
            <a:miter lim="800000"/>
            <a:headEnd/>
            <a:tailEnd/>
          </a:ln>
        </p:spPr>
        <p:txBody>
          <a:bodyPr lIns="0" tIns="0" rIns="0" bIns="0"/>
          <a:lstStyle/>
          <a:p>
            <a:pPr algn="ctr" defTabSz="579438" eaLnBrk="0" hangingPunct="0"/>
            <a:r>
              <a:rPr lang="el-GR" b="1" dirty="0">
                <a:solidFill>
                  <a:srgbClr val="000000"/>
                </a:solidFill>
                <a:ea typeface="Times New Roman" pitchFamily="18" charset="0"/>
                <a:cs typeface="Arial" charset="0"/>
              </a:rPr>
              <a:t>Προϊόντα Διάβρωσης</a:t>
            </a:r>
            <a:endParaRPr lang="el-GR" sz="2400" dirty="0">
              <a:ea typeface="Times New Roman" pitchFamily="18" charset="0"/>
              <a:cs typeface="Arial" charset="0"/>
            </a:endParaRPr>
          </a:p>
        </p:txBody>
      </p:sp>
      <p:sp>
        <p:nvSpPr>
          <p:cNvPr id="63507" name="Freeform 38"/>
          <p:cNvSpPr>
            <a:spLocks/>
          </p:cNvSpPr>
          <p:nvPr/>
        </p:nvSpPr>
        <p:spPr bwMode="auto">
          <a:xfrm>
            <a:off x="927414" y="2562610"/>
            <a:ext cx="2257" cy="575089"/>
          </a:xfrm>
          <a:custGeom>
            <a:avLst/>
            <a:gdLst>
              <a:gd name="T0" fmla="*/ 3 w 3"/>
              <a:gd name="T1" fmla="*/ 39 h 873"/>
              <a:gd name="T2" fmla="*/ 3 w 3"/>
              <a:gd name="T3" fmla="*/ 39 h 873"/>
              <a:gd name="T4" fmla="*/ 0 w 3"/>
              <a:gd name="T5" fmla="*/ 28 h 873"/>
              <a:gd name="T6" fmla="*/ 0 w 3"/>
              <a:gd name="T7" fmla="*/ 28 h 873"/>
              <a:gd name="T8" fmla="*/ 0 w 3"/>
              <a:gd name="T9" fmla="*/ 28 h 873"/>
              <a:gd name="T10" fmla="*/ 0 w 3"/>
              <a:gd name="T11" fmla="*/ 12 h 873"/>
              <a:gd name="T12" fmla="*/ 0 w 3"/>
              <a:gd name="T13" fmla="*/ 12 h 873"/>
              <a:gd name="T14" fmla="*/ 0 w 3"/>
              <a:gd name="T15" fmla="*/ 12 h 873"/>
              <a:gd name="T16" fmla="*/ 0 w 3"/>
              <a:gd name="T17" fmla="*/ 0 h 873"/>
              <a:gd name="T18" fmla="*/ 0 w 3"/>
              <a:gd name="T19" fmla="*/ 0 h 873"/>
              <a:gd name="T20" fmla="*/ 0 w 3"/>
              <a:gd name="T21" fmla="*/ 834 h 873"/>
              <a:gd name="T22" fmla="*/ 0 w 3"/>
              <a:gd name="T23" fmla="*/ 834 h 873"/>
              <a:gd name="T24" fmla="*/ 0 w 3"/>
              <a:gd name="T25" fmla="*/ 846 h 873"/>
              <a:gd name="T26" fmla="*/ 0 w 3"/>
              <a:gd name="T27" fmla="*/ 846 h 873"/>
              <a:gd name="T28" fmla="*/ 0 w 3"/>
              <a:gd name="T29" fmla="*/ 846 h 873"/>
              <a:gd name="T30" fmla="*/ 0 w 3"/>
              <a:gd name="T31" fmla="*/ 861 h 873"/>
              <a:gd name="T32" fmla="*/ 0 w 3"/>
              <a:gd name="T33" fmla="*/ 861 h 873"/>
              <a:gd name="T34" fmla="*/ 0 w 3"/>
              <a:gd name="T35" fmla="*/ 861 h 873"/>
              <a:gd name="T36" fmla="*/ 3 w 3"/>
              <a:gd name="T37" fmla="*/ 873 h 873"/>
              <a:gd name="T38" fmla="*/ 3 w 3"/>
              <a:gd name="T39" fmla="*/ 873 h 873"/>
              <a:gd name="T40" fmla="*/ 3 w 3"/>
              <a:gd name="T41" fmla="*/ 39 h 8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873"/>
              <a:gd name="T65" fmla="*/ 3 w 3"/>
              <a:gd name="T66" fmla="*/ 873 h 8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873">
                <a:moveTo>
                  <a:pt x="3" y="39"/>
                </a:moveTo>
                <a:lnTo>
                  <a:pt x="3" y="39"/>
                </a:lnTo>
                <a:lnTo>
                  <a:pt x="0" y="28"/>
                </a:lnTo>
                <a:lnTo>
                  <a:pt x="0" y="12"/>
                </a:lnTo>
                <a:lnTo>
                  <a:pt x="0" y="0"/>
                </a:lnTo>
                <a:lnTo>
                  <a:pt x="0" y="834"/>
                </a:lnTo>
                <a:lnTo>
                  <a:pt x="0" y="846"/>
                </a:lnTo>
                <a:lnTo>
                  <a:pt x="0" y="861"/>
                </a:lnTo>
                <a:lnTo>
                  <a:pt x="3" y="873"/>
                </a:lnTo>
                <a:lnTo>
                  <a:pt x="3" y="39"/>
                </a:lnTo>
                <a:close/>
              </a:path>
            </a:pathLst>
          </a:custGeom>
          <a:solidFill>
            <a:srgbClr val="330033"/>
          </a:solidFill>
          <a:ln w="10160">
            <a:noFill/>
            <a:round/>
            <a:headEnd/>
            <a:tailEnd/>
          </a:ln>
        </p:spPr>
        <p:txBody>
          <a:bodyPr/>
          <a:lstStyle/>
          <a:p>
            <a:endParaRPr lang="el-GR" sz="1400"/>
          </a:p>
        </p:txBody>
      </p:sp>
      <p:sp>
        <p:nvSpPr>
          <p:cNvPr id="63508" name="Freeform 37"/>
          <p:cNvSpPr>
            <a:spLocks/>
          </p:cNvSpPr>
          <p:nvPr/>
        </p:nvSpPr>
        <p:spPr bwMode="auto">
          <a:xfrm>
            <a:off x="929671" y="2562610"/>
            <a:ext cx="2274612" cy="575089"/>
          </a:xfrm>
          <a:custGeom>
            <a:avLst/>
            <a:gdLst>
              <a:gd name="T0" fmla="*/ 3023 w 3023"/>
              <a:gd name="T1" fmla="*/ 0 h 873"/>
              <a:gd name="T2" fmla="*/ 0 w 3023"/>
              <a:gd name="T3" fmla="*/ 39 h 873"/>
              <a:gd name="T4" fmla="*/ 0 w 3023"/>
              <a:gd name="T5" fmla="*/ 873 h 873"/>
              <a:gd name="T6" fmla="*/ 3023 w 3023"/>
              <a:gd name="T7" fmla="*/ 834 h 873"/>
              <a:gd name="T8" fmla="*/ 3023 w 3023"/>
              <a:gd name="T9" fmla="*/ 0 h 873"/>
              <a:gd name="T10" fmla="*/ 0 60000 65536"/>
              <a:gd name="T11" fmla="*/ 0 60000 65536"/>
              <a:gd name="T12" fmla="*/ 0 60000 65536"/>
              <a:gd name="T13" fmla="*/ 0 60000 65536"/>
              <a:gd name="T14" fmla="*/ 0 60000 65536"/>
              <a:gd name="T15" fmla="*/ 0 w 3023"/>
              <a:gd name="T16" fmla="*/ 0 h 873"/>
              <a:gd name="T17" fmla="*/ 3023 w 3023"/>
              <a:gd name="T18" fmla="*/ 873 h 873"/>
            </a:gdLst>
            <a:ahLst/>
            <a:cxnLst>
              <a:cxn ang="T10">
                <a:pos x="T0" y="T1"/>
              </a:cxn>
              <a:cxn ang="T11">
                <a:pos x="T2" y="T3"/>
              </a:cxn>
              <a:cxn ang="T12">
                <a:pos x="T4" y="T5"/>
              </a:cxn>
              <a:cxn ang="T13">
                <a:pos x="T6" y="T7"/>
              </a:cxn>
              <a:cxn ang="T14">
                <a:pos x="T8" y="T9"/>
              </a:cxn>
            </a:cxnLst>
            <a:rect l="T15" t="T16" r="T17" b="T18"/>
            <a:pathLst>
              <a:path w="3023" h="873">
                <a:moveTo>
                  <a:pt x="3023" y="0"/>
                </a:moveTo>
                <a:lnTo>
                  <a:pt x="0" y="39"/>
                </a:lnTo>
                <a:lnTo>
                  <a:pt x="0" y="873"/>
                </a:lnTo>
                <a:lnTo>
                  <a:pt x="3023" y="834"/>
                </a:lnTo>
                <a:lnTo>
                  <a:pt x="3023" y="0"/>
                </a:lnTo>
                <a:close/>
              </a:path>
            </a:pathLst>
          </a:custGeom>
          <a:solidFill>
            <a:srgbClr val="04523D"/>
          </a:solidFill>
          <a:ln w="10160">
            <a:noFill/>
            <a:round/>
            <a:headEnd/>
            <a:tailEnd/>
          </a:ln>
        </p:spPr>
        <p:txBody>
          <a:bodyPr/>
          <a:lstStyle/>
          <a:p>
            <a:endParaRPr lang="el-GR" sz="1400"/>
          </a:p>
        </p:txBody>
      </p:sp>
      <p:sp>
        <p:nvSpPr>
          <p:cNvPr id="63509" name="Freeform 36"/>
          <p:cNvSpPr>
            <a:spLocks/>
          </p:cNvSpPr>
          <p:nvPr/>
        </p:nvSpPr>
        <p:spPr bwMode="auto">
          <a:xfrm>
            <a:off x="927414" y="2046808"/>
            <a:ext cx="2276870" cy="541493"/>
          </a:xfrm>
          <a:custGeom>
            <a:avLst/>
            <a:gdLst>
              <a:gd name="T0" fmla="*/ 0 w 3026"/>
              <a:gd name="T1" fmla="*/ 811 h 822"/>
              <a:gd name="T2" fmla="*/ 0 w 3026"/>
              <a:gd name="T3" fmla="*/ 783 h 822"/>
              <a:gd name="T4" fmla="*/ 0 w 3026"/>
              <a:gd name="T5" fmla="*/ 756 h 822"/>
              <a:gd name="T6" fmla="*/ 3 w 3026"/>
              <a:gd name="T7" fmla="*/ 741 h 822"/>
              <a:gd name="T8" fmla="*/ 11 w 3026"/>
              <a:gd name="T9" fmla="*/ 714 h 822"/>
              <a:gd name="T10" fmla="*/ 23 w 3026"/>
              <a:gd name="T11" fmla="*/ 686 h 822"/>
              <a:gd name="T12" fmla="*/ 27 w 3026"/>
              <a:gd name="T13" fmla="*/ 675 h 822"/>
              <a:gd name="T14" fmla="*/ 46 w 3026"/>
              <a:gd name="T15" fmla="*/ 648 h 822"/>
              <a:gd name="T16" fmla="*/ 66 w 3026"/>
              <a:gd name="T17" fmla="*/ 621 h 822"/>
              <a:gd name="T18" fmla="*/ 77 w 3026"/>
              <a:gd name="T19" fmla="*/ 605 h 822"/>
              <a:gd name="T20" fmla="*/ 100 w 3026"/>
              <a:gd name="T21" fmla="*/ 578 h 822"/>
              <a:gd name="T22" fmla="*/ 132 w 3026"/>
              <a:gd name="T23" fmla="*/ 555 h 822"/>
              <a:gd name="T24" fmla="*/ 147 w 3026"/>
              <a:gd name="T25" fmla="*/ 539 h 822"/>
              <a:gd name="T26" fmla="*/ 182 w 3026"/>
              <a:gd name="T27" fmla="*/ 516 h 822"/>
              <a:gd name="T28" fmla="*/ 221 w 3026"/>
              <a:gd name="T29" fmla="*/ 489 h 822"/>
              <a:gd name="T30" fmla="*/ 240 w 3026"/>
              <a:gd name="T31" fmla="*/ 477 h 822"/>
              <a:gd name="T32" fmla="*/ 283 w 3026"/>
              <a:gd name="T33" fmla="*/ 450 h 822"/>
              <a:gd name="T34" fmla="*/ 329 w 3026"/>
              <a:gd name="T35" fmla="*/ 427 h 822"/>
              <a:gd name="T36" fmla="*/ 353 w 3026"/>
              <a:gd name="T37" fmla="*/ 415 h 822"/>
              <a:gd name="T38" fmla="*/ 403 w 3026"/>
              <a:gd name="T39" fmla="*/ 392 h 822"/>
              <a:gd name="T40" fmla="*/ 457 w 3026"/>
              <a:gd name="T41" fmla="*/ 368 h 822"/>
              <a:gd name="T42" fmla="*/ 489 w 3026"/>
              <a:gd name="T43" fmla="*/ 357 h 822"/>
              <a:gd name="T44" fmla="*/ 547 w 3026"/>
              <a:gd name="T45" fmla="*/ 334 h 822"/>
              <a:gd name="T46" fmla="*/ 609 w 3026"/>
              <a:gd name="T47" fmla="*/ 310 h 822"/>
              <a:gd name="T48" fmla="*/ 640 w 3026"/>
              <a:gd name="T49" fmla="*/ 299 h 822"/>
              <a:gd name="T50" fmla="*/ 706 w 3026"/>
              <a:gd name="T51" fmla="*/ 279 h 822"/>
              <a:gd name="T52" fmla="*/ 776 w 3026"/>
              <a:gd name="T53" fmla="*/ 260 h 822"/>
              <a:gd name="T54" fmla="*/ 811 w 3026"/>
              <a:gd name="T55" fmla="*/ 248 h 822"/>
              <a:gd name="T56" fmla="*/ 884 w 3026"/>
              <a:gd name="T57" fmla="*/ 229 h 822"/>
              <a:gd name="T58" fmla="*/ 962 w 3026"/>
              <a:gd name="T59" fmla="*/ 209 h 822"/>
              <a:gd name="T60" fmla="*/ 1001 w 3026"/>
              <a:gd name="T61" fmla="*/ 202 h 822"/>
              <a:gd name="T62" fmla="*/ 1082 w 3026"/>
              <a:gd name="T63" fmla="*/ 182 h 822"/>
              <a:gd name="T64" fmla="*/ 1164 w 3026"/>
              <a:gd name="T65" fmla="*/ 167 h 822"/>
              <a:gd name="T66" fmla="*/ 1206 w 3026"/>
              <a:gd name="T67" fmla="*/ 155 h 822"/>
              <a:gd name="T68" fmla="*/ 1292 w 3026"/>
              <a:gd name="T69" fmla="*/ 140 h 822"/>
              <a:gd name="T70" fmla="*/ 1377 w 3026"/>
              <a:gd name="T71" fmla="*/ 124 h 822"/>
              <a:gd name="T72" fmla="*/ 1424 w 3026"/>
              <a:gd name="T73" fmla="*/ 116 h 822"/>
              <a:gd name="T74" fmla="*/ 1513 w 3026"/>
              <a:gd name="T75" fmla="*/ 105 h 822"/>
              <a:gd name="T76" fmla="*/ 1606 w 3026"/>
              <a:gd name="T77" fmla="*/ 89 h 822"/>
              <a:gd name="T78" fmla="*/ 1653 w 3026"/>
              <a:gd name="T79" fmla="*/ 85 h 822"/>
              <a:gd name="T80" fmla="*/ 1746 w 3026"/>
              <a:gd name="T81" fmla="*/ 74 h 822"/>
              <a:gd name="T82" fmla="*/ 1843 w 3026"/>
              <a:gd name="T83" fmla="*/ 62 h 822"/>
              <a:gd name="T84" fmla="*/ 1893 w 3026"/>
              <a:gd name="T85" fmla="*/ 54 h 822"/>
              <a:gd name="T86" fmla="*/ 1990 w 3026"/>
              <a:gd name="T87" fmla="*/ 47 h 822"/>
              <a:gd name="T88" fmla="*/ 2091 w 3026"/>
              <a:gd name="T89" fmla="*/ 39 h 822"/>
              <a:gd name="T90" fmla="*/ 2142 w 3026"/>
              <a:gd name="T91" fmla="*/ 35 h 822"/>
              <a:gd name="T92" fmla="*/ 2243 w 3026"/>
              <a:gd name="T93" fmla="*/ 27 h 822"/>
              <a:gd name="T94" fmla="*/ 2347 w 3026"/>
              <a:gd name="T95" fmla="*/ 19 h 822"/>
              <a:gd name="T96" fmla="*/ 2398 w 3026"/>
              <a:gd name="T97" fmla="*/ 16 h 822"/>
              <a:gd name="T98" fmla="*/ 2503 w 3026"/>
              <a:gd name="T99" fmla="*/ 12 h 822"/>
              <a:gd name="T100" fmla="*/ 2607 w 3026"/>
              <a:gd name="T101" fmla="*/ 8 h 822"/>
              <a:gd name="T102" fmla="*/ 2658 w 3026"/>
              <a:gd name="T103" fmla="*/ 4 h 822"/>
              <a:gd name="T104" fmla="*/ 2763 w 3026"/>
              <a:gd name="T105" fmla="*/ 4 h 822"/>
              <a:gd name="T106" fmla="*/ 2867 w 3026"/>
              <a:gd name="T107" fmla="*/ 0 h 822"/>
              <a:gd name="T108" fmla="*/ 2922 w 3026"/>
              <a:gd name="T109" fmla="*/ 0 h 822"/>
              <a:gd name="T110" fmla="*/ 3026 w 3026"/>
              <a:gd name="T111" fmla="*/ 0 h 8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6"/>
              <a:gd name="T169" fmla="*/ 0 h 822"/>
              <a:gd name="T170" fmla="*/ 3026 w 3026"/>
              <a:gd name="T171" fmla="*/ 822 h 8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6" h="822">
                <a:moveTo>
                  <a:pt x="3" y="822"/>
                </a:moveTo>
                <a:lnTo>
                  <a:pt x="3" y="822"/>
                </a:lnTo>
                <a:lnTo>
                  <a:pt x="0" y="811"/>
                </a:lnTo>
                <a:lnTo>
                  <a:pt x="0" y="795"/>
                </a:lnTo>
                <a:lnTo>
                  <a:pt x="0" y="783"/>
                </a:lnTo>
                <a:lnTo>
                  <a:pt x="0" y="768"/>
                </a:lnTo>
                <a:lnTo>
                  <a:pt x="0" y="756"/>
                </a:lnTo>
                <a:lnTo>
                  <a:pt x="3" y="741"/>
                </a:lnTo>
                <a:lnTo>
                  <a:pt x="7" y="729"/>
                </a:lnTo>
                <a:lnTo>
                  <a:pt x="11" y="714"/>
                </a:lnTo>
                <a:lnTo>
                  <a:pt x="15" y="702"/>
                </a:lnTo>
                <a:lnTo>
                  <a:pt x="23" y="686"/>
                </a:lnTo>
                <a:lnTo>
                  <a:pt x="27" y="675"/>
                </a:lnTo>
                <a:lnTo>
                  <a:pt x="35" y="659"/>
                </a:lnTo>
                <a:lnTo>
                  <a:pt x="46" y="648"/>
                </a:lnTo>
                <a:lnTo>
                  <a:pt x="54" y="632"/>
                </a:lnTo>
                <a:lnTo>
                  <a:pt x="66" y="621"/>
                </a:lnTo>
                <a:lnTo>
                  <a:pt x="77" y="605"/>
                </a:lnTo>
                <a:lnTo>
                  <a:pt x="89" y="593"/>
                </a:lnTo>
                <a:lnTo>
                  <a:pt x="100" y="578"/>
                </a:lnTo>
                <a:lnTo>
                  <a:pt x="116" y="566"/>
                </a:lnTo>
                <a:lnTo>
                  <a:pt x="132" y="555"/>
                </a:lnTo>
                <a:lnTo>
                  <a:pt x="147" y="539"/>
                </a:lnTo>
                <a:lnTo>
                  <a:pt x="163" y="527"/>
                </a:lnTo>
                <a:lnTo>
                  <a:pt x="182" y="516"/>
                </a:lnTo>
                <a:lnTo>
                  <a:pt x="201" y="500"/>
                </a:lnTo>
                <a:lnTo>
                  <a:pt x="221" y="489"/>
                </a:lnTo>
                <a:lnTo>
                  <a:pt x="240" y="477"/>
                </a:lnTo>
                <a:lnTo>
                  <a:pt x="260" y="465"/>
                </a:lnTo>
                <a:lnTo>
                  <a:pt x="283" y="450"/>
                </a:lnTo>
                <a:lnTo>
                  <a:pt x="306" y="438"/>
                </a:lnTo>
                <a:lnTo>
                  <a:pt x="329" y="427"/>
                </a:lnTo>
                <a:lnTo>
                  <a:pt x="353" y="415"/>
                </a:lnTo>
                <a:lnTo>
                  <a:pt x="380" y="403"/>
                </a:lnTo>
                <a:lnTo>
                  <a:pt x="403" y="392"/>
                </a:lnTo>
                <a:lnTo>
                  <a:pt x="430" y="380"/>
                </a:lnTo>
                <a:lnTo>
                  <a:pt x="457" y="368"/>
                </a:lnTo>
                <a:lnTo>
                  <a:pt x="489" y="357"/>
                </a:lnTo>
                <a:lnTo>
                  <a:pt x="516" y="345"/>
                </a:lnTo>
                <a:lnTo>
                  <a:pt x="547" y="334"/>
                </a:lnTo>
                <a:lnTo>
                  <a:pt x="578" y="322"/>
                </a:lnTo>
                <a:lnTo>
                  <a:pt x="609" y="310"/>
                </a:lnTo>
                <a:lnTo>
                  <a:pt x="640" y="299"/>
                </a:lnTo>
                <a:lnTo>
                  <a:pt x="675" y="291"/>
                </a:lnTo>
                <a:lnTo>
                  <a:pt x="706" y="279"/>
                </a:lnTo>
                <a:lnTo>
                  <a:pt x="741" y="268"/>
                </a:lnTo>
                <a:lnTo>
                  <a:pt x="776" y="260"/>
                </a:lnTo>
                <a:lnTo>
                  <a:pt x="811" y="248"/>
                </a:lnTo>
                <a:lnTo>
                  <a:pt x="849" y="237"/>
                </a:lnTo>
                <a:lnTo>
                  <a:pt x="884" y="229"/>
                </a:lnTo>
                <a:lnTo>
                  <a:pt x="923" y="217"/>
                </a:lnTo>
                <a:lnTo>
                  <a:pt x="962" y="209"/>
                </a:lnTo>
                <a:lnTo>
                  <a:pt x="1001" y="202"/>
                </a:lnTo>
                <a:lnTo>
                  <a:pt x="1040" y="190"/>
                </a:lnTo>
                <a:lnTo>
                  <a:pt x="1082" y="182"/>
                </a:lnTo>
                <a:lnTo>
                  <a:pt x="1121" y="175"/>
                </a:lnTo>
                <a:lnTo>
                  <a:pt x="1164" y="167"/>
                </a:lnTo>
                <a:lnTo>
                  <a:pt x="1206" y="155"/>
                </a:lnTo>
                <a:lnTo>
                  <a:pt x="1245" y="147"/>
                </a:lnTo>
                <a:lnTo>
                  <a:pt x="1292" y="140"/>
                </a:lnTo>
                <a:lnTo>
                  <a:pt x="1334" y="132"/>
                </a:lnTo>
                <a:lnTo>
                  <a:pt x="1377" y="124"/>
                </a:lnTo>
                <a:lnTo>
                  <a:pt x="1424" y="116"/>
                </a:lnTo>
                <a:lnTo>
                  <a:pt x="1466" y="113"/>
                </a:lnTo>
                <a:lnTo>
                  <a:pt x="1513" y="105"/>
                </a:lnTo>
                <a:lnTo>
                  <a:pt x="1560" y="97"/>
                </a:lnTo>
                <a:lnTo>
                  <a:pt x="1606" y="89"/>
                </a:lnTo>
                <a:lnTo>
                  <a:pt x="1653" y="85"/>
                </a:lnTo>
                <a:lnTo>
                  <a:pt x="1699" y="78"/>
                </a:lnTo>
                <a:lnTo>
                  <a:pt x="1746" y="74"/>
                </a:lnTo>
                <a:lnTo>
                  <a:pt x="1796" y="66"/>
                </a:lnTo>
                <a:lnTo>
                  <a:pt x="1843" y="62"/>
                </a:lnTo>
                <a:lnTo>
                  <a:pt x="1893" y="54"/>
                </a:lnTo>
                <a:lnTo>
                  <a:pt x="1944" y="50"/>
                </a:lnTo>
                <a:lnTo>
                  <a:pt x="1990" y="47"/>
                </a:lnTo>
                <a:lnTo>
                  <a:pt x="2041" y="43"/>
                </a:lnTo>
                <a:lnTo>
                  <a:pt x="2091" y="39"/>
                </a:lnTo>
                <a:lnTo>
                  <a:pt x="2142" y="35"/>
                </a:lnTo>
                <a:lnTo>
                  <a:pt x="2192" y="31"/>
                </a:lnTo>
                <a:lnTo>
                  <a:pt x="2243" y="27"/>
                </a:lnTo>
                <a:lnTo>
                  <a:pt x="2293" y="23"/>
                </a:lnTo>
                <a:lnTo>
                  <a:pt x="2347" y="19"/>
                </a:lnTo>
                <a:lnTo>
                  <a:pt x="2398" y="16"/>
                </a:lnTo>
                <a:lnTo>
                  <a:pt x="2448" y="12"/>
                </a:lnTo>
                <a:lnTo>
                  <a:pt x="2503" y="12"/>
                </a:lnTo>
                <a:lnTo>
                  <a:pt x="2553" y="8"/>
                </a:lnTo>
                <a:lnTo>
                  <a:pt x="2607" y="8"/>
                </a:lnTo>
                <a:lnTo>
                  <a:pt x="2658" y="4"/>
                </a:lnTo>
                <a:lnTo>
                  <a:pt x="2712" y="4"/>
                </a:lnTo>
                <a:lnTo>
                  <a:pt x="2763" y="4"/>
                </a:lnTo>
                <a:lnTo>
                  <a:pt x="2817" y="0"/>
                </a:lnTo>
                <a:lnTo>
                  <a:pt x="2867" y="0"/>
                </a:lnTo>
                <a:lnTo>
                  <a:pt x="2922" y="0"/>
                </a:lnTo>
                <a:lnTo>
                  <a:pt x="2976" y="0"/>
                </a:lnTo>
                <a:lnTo>
                  <a:pt x="3026" y="0"/>
                </a:lnTo>
                <a:lnTo>
                  <a:pt x="3026" y="783"/>
                </a:lnTo>
                <a:lnTo>
                  <a:pt x="3" y="822"/>
                </a:lnTo>
                <a:close/>
              </a:path>
            </a:pathLst>
          </a:custGeom>
          <a:solidFill>
            <a:schemeClr val="accent3">
              <a:lumMod val="75000"/>
            </a:schemeClr>
          </a:solidFill>
          <a:ln w="10160">
            <a:solidFill>
              <a:schemeClr val="accent3">
                <a:lumMod val="75000"/>
              </a:schemeClr>
            </a:solidFill>
            <a:round/>
            <a:headEnd/>
            <a:tailEnd/>
          </a:ln>
        </p:spPr>
        <p:txBody>
          <a:bodyPr/>
          <a:lstStyle/>
          <a:p>
            <a:endParaRPr lang="el-GR" sz="1400"/>
          </a:p>
        </p:txBody>
      </p:sp>
      <p:sp>
        <p:nvSpPr>
          <p:cNvPr id="63510" name="Freeform 35"/>
          <p:cNvSpPr>
            <a:spLocks/>
          </p:cNvSpPr>
          <p:nvPr/>
        </p:nvSpPr>
        <p:spPr bwMode="auto">
          <a:xfrm>
            <a:off x="783699" y="2693042"/>
            <a:ext cx="47403" cy="631083"/>
          </a:xfrm>
          <a:custGeom>
            <a:avLst/>
            <a:gdLst>
              <a:gd name="T0" fmla="*/ 63 w 63"/>
              <a:gd name="T1" fmla="*/ 124 h 958"/>
              <a:gd name="T2" fmla="*/ 63 w 63"/>
              <a:gd name="T3" fmla="*/ 124 h 958"/>
              <a:gd name="T4" fmla="*/ 51 w 63"/>
              <a:gd name="T5" fmla="*/ 109 h 958"/>
              <a:gd name="T6" fmla="*/ 51 w 63"/>
              <a:gd name="T7" fmla="*/ 109 h 958"/>
              <a:gd name="T8" fmla="*/ 51 w 63"/>
              <a:gd name="T9" fmla="*/ 109 h 958"/>
              <a:gd name="T10" fmla="*/ 43 w 63"/>
              <a:gd name="T11" fmla="*/ 97 h 958"/>
              <a:gd name="T12" fmla="*/ 43 w 63"/>
              <a:gd name="T13" fmla="*/ 97 h 958"/>
              <a:gd name="T14" fmla="*/ 43 w 63"/>
              <a:gd name="T15" fmla="*/ 97 h 958"/>
              <a:gd name="T16" fmla="*/ 31 w 63"/>
              <a:gd name="T17" fmla="*/ 82 h 958"/>
              <a:gd name="T18" fmla="*/ 31 w 63"/>
              <a:gd name="T19" fmla="*/ 82 h 958"/>
              <a:gd name="T20" fmla="*/ 31 w 63"/>
              <a:gd name="T21" fmla="*/ 82 h 958"/>
              <a:gd name="T22" fmla="*/ 24 w 63"/>
              <a:gd name="T23" fmla="*/ 70 h 958"/>
              <a:gd name="T24" fmla="*/ 24 w 63"/>
              <a:gd name="T25" fmla="*/ 70 h 958"/>
              <a:gd name="T26" fmla="*/ 24 w 63"/>
              <a:gd name="T27" fmla="*/ 70 h 958"/>
              <a:gd name="T28" fmla="*/ 20 w 63"/>
              <a:gd name="T29" fmla="*/ 55 h 958"/>
              <a:gd name="T30" fmla="*/ 20 w 63"/>
              <a:gd name="T31" fmla="*/ 55 h 958"/>
              <a:gd name="T32" fmla="*/ 20 w 63"/>
              <a:gd name="T33" fmla="*/ 55 h 958"/>
              <a:gd name="T34" fmla="*/ 12 w 63"/>
              <a:gd name="T35" fmla="*/ 43 h 958"/>
              <a:gd name="T36" fmla="*/ 12 w 63"/>
              <a:gd name="T37" fmla="*/ 43 h 958"/>
              <a:gd name="T38" fmla="*/ 12 w 63"/>
              <a:gd name="T39" fmla="*/ 43 h 958"/>
              <a:gd name="T40" fmla="*/ 8 w 63"/>
              <a:gd name="T41" fmla="*/ 27 h 958"/>
              <a:gd name="T42" fmla="*/ 8 w 63"/>
              <a:gd name="T43" fmla="*/ 27 h 958"/>
              <a:gd name="T44" fmla="*/ 8 w 63"/>
              <a:gd name="T45" fmla="*/ 27 h 958"/>
              <a:gd name="T46" fmla="*/ 4 w 63"/>
              <a:gd name="T47" fmla="*/ 16 h 958"/>
              <a:gd name="T48" fmla="*/ 4 w 63"/>
              <a:gd name="T49" fmla="*/ 16 h 958"/>
              <a:gd name="T50" fmla="*/ 4 w 63"/>
              <a:gd name="T51" fmla="*/ 16 h 958"/>
              <a:gd name="T52" fmla="*/ 0 w 63"/>
              <a:gd name="T53" fmla="*/ 0 h 958"/>
              <a:gd name="T54" fmla="*/ 0 w 63"/>
              <a:gd name="T55" fmla="*/ 0 h 958"/>
              <a:gd name="T56" fmla="*/ 0 w 63"/>
              <a:gd name="T57" fmla="*/ 834 h 958"/>
              <a:gd name="T58" fmla="*/ 0 w 63"/>
              <a:gd name="T59" fmla="*/ 834 h 958"/>
              <a:gd name="T60" fmla="*/ 4 w 63"/>
              <a:gd name="T61" fmla="*/ 850 h 958"/>
              <a:gd name="T62" fmla="*/ 4 w 63"/>
              <a:gd name="T63" fmla="*/ 850 h 958"/>
              <a:gd name="T64" fmla="*/ 4 w 63"/>
              <a:gd name="T65" fmla="*/ 850 h 958"/>
              <a:gd name="T66" fmla="*/ 8 w 63"/>
              <a:gd name="T67" fmla="*/ 861 h 958"/>
              <a:gd name="T68" fmla="*/ 8 w 63"/>
              <a:gd name="T69" fmla="*/ 861 h 958"/>
              <a:gd name="T70" fmla="*/ 8 w 63"/>
              <a:gd name="T71" fmla="*/ 861 h 958"/>
              <a:gd name="T72" fmla="*/ 12 w 63"/>
              <a:gd name="T73" fmla="*/ 877 h 958"/>
              <a:gd name="T74" fmla="*/ 12 w 63"/>
              <a:gd name="T75" fmla="*/ 877 h 958"/>
              <a:gd name="T76" fmla="*/ 12 w 63"/>
              <a:gd name="T77" fmla="*/ 877 h 958"/>
              <a:gd name="T78" fmla="*/ 20 w 63"/>
              <a:gd name="T79" fmla="*/ 888 h 958"/>
              <a:gd name="T80" fmla="*/ 20 w 63"/>
              <a:gd name="T81" fmla="*/ 888 h 958"/>
              <a:gd name="T82" fmla="*/ 20 w 63"/>
              <a:gd name="T83" fmla="*/ 888 h 958"/>
              <a:gd name="T84" fmla="*/ 24 w 63"/>
              <a:gd name="T85" fmla="*/ 904 h 958"/>
              <a:gd name="T86" fmla="*/ 24 w 63"/>
              <a:gd name="T87" fmla="*/ 904 h 958"/>
              <a:gd name="T88" fmla="*/ 24 w 63"/>
              <a:gd name="T89" fmla="*/ 904 h 958"/>
              <a:gd name="T90" fmla="*/ 31 w 63"/>
              <a:gd name="T91" fmla="*/ 915 h 958"/>
              <a:gd name="T92" fmla="*/ 31 w 63"/>
              <a:gd name="T93" fmla="*/ 915 h 958"/>
              <a:gd name="T94" fmla="*/ 31 w 63"/>
              <a:gd name="T95" fmla="*/ 915 h 958"/>
              <a:gd name="T96" fmla="*/ 43 w 63"/>
              <a:gd name="T97" fmla="*/ 931 h 958"/>
              <a:gd name="T98" fmla="*/ 43 w 63"/>
              <a:gd name="T99" fmla="*/ 931 h 958"/>
              <a:gd name="T100" fmla="*/ 43 w 63"/>
              <a:gd name="T101" fmla="*/ 931 h 958"/>
              <a:gd name="T102" fmla="*/ 51 w 63"/>
              <a:gd name="T103" fmla="*/ 943 h 958"/>
              <a:gd name="T104" fmla="*/ 51 w 63"/>
              <a:gd name="T105" fmla="*/ 943 h 958"/>
              <a:gd name="T106" fmla="*/ 51 w 63"/>
              <a:gd name="T107" fmla="*/ 943 h 958"/>
              <a:gd name="T108" fmla="*/ 63 w 63"/>
              <a:gd name="T109" fmla="*/ 958 h 958"/>
              <a:gd name="T110" fmla="*/ 63 w 63"/>
              <a:gd name="T111" fmla="*/ 958 h 958"/>
              <a:gd name="T112" fmla="*/ 63 w 63"/>
              <a:gd name="T113" fmla="*/ 124 h 9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958"/>
              <a:gd name="T173" fmla="*/ 63 w 63"/>
              <a:gd name="T174" fmla="*/ 958 h 9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958">
                <a:moveTo>
                  <a:pt x="63" y="124"/>
                </a:moveTo>
                <a:lnTo>
                  <a:pt x="63" y="124"/>
                </a:lnTo>
                <a:lnTo>
                  <a:pt x="51" y="109"/>
                </a:lnTo>
                <a:lnTo>
                  <a:pt x="43" y="97"/>
                </a:lnTo>
                <a:lnTo>
                  <a:pt x="31" y="82"/>
                </a:lnTo>
                <a:lnTo>
                  <a:pt x="24" y="70"/>
                </a:lnTo>
                <a:lnTo>
                  <a:pt x="20" y="55"/>
                </a:lnTo>
                <a:lnTo>
                  <a:pt x="12" y="43"/>
                </a:lnTo>
                <a:lnTo>
                  <a:pt x="8" y="27"/>
                </a:lnTo>
                <a:lnTo>
                  <a:pt x="4" y="16"/>
                </a:lnTo>
                <a:lnTo>
                  <a:pt x="0" y="0"/>
                </a:lnTo>
                <a:lnTo>
                  <a:pt x="0" y="834"/>
                </a:lnTo>
                <a:lnTo>
                  <a:pt x="4" y="850"/>
                </a:lnTo>
                <a:lnTo>
                  <a:pt x="8" y="861"/>
                </a:lnTo>
                <a:lnTo>
                  <a:pt x="12" y="877"/>
                </a:lnTo>
                <a:lnTo>
                  <a:pt x="20" y="888"/>
                </a:lnTo>
                <a:lnTo>
                  <a:pt x="24" y="904"/>
                </a:lnTo>
                <a:lnTo>
                  <a:pt x="31" y="915"/>
                </a:lnTo>
                <a:lnTo>
                  <a:pt x="43" y="931"/>
                </a:lnTo>
                <a:lnTo>
                  <a:pt x="51" y="943"/>
                </a:lnTo>
                <a:lnTo>
                  <a:pt x="63" y="958"/>
                </a:lnTo>
                <a:lnTo>
                  <a:pt x="63" y="124"/>
                </a:lnTo>
                <a:close/>
              </a:path>
            </a:pathLst>
          </a:custGeom>
          <a:solidFill>
            <a:schemeClr val="tx2">
              <a:lumMod val="40000"/>
              <a:lumOff val="60000"/>
            </a:schemeClr>
          </a:solidFill>
          <a:ln w="10160">
            <a:noFill/>
            <a:round/>
            <a:headEnd/>
            <a:tailEnd/>
          </a:ln>
        </p:spPr>
        <p:txBody>
          <a:bodyPr/>
          <a:lstStyle/>
          <a:p>
            <a:endParaRPr lang="el-GR" sz="1400"/>
          </a:p>
        </p:txBody>
      </p:sp>
      <p:sp>
        <p:nvSpPr>
          <p:cNvPr id="63511" name="Freeform 34"/>
          <p:cNvSpPr>
            <a:spLocks/>
          </p:cNvSpPr>
          <p:nvPr/>
        </p:nvSpPr>
        <p:spPr bwMode="auto">
          <a:xfrm>
            <a:off x="831102" y="2667351"/>
            <a:ext cx="2227209" cy="656774"/>
          </a:xfrm>
          <a:custGeom>
            <a:avLst/>
            <a:gdLst>
              <a:gd name="T0" fmla="*/ 2960 w 2960"/>
              <a:gd name="T1" fmla="*/ 0 h 997"/>
              <a:gd name="T2" fmla="*/ 0 w 2960"/>
              <a:gd name="T3" fmla="*/ 163 h 997"/>
              <a:gd name="T4" fmla="*/ 0 w 2960"/>
              <a:gd name="T5" fmla="*/ 997 h 997"/>
              <a:gd name="T6" fmla="*/ 2960 w 2960"/>
              <a:gd name="T7" fmla="*/ 834 h 997"/>
              <a:gd name="T8" fmla="*/ 2960 w 2960"/>
              <a:gd name="T9" fmla="*/ 0 h 997"/>
              <a:gd name="T10" fmla="*/ 0 60000 65536"/>
              <a:gd name="T11" fmla="*/ 0 60000 65536"/>
              <a:gd name="T12" fmla="*/ 0 60000 65536"/>
              <a:gd name="T13" fmla="*/ 0 60000 65536"/>
              <a:gd name="T14" fmla="*/ 0 60000 65536"/>
              <a:gd name="T15" fmla="*/ 0 w 2960"/>
              <a:gd name="T16" fmla="*/ 0 h 997"/>
              <a:gd name="T17" fmla="*/ 2960 w 2960"/>
              <a:gd name="T18" fmla="*/ 997 h 997"/>
            </a:gdLst>
            <a:ahLst/>
            <a:cxnLst>
              <a:cxn ang="T10">
                <a:pos x="T0" y="T1"/>
              </a:cxn>
              <a:cxn ang="T11">
                <a:pos x="T2" y="T3"/>
              </a:cxn>
              <a:cxn ang="T12">
                <a:pos x="T4" y="T5"/>
              </a:cxn>
              <a:cxn ang="T13">
                <a:pos x="T6" y="T7"/>
              </a:cxn>
              <a:cxn ang="T14">
                <a:pos x="T8" y="T9"/>
              </a:cxn>
            </a:cxnLst>
            <a:rect l="T15" t="T16" r="T17" b="T18"/>
            <a:pathLst>
              <a:path w="2960" h="997">
                <a:moveTo>
                  <a:pt x="2960" y="0"/>
                </a:moveTo>
                <a:lnTo>
                  <a:pt x="0" y="163"/>
                </a:lnTo>
                <a:lnTo>
                  <a:pt x="0" y="997"/>
                </a:lnTo>
                <a:lnTo>
                  <a:pt x="2960" y="834"/>
                </a:lnTo>
                <a:lnTo>
                  <a:pt x="2960" y="0"/>
                </a:lnTo>
                <a:close/>
              </a:path>
            </a:pathLst>
          </a:custGeom>
          <a:solidFill>
            <a:schemeClr val="accent1">
              <a:lumMod val="60000"/>
              <a:lumOff val="40000"/>
            </a:schemeClr>
          </a:solidFill>
          <a:ln w="10160">
            <a:noFill/>
            <a:round/>
            <a:headEnd/>
            <a:tailEnd/>
          </a:ln>
        </p:spPr>
        <p:txBody>
          <a:bodyPr/>
          <a:lstStyle/>
          <a:p>
            <a:endParaRPr lang="el-GR" sz="1400"/>
          </a:p>
        </p:txBody>
      </p:sp>
      <p:sp>
        <p:nvSpPr>
          <p:cNvPr id="63512" name="Freeform 33"/>
          <p:cNvSpPr>
            <a:spLocks/>
          </p:cNvSpPr>
          <p:nvPr/>
        </p:nvSpPr>
        <p:spPr bwMode="auto">
          <a:xfrm>
            <a:off x="783699" y="2667351"/>
            <a:ext cx="2274612" cy="107376"/>
          </a:xfrm>
          <a:custGeom>
            <a:avLst/>
            <a:gdLst>
              <a:gd name="T0" fmla="*/ 63 w 3023"/>
              <a:gd name="T1" fmla="*/ 163 h 163"/>
              <a:gd name="T2" fmla="*/ 63 w 3023"/>
              <a:gd name="T3" fmla="*/ 163 h 163"/>
              <a:gd name="T4" fmla="*/ 51 w 3023"/>
              <a:gd name="T5" fmla="*/ 148 h 163"/>
              <a:gd name="T6" fmla="*/ 51 w 3023"/>
              <a:gd name="T7" fmla="*/ 148 h 163"/>
              <a:gd name="T8" fmla="*/ 51 w 3023"/>
              <a:gd name="T9" fmla="*/ 148 h 163"/>
              <a:gd name="T10" fmla="*/ 43 w 3023"/>
              <a:gd name="T11" fmla="*/ 136 h 163"/>
              <a:gd name="T12" fmla="*/ 43 w 3023"/>
              <a:gd name="T13" fmla="*/ 136 h 163"/>
              <a:gd name="T14" fmla="*/ 43 w 3023"/>
              <a:gd name="T15" fmla="*/ 136 h 163"/>
              <a:gd name="T16" fmla="*/ 31 w 3023"/>
              <a:gd name="T17" fmla="*/ 121 h 163"/>
              <a:gd name="T18" fmla="*/ 31 w 3023"/>
              <a:gd name="T19" fmla="*/ 121 h 163"/>
              <a:gd name="T20" fmla="*/ 31 w 3023"/>
              <a:gd name="T21" fmla="*/ 121 h 163"/>
              <a:gd name="T22" fmla="*/ 24 w 3023"/>
              <a:gd name="T23" fmla="*/ 109 h 163"/>
              <a:gd name="T24" fmla="*/ 24 w 3023"/>
              <a:gd name="T25" fmla="*/ 109 h 163"/>
              <a:gd name="T26" fmla="*/ 24 w 3023"/>
              <a:gd name="T27" fmla="*/ 109 h 163"/>
              <a:gd name="T28" fmla="*/ 20 w 3023"/>
              <a:gd name="T29" fmla="*/ 94 h 163"/>
              <a:gd name="T30" fmla="*/ 20 w 3023"/>
              <a:gd name="T31" fmla="*/ 94 h 163"/>
              <a:gd name="T32" fmla="*/ 20 w 3023"/>
              <a:gd name="T33" fmla="*/ 94 h 163"/>
              <a:gd name="T34" fmla="*/ 12 w 3023"/>
              <a:gd name="T35" fmla="*/ 82 h 163"/>
              <a:gd name="T36" fmla="*/ 12 w 3023"/>
              <a:gd name="T37" fmla="*/ 82 h 163"/>
              <a:gd name="T38" fmla="*/ 12 w 3023"/>
              <a:gd name="T39" fmla="*/ 82 h 163"/>
              <a:gd name="T40" fmla="*/ 8 w 3023"/>
              <a:gd name="T41" fmla="*/ 66 h 163"/>
              <a:gd name="T42" fmla="*/ 8 w 3023"/>
              <a:gd name="T43" fmla="*/ 66 h 163"/>
              <a:gd name="T44" fmla="*/ 8 w 3023"/>
              <a:gd name="T45" fmla="*/ 66 h 163"/>
              <a:gd name="T46" fmla="*/ 4 w 3023"/>
              <a:gd name="T47" fmla="*/ 55 h 163"/>
              <a:gd name="T48" fmla="*/ 4 w 3023"/>
              <a:gd name="T49" fmla="*/ 55 h 163"/>
              <a:gd name="T50" fmla="*/ 4 w 3023"/>
              <a:gd name="T51" fmla="*/ 55 h 163"/>
              <a:gd name="T52" fmla="*/ 0 w 3023"/>
              <a:gd name="T53" fmla="*/ 39 h 163"/>
              <a:gd name="T54" fmla="*/ 0 w 3023"/>
              <a:gd name="T55" fmla="*/ 39 h 163"/>
              <a:gd name="T56" fmla="*/ 3023 w 3023"/>
              <a:gd name="T57" fmla="*/ 0 h 163"/>
              <a:gd name="T58" fmla="*/ 63 w 3023"/>
              <a:gd name="T59" fmla="*/ 163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3"/>
              <a:gd name="T91" fmla="*/ 0 h 163"/>
              <a:gd name="T92" fmla="*/ 3023 w 3023"/>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3" h="163">
                <a:moveTo>
                  <a:pt x="63" y="163"/>
                </a:moveTo>
                <a:lnTo>
                  <a:pt x="63" y="163"/>
                </a:lnTo>
                <a:lnTo>
                  <a:pt x="51" y="148"/>
                </a:lnTo>
                <a:lnTo>
                  <a:pt x="43" y="136"/>
                </a:lnTo>
                <a:lnTo>
                  <a:pt x="31" y="121"/>
                </a:lnTo>
                <a:lnTo>
                  <a:pt x="24" y="109"/>
                </a:lnTo>
                <a:lnTo>
                  <a:pt x="20" y="94"/>
                </a:lnTo>
                <a:lnTo>
                  <a:pt x="12" y="82"/>
                </a:lnTo>
                <a:lnTo>
                  <a:pt x="8" y="66"/>
                </a:lnTo>
                <a:lnTo>
                  <a:pt x="4" y="55"/>
                </a:lnTo>
                <a:lnTo>
                  <a:pt x="0" y="39"/>
                </a:lnTo>
                <a:lnTo>
                  <a:pt x="3023" y="0"/>
                </a:lnTo>
                <a:lnTo>
                  <a:pt x="63" y="163"/>
                </a:lnTo>
                <a:close/>
              </a:path>
            </a:pathLst>
          </a:custGeom>
          <a:solidFill>
            <a:schemeClr val="accent1">
              <a:lumMod val="20000"/>
              <a:lumOff val="80000"/>
            </a:schemeClr>
          </a:solidFill>
          <a:ln w="10160">
            <a:noFill/>
            <a:round/>
            <a:headEnd/>
            <a:tailEnd/>
          </a:ln>
        </p:spPr>
        <p:txBody>
          <a:bodyPr/>
          <a:lstStyle/>
          <a:p>
            <a:endParaRPr lang="el-GR" sz="1400"/>
          </a:p>
        </p:txBody>
      </p:sp>
      <p:sp>
        <p:nvSpPr>
          <p:cNvPr id="63513" name="Freeform 32"/>
          <p:cNvSpPr>
            <a:spLocks/>
          </p:cNvSpPr>
          <p:nvPr/>
        </p:nvSpPr>
        <p:spPr bwMode="auto">
          <a:xfrm>
            <a:off x="5252791" y="2562609"/>
            <a:ext cx="814888" cy="942672"/>
          </a:xfrm>
          <a:custGeom>
            <a:avLst/>
            <a:gdLst>
              <a:gd name="T0" fmla="*/ 1083 w 1083"/>
              <a:gd name="T1" fmla="*/ 12 h 1431"/>
              <a:gd name="T2" fmla="*/ 1079 w 1083"/>
              <a:gd name="T3" fmla="*/ 39 h 1431"/>
              <a:gd name="T4" fmla="*/ 1072 w 1083"/>
              <a:gd name="T5" fmla="*/ 66 h 1431"/>
              <a:gd name="T6" fmla="*/ 1064 w 1083"/>
              <a:gd name="T7" fmla="*/ 82 h 1431"/>
              <a:gd name="T8" fmla="*/ 1052 w 1083"/>
              <a:gd name="T9" fmla="*/ 109 h 1431"/>
              <a:gd name="T10" fmla="*/ 1037 w 1083"/>
              <a:gd name="T11" fmla="*/ 136 h 1431"/>
              <a:gd name="T12" fmla="*/ 1025 w 1083"/>
              <a:gd name="T13" fmla="*/ 148 h 1431"/>
              <a:gd name="T14" fmla="*/ 1006 w 1083"/>
              <a:gd name="T15" fmla="*/ 175 h 1431"/>
              <a:gd name="T16" fmla="*/ 978 w 1083"/>
              <a:gd name="T17" fmla="*/ 202 h 1431"/>
              <a:gd name="T18" fmla="*/ 967 w 1083"/>
              <a:gd name="T19" fmla="*/ 214 h 1431"/>
              <a:gd name="T20" fmla="*/ 936 w 1083"/>
              <a:gd name="T21" fmla="*/ 241 h 1431"/>
              <a:gd name="T22" fmla="*/ 901 w 1083"/>
              <a:gd name="T23" fmla="*/ 268 h 1431"/>
              <a:gd name="T24" fmla="*/ 881 w 1083"/>
              <a:gd name="T25" fmla="*/ 280 h 1431"/>
              <a:gd name="T26" fmla="*/ 843 w 1083"/>
              <a:gd name="T27" fmla="*/ 307 h 1431"/>
              <a:gd name="T28" fmla="*/ 800 w 1083"/>
              <a:gd name="T29" fmla="*/ 330 h 1431"/>
              <a:gd name="T30" fmla="*/ 777 w 1083"/>
              <a:gd name="T31" fmla="*/ 342 h 1431"/>
              <a:gd name="T32" fmla="*/ 726 w 1083"/>
              <a:gd name="T33" fmla="*/ 369 h 1431"/>
              <a:gd name="T34" fmla="*/ 676 w 1083"/>
              <a:gd name="T35" fmla="*/ 392 h 1431"/>
              <a:gd name="T36" fmla="*/ 649 w 1083"/>
              <a:gd name="T37" fmla="*/ 404 h 1431"/>
              <a:gd name="T38" fmla="*/ 594 w 1083"/>
              <a:gd name="T39" fmla="*/ 427 h 1431"/>
              <a:gd name="T40" fmla="*/ 536 w 1083"/>
              <a:gd name="T41" fmla="*/ 450 h 1431"/>
              <a:gd name="T42" fmla="*/ 505 w 1083"/>
              <a:gd name="T43" fmla="*/ 458 h 1431"/>
              <a:gd name="T44" fmla="*/ 439 w 1083"/>
              <a:gd name="T45" fmla="*/ 481 h 1431"/>
              <a:gd name="T46" fmla="*/ 373 w 1083"/>
              <a:gd name="T47" fmla="*/ 505 h 1431"/>
              <a:gd name="T48" fmla="*/ 338 w 1083"/>
              <a:gd name="T49" fmla="*/ 512 h 1431"/>
              <a:gd name="T50" fmla="*/ 268 w 1083"/>
              <a:gd name="T51" fmla="*/ 536 h 1431"/>
              <a:gd name="T52" fmla="*/ 195 w 1083"/>
              <a:gd name="T53" fmla="*/ 555 h 1431"/>
              <a:gd name="T54" fmla="*/ 156 w 1083"/>
              <a:gd name="T55" fmla="*/ 563 h 1431"/>
              <a:gd name="T56" fmla="*/ 78 w 1083"/>
              <a:gd name="T57" fmla="*/ 582 h 1431"/>
              <a:gd name="T58" fmla="*/ 0 w 1083"/>
              <a:gd name="T59" fmla="*/ 598 h 1431"/>
              <a:gd name="T60" fmla="*/ 39 w 1083"/>
              <a:gd name="T61" fmla="*/ 1424 h 1431"/>
              <a:gd name="T62" fmla="*/ 121 w 1083"/>
              <a:gd name="T63" fmla="*/ 1404 h 1431"/>
              <a:gd name="T64" fmla="*/ 156 w 1083"/>
              <a:gd name="T65" fmla="*/ 1396 h 1431"/>
              <a:gd name="T66" fmla="*/ 233 w 1083"/>
              <a:gd name="T67" fmla="*/ 1377 h 1431"/>
              <a:gd name="T68" fmla="*/ 303 w 1083"/>
              <a:gd name="T69" fmla="*/ 1358 h 1431"/>
              <a:gd name="T70" fmla="*/ 338 w 1083"/>
              <a:gd name="T71" fmla="*/ 1346 h 1431"/>
              <a:gd name="T72" fmla="*/ 408 w 1083"/>
              <a:gd name="T73" fmla="*/ 1327 h 1431"/>
              <a:gd name="T74" fmla="*/ 474 w 1083"/>
              <a:gd name="T75" fmla="*/ 1303 h 1431"/>
              <a:gd name="T76" fmla="*/ 505 w 1083"/>
              <a:gd name="T77" fmla="*/ 1292 h 1431"/>
              <a:gd name="T78" fmla="*/ 563 w 1083"/>
              <a:gd name="T79" fmla="*/ 1272 h 1431"/>
              <a:gd name="T80" fmla="*/ 621 w 1083"/>
              <a:gd name="T81" fmla="*/ 1249 h 1431"/>
              <a:gd name="T82" fmla="*/ 649 w 1083"/>
              <a:gd name="T83" fmla="*/ 1237 h 1431"/>
              <a:gd name="T84" fmla="*/ 703 w 1083"/>
              <a:gd name="T85" fmla="*/ 1214 h 1431"/>
              <a:gd name="T86" fmla="*/ 753 w 1083"/>
              <a:gd name="T87" fmla="*/ 1187 h 1431"/>
              <a:gd name="T88" fmla="*/ 777 w 1083"/>
              <a:gd name="T89" fmla="*/ 1175 h 1431"/>
              <a:gd name="T90" fmla="*/ 819 w 1083"/>
              <a:gd name="T91" fmla="*/ 1152 h 1431"/>
              <a:gd name="T92" fmla="*/ 862 w 1083"/>
              <a:gd name="T93" fmla="*/ 1125 h 1431"/>
              <a:gd name="T94" fmla="*/ 881 w 1083"/>
              <a:gd name="T95" fmla="*/ 1113 h 1431"/>
              <a:gd name="T96" fmla="*/ 916 w 1083"/>
              <a:gd name="T97" fmla="*/ 1090 h 1431"/>
              <a:gd name="T98" fmla="*/ 951 w 1083"/>
              <a:gd name="T99" fmla="*/ 1063 h 1431"/>
              <a:gd name="T100" fmla="*/ 967 w 1083"/>
              <a:gd name="T101" fmla="*/ 1047 h 1431"/>
              <a:gd name="T102" fmla="*/ 994 w 1083"/>
              <a:gd name="T103" fmla="*/ 1024 h 1431"/>
              <a:gd name="T104" fmla="*/ 1017 w 1083"/>
              <a:gd name="T105" fmla="*/ 997 h 1431"/>
              <a:gd name="T106" fmla="*/ 1025 w 1083"/>
              <a:gd name="T107" fmla="*/ 982 h 1431"/>
              <a:gd name="T108" fmla="*/ 1044 w 1083"/>
              <a:gd name="T109" fmla="*/ 954 h 1431"/>
              <a:gd name="T110" fmla="*/ 1060 w 1083"/>
              <a:gd name="T111" fmla="*/ 927 h 1431"/>
              <a:gd name="T112" fmla="*/ 1064 w 1083"/>
              <a:gd name="T113" fmla="*/ 916 h 1431"/>
              <a:gd name="T114" fmla="*/ 1075 w 1083"/>
              <a:gd name="T115" fmla="*/ 888 h 1431"/>
              <a:gd name="T116" fmla="*/ 1079 w 1083"/>
              <a:gd name="T117" fmla="*/ 861 h 1431"/>
              <a:gd name="T118" fmla="*/ 1083 w 1083"/>
              <a:gd name="T119" fmla="*/ 846 h 14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3"/>
              <a:gd name="T181" fmla="*/ 0 h 1431"/>
              <a:gd name="T182" fmla="*/ 1083 w 1083"/>
              <a:gd name="T183" fmla="*/ 1431 h 14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3" h="1431">
                <a:moveTo>
                  <a:pt x="1083" y="0"/>
                </a:moveTo>
                <a:lnTo>
                  <a:pt x="1083" y="0"/>
                </a:lnTo>
                <a:lnTo>
                  <a:pt x="1083" y="12"/>
                </a:lnTo>
                <a:lnTo>
                  <a:pt x="1079" y="28"/>
                </a:lnTo>
                <a:lnTo>
                  <a:pt x="1079" y="39"/>
                </a:lnTo>
                <a:lnTo>
                  <a:pt x="1075" y="55"/>
                </a:lnTo>
                <a:lnTo>
                  <a:pt x="1072" y="66"/>
                </a:lnTo>
                <a:lnTo>
                  <a:pt x="1064" y="82"/>
                </a:lnTo>
                <a:lnTo>
                  <a:pt x="1060" y="93"/>
                </a:lnTo>
                <a:lnTo>
                  <a:pt x="1052" y="109"/>
                </a:lnTo>
                <a:lnTo>
                  <a:pt x="1044" y="121"/>
                </a:lnTo>
                <a:lnTo>
                  <a:pt x="1037" y="136"/>
                </a:lnTo>
                <a:lnTo>
                  <a:pt x="1025" y="148"/>
                </a:lnTo>
                <a:lnTo>
                  <a:pt x="1017" y="163"/>
                </a:lnTo>
                <a:lnTo>
                  <a:pt x="1006" y="175"/>
                </a:lnTo>
                <a:lnTo>
                  <a:pt x="994" y="190"/>
                </a:lnTo>
                <a:lnTo>
                  <a:pt x="978" y="202"/>
                </a:lnTo>
                <a:lnTo>
                  <a:pt x="967" y="214"/>
                </a:lnTo>
                <a:lnTo>
                  <a:pt x="951" y="229"/>
                </a:lnTo>
                <a:lnTo>
                  <a:pt x="936" y="241"/>
                </a:lnTo>
                <a:lnTo>
                  <a:pt x="916" y="256"/>
                </a:lnTo>
                <a:lnTo>
                  <a:pt x="901" y="268"/>
                </a:lnTo>
                <a:lnTo>
                  <a:pt x="881" y="280"/>
                </a:lnTo>
                <a:lnTo>
                  <a:pt x="862" y="291"/>
                </a:lnTo>
                <a:lnTo>
                  <a:pt x="843" y="307"/>
                </a:lnTo>
                <a:lnTo>
                  <a:pt x="819" y="318"/>
                </a:lnTo>
                <a:lnTo>
                  <a:pt x="800" y="330"/>
                </a:lnTo>
                <a:lnTo>
                  <a:pt x="777" y="342"/>
                </a:lnTo>
                <a:lnTo>
                  <a:pt x="753" y="353"/>
                </a:lnTo>
                <a:lnTo>
                  <a:pt x="726" y="369"/>
                </a:lnTo>
                <a:lnTo>
                  <a:pt x="703" y="380"/>
                </a:lnTo>
                <a:lnTo>
                  <a:pt x="676" y="392"/>
                </a:lnTo>
                <a:lnTo>
                  <a:pt x="649" y="404"/>
                </a:lnTo>
                <a:lnTo>
                  <a:pt x="621" y="415"/>
                </a:lnTo>
                <a:lnTo>
                  <a:pt x="594" y="427"/>
                </a:lnTo>
                <a:lnTo>
                  <a:pt x="563" y="439"/>
                </a:lnTo>
                <a:lnTo>
                  <a:pt x="536" y="450"/>
                </a:lnTo>
                <a:lnTo>
                  <a:pt x="505" y="458"/>
                </a:lnTo>
                <a:lnTo>
                  <a:pt x="474" y="470"/>
                </a:lnTo>
                <a:lnTo>
                  <a:pt x="439" y="481"/>
                </a:lnTo>
                <a:lnTo>
                  <a:pt x="408" y="493"/>
                </a:lnTo>
                <a:lnTo>
                  <a:pt x="373" y="505"/>
                </a:lnTo>
                <a:lnTo>
                  <a:pt x="338" y="512"/>
                </a:lnTo>
                <a:lnTo>
                  <a:pt x="303" y="524"/>
                </a:lnTo>
                <a:lnTo>
                  <a:pt x="268" y="536"/>
                </a:lnTo>
                <a:lnTo>
                  <a:pt x="233" y="543"/>
                </a:lnTo>
                <a:lnTo>
                  <a:pt x="195" y="555"/>
                </a:lnTo>
                <a:lnTo>
                  <a:pt x="156" y="563"/>
                </a:lnTo>
                <a:lnTo>
                  <a:pt x="121" y="570"/>
                </a:lnTo>
                <a:lnTo>
                  <a:pt x="78" y="582"/>
                </a:lnTo>
                <a:lnTo>
                  <a:pt x="39" y="590"/>
                </a:lnTo>
                <a:lnTo>
                  <a:pt x="0" y="598"/>
                </a:lnTo>
                <a:lnTo>
                  <a:pt x="0" y="1431"/>
                </a:lnTo>
                <a:lnTo>
                  <a:pt x="39" y="1424"/>
                </a:lnTo>
                <a:lnTo>
                  <a:pt x="78" y="1416"/>
                </a:lnTo>
                <a:lnTo>
                  <a:pt x="121" y="1404"/>
                </a:lnTo>
                <a:lnTo>
                  <a:pt x="156" y="1396"/>
                </a:lnTo>
                <a:lnTo>
                  <a:pt x="195" y="1389"/>
                </a:lnTo>
                <a:lnTo>
                  <a:pt x="233" y="1377"/>
                </a:lnTo>
                <a:lnTo>
                  <a:pt x="268" y="1369"/>
                </a:lnTo>
                <a:lnTo>
                  <a:pt x="303" y="1358"/>
                </a:lnTo>
                <a:lnTo>
                  <a:pt x="338" y="1346"/>
                </a:lnTo>
                <a:lnTo>
                  <a:pt x="373" y="1338"/>
                </a:lnTo>
                <a:lnTo>
                  <a:pt x="408" y="1327"/>
                </a:lnTo>
                <a:lnTo>
                  <a:pt x="439" y="1315"/>
                </a:lnTo>
                <a:lnTo>
                  <a:pt x="474" y="1303"/>
                </a:lnTo>
                <a:lnTo>
                  <a:pt x="505" y="1292"/>
                </a:lnTo>
                <a:lnTo>
                  <a:pt x="536" y="1284"/>
                </a:lnTo>
                <a:lnTo>
                  <a:pt x="563" y="1272"/>
                </a:lnTo>
                <a:lnTo>
                  <a:pt x="594" y="1261"/>
                </a:lnTo>
                <a:lnTo>
                  <a:pt x="621" y="1249"/>
                </a:lnTo>
                <a:lnTo>
                  <a:pt x="649" y="1237"/>
                </a:lnTo>
                <a:lnTo>
                  <a:pt x="676" y="1226"/>
                </a:lnTo>
                <a:lnTo>
                  <a:pt x="703" y="1214"/>
                </a:lnTo>
                <a:lnTo>
                  <a:pt x="726" y="1203"/>
                </a:lnTo>
                <a:lnTo>
                  <a:pt x="753" y="1187"/>
                </a:lnTo>
                <a:lnTo>
                  <a:pt x="777" y="1175"/>
                </a:lnTo>
                <a:lnTo>
                  <a:pt x="800" y="1164"/>
                </a:lnTo>
                <a:lnTo>
                  <a:pt x="819" y="1152"/>
                </a:lnTo>
                <a:lnTo>
                  <a:pt x="843" y="1141"/>
                </a:lnTo>
                <a:lnTo>
                  <a:pt x="862" y="1125"/>
                </a:lnTo>
                <a:lnTo>
                  <a:pt x="881" y="1113"/>
                </a:lnTo>
                <a:lnTo>
                  <a:pt x="901" y="1102"/>
                </a:lnTo>
                <a:lnTo>
                  <a:pt x="916" y="1090"/>
                </a:lnTo>
                <a:lnTo>
                  <a:pt x="936" y="1075"/>
                </a:lnTo>
                <a:lnTo>
                  <a:pt x="951" y="1063"/>
                </a:lnTo>
                <a:lnTo>
                  <a:pt x="967" y="1047"/>
                </a:lnTo>
                <a:lnTo>
                  <a:pt x="978" y="1036"/>
                </a:lnTo>
                <a:lnTo>
                  <a:pt x="994" y="1024"/>
                </a:lnTo>
                <a:lnTo>
                  <a:pt x="1006" y="1009"/>
                </a:lnTo>
                <a:lnTo>
                  <a:pt x="1017" y="997"/>
                </a:lnTo>
                <a:lnTo>
                  <a:pt x="1025" y="982"/>
                </a:lnTo>
                <a:lnTo>
                  <a:pt x="1037" y="970"/>
                </a:lnTo>
                <a:lnTo>
                  <a:pt x="1044" y="954"/>
                </a:lnTo>
                <a:lnTo>
                  <a:pt x="1052" y="943"/>
                </a:lnTo>
                <a:lnTo>
                  <a:pt x="1060" y="927"/>
                </a:lnTo>
                <a:lnTo>
                  <a:pt x="1064" y="916"/>
                </a:lnTo>
                <a:lnTo>
                  <a:pt x="1072" y="900"/>
                </a:lnTo>
                <a:lnTo>
                  <a:pt x="1075" y="888"/>
                </a:lnTo>
                <a:lnTo>
                  <a:pt x="1079" y="873"/>
                </a:lnTo>
                <a:lnTo>
                  <a:pt x="1079" y="861"/>
                </a:lnTo>
                <a:lnTo>
                  <a:pt x="1083" y="846"/>
                </a:lnTo>
                <a:lnTo>
                  <a:pt x="1083" y="834"/>
                </a:lnTo>
                <a:lnTo>
                  <a:pt x="1083" y="0"/>
                </a:lnTo>
                <a:close/>
              </a:path>
            </a:pathLst>
          </a:custGeom>
          <a:solidFill>
            <a:schemeClr val="accent1">
              <a:lumMod val="50000"/>
            </a:schemeClr>
          </a:solidFill>
          <a:ln w="10160">
            <a:noFill/>
            <a:round/>
            <a:headEnd/>
            <a:tailEnd/>
          </a:ln>
        </p:spPr>
        <p:txBody>
          <a:bodyPr/>
          <a:lstStyle/>
          <a:p>
            <a:endParaRPr lang="el-GR" sz="1400"/>
          </a:p>
        </p:txBody>
      </p:sp>
      <p:sp>
        <p:nvSpPr>
          <p:cNvPr id="63514" name="Freeform 31"/>
          <p:cNvSpPr>
            <a:spLocks/>
          </p:cNvSpPr>
          <p:nvPr/>
        </p:nvSpPr>
        <p:spPr bwMode="auto">
          <a:xfrm>
            <a:off x="3787046" y="2562609"/>
            <a:ext cx="1463487" cy="942672"/>
          </a:xfrm>
          <a:custGeom>
            <a:avLst/>
            <a:gdLst>
              <a:gd name="T0" fmla="*/ 0 w 1945"/>
              <a:gd name="T1" fmla="*/ 0 h 1431"/>
              <a:gd name="T2" fmla="*/ 1945 w 1945"/>
              <a:gd name="T3" fmla="*/ 598 h 1431"/>
              <a:gd name="T4" fmla="*/ 1945 w 1945"/>
              <a:gd name="T5" fmla="*/ 1431 h 1431"/>
              <a:gd name="T6" fmla="*/ 0 w 1945"/>
              <a:gd name="T7" fmla="*/ 834 h 1431"/>
              <a:gd name="T8" fmla="*/ 0 w 1945"/>
              <a:gd name="T9" fmla="*/ 0 h 1431"/>
              <a:gd name="T10" fmla="*/ 0 60000 65536"/>
              <a:gd name="T11" fmla="*/ 0 60000 65536"/>
              <a:gd name="T12" fmla="*/ 0 60000 65536"/>
              <a:gd name="T13" fmla="*/ 0 60000 65536"/>
              <a:gd name="T14" fmla="*/ 0 60000 65536"/>
              <a:gd name="T15" fmla="*/ 0 w 1945"/>
              <a:gd name="T16" fmla="*/ 0 h 1431"/>
              <a:gd name="T17" fmla="*/ 1945 w 1945"/>
              <a:gd name="T18" fmla="*/ 1431 h 1431"/>
            </a:gdLst>
            <a:ahLst/>
            <a:cxnLst>
              <a:cxn ang="T10">
                <a:pos x="T0" y="T1"/>
              </a:cxn>
              <a:cxn ang="T11">
                <a:pos x="T2" y="T3"/>
              </a:cxn>
              <a:cxn ang="T12">
                <a:pos x="T4" y="T5"/>
              </a:cxn>
              <a:cxn ang="T13">
                <a:pos x="T6" y="T7"/>
              </a:cxn>
              <a:cxn ang="T14">
                <a:pos x="T8" y="T9"/>
              </a:cxn>
            </a:cxnLst>
            <a:rect l="T15" t="T16" r="T17" b="T18"/>
            <a:pathLst>
              <a:path w="1945" h="1431">
                <a:moveTo>
                  <a:pt x="0" y="0"/>
                </a:moveTo>
                <a:lnTo>
                  <a:pt x="1945" y="598"/>
                </a:lnTo>
                <a:lnTo>
                  <a:pt x="1945" y="1431"/>
                </a:lnTo>
                <a:lnTo>
                  <a:pt x="0" y="834"/>
                </a:lnTo>
                <a:lnTo>
                  <a:pt x="0" y="0"/>
                </a:lnTo>
                <a:close/>
              </a:path>
            </a:pathLst>
          </a:custGeom>
          <a:solidFill>
            <a:schemeClr val="tx2">
              <a:lumMod val="75000"/>
            </a:schemeClr>
          </a:solidFill>
          <a:ln w="10160">
            <a:solidFill>
              <a:schemeClr val="tx2"/>
            </a:solidFill>
            <a:round/>
            <a:headEnd/>
            <a:tailEnd/>
          </a:ln>
        </p:spPr>
        <p:txBody>
          <a:bodyPr/>
          <a:lstStyle/>
          <a:p>
            <a:endParaRPr lang="el-GR" sz="1400"/>
          </a:p>
        </p:txBody>
      </p:sp>
      <p:sp>
        <p:nvSpPr>
          <p:cNvPr id="63515" name="Freeform 30"/>
          <p:cNvSpPr>
            <a:spLocks/>
          </p:cNvSpPr>
          <p:nvPr/>
        </p:nvSpPr>
        <p:spPr bwMode="auto">
          <a:xfrm>
            <a:off x="3787046" y="2046808"/>
            <a:ext cx="2280632" cy="909735"/>
          </a:xfrm>
          <a:custGeom>
            <a:avLst/>
            <a:gdLst>
              <a:gd name="T0" fmla="*/ 105 w 3031"/>
              <a:gd name="T1" fmla="*/ 0 h 1381"/>
              <a:gd name="T2" fmla="*/ 214 w 3031"/>
              <a:gd name="T3" fmla="*/ 0 h 1381"/>
              <a:gd name="T4" fmla="*/ 369 w 3031"/>
              <a:gd name="T5" fmla="*/ 4 h 1381"/>
              <a:gd name="T6" fmla="*/ 474 w 3031"/>
              <a:gd name="T7" fmla="*/ 8 h 1381"/>
              <a:gd name="T8" fmla="*/ 579 w 3031"/>
              <a:gd name="T9" fmla="*/ 12 h 1381"/>
              <a:gd name="T10" fmla="*/ 734 w 3031"/>
              <a:gd name="T11" fmla="*/ 23 h 1381"/>
              <a:gd name="T12" fmla="*/ 835 w 3031"/>
              <a:gd name="T13" fmla="*/ 31 h 1381"/>
              <a:gd name="T14" fmla="*/ 936 w 3031"/>
              <a:gd name="T15" fmla="*/ 39 h 1381"/>
              <a:gd name="T16" fmla="*/ 1087 w 3031"/>
              <a:gd name="T17" fmla="*/ 50 h 1381"/>
              <a:gd name="T18" fmla="*/ 1184 w 3031"/>
              <a:gd name="T19" fmla="*/ 62 h 1381"/>
              <a:gd name="T20" fmla="*/ 1281 w 3031"/>
              <a:gd name="T21" fmla="*/ 74 h 1381"/>
              <a:gd name="T22" fmla="*/ 1425 w 3031"/>
              <a:gd name="T23" fmla="*/ 89 h 1381"/>
              <a:gd name="T24" fmla="*/ 1518 w 3031"/>
              <a:gd name="T25" fmla="*/ 105 h 1381"/>
              <a:gd name="T26" fmla="*/ 1607 w 3031"/>
              <a:gd name="T27" fmla="*/ 116 h 1381"/>
              <a:gd name="T28" fmla="*/ 1739 w 3031"/>
              <a:gd name="T29" fmla="*/ 140 h 1381"/>
              <a:gd name="T30" fmla="*/ 1824 w 3031"/>
              <a:gd name="T31" fmla="*/ 155 h 1381"/>
              <a:gd name="T32" fmla="*/ 1906 w 3031"/>
              <a:gd name="T33" fmla="*/ 175 h 1381"/>
              <a:gd name="T34" fmla="*/ 2026 w 3031"/>
              <a:gd name="T35" fmla="*/ 202 h 1381"/>
              <a:gd name="T36" fmla="*/ 2104 w 3031"/>
              <a:gd name="T37" fmla="*/ 217 h 1381"/>
              <a:gd name="T38" fmla="*/ 2181 w 3031"/>
              <a:gd name="T39" fmla="*/ 237 h 1381"/>
              <a:gd name="T40" fmla="*/ 2286 w 3031"/>
              <a:gd name="T41" fmla="*/ 268 h 1381"/>
              <a:gd name="T42" fmla="*/ 2356 w 3031"/>
              <a:gd name="T43" fmla="*/ 291 h 1381"/>
              <a:gd name="T44" fmla="*/ 2422 w 3031"/>
              <a:gd name="T45" fmla="*/ 310 h 1381"/>
              <a:gd name="T46" fmla="*/ 2511 w 3031"/>
              <a:gd name="T47" fmla="*/ 345 h 1381"/>
              <a:gd name="T48" fmla="*/ 2569 w 3031"/>
              <a:gd name="T49" fmla="*/ 368 h 1381"/>
              <a:gd name="T50" fmla="*/ 2624 w 3031"/>
              <a:gd name="T51" fmla="*/ 392 h 1381"/>
              <a:gd name="T52" fmla="*/ 2701 w 3031"/>
              <a:gd name="T53" fmla="*/ 427 h 1381"/>
              <a:gd name="T54" fmla="*/ 2748 w 3031"/>
              <a:gd name="T55" fmla="*/ 450 h 1381"/>
              <a:gd name="T56" fmla="*/ 2791 w 3031"/>
              <a:gd name="T57" fmla="*/ 477 h 1381"/>
              <a:gd name="T58" fmla="*/ 2849 w 3031"/>
              <a:gd name="T59" fmla="*/ 516 h 1381"/>
              <a:gd name="T60" fmla="*/ 2884 w 3031"/>
              <a:gd name="T61" fmla="*/ 539 h 1381"/>
              <a:gd name="T62" fmla="*/ 2915 w 3031"/>
              <a:gd name="T63" fmla="*/ 566 h 1381"/>
              <a:gd name="T64" fmla="*/ 2954 w 3031"/>
              <a:gd name="T65" fmla="*/ 605 h 1381"/>
              <a:gd name="T66" fmla="*/ 2973 w 3031"/>
              <a:gd name="T67" fmla="*/ 632 h 1381"/>
              <a:gd name="T68" fmla="*/ 2992 w 3031"/>
              <a:gd name="T69" fmla="*/ 659 h 1381"/>
              <a:gd name="T70" fmla="*/ 3012 w 3031"/>
              <a:gd name="T71" fmla="*/ 702 h 1381"/>
              <a:gd name="T72" fmla="*/ 3023 w 3031"/>
              <a:gd name="T73" fmla="*/ 729 h 1381"/>
              <a:gd name="T74" fmla="*/ 3027 w 3031"/>
              <a:gd name="T75" fmla="*/ 756 h 1381"/>
              <a:gd name="T76" fmla="*/ 3031 w 3031"/>
              <a:gd name="T77" fmla="*/ 795 h 1381"/>
              <a:gd name="T78" fmla="*/ 3027 w 3031"/>
              <a:gd name="T79" fmla="*/ 822 h 1381"/>
              <a:gd name="T80" fmla="*/ 3020 w 3031"/>
              <a:gd name="T81" fmla="*/ 849 h 1381"/>
              <a:gd name="T82" fmla="*/ 3000 w 3031"/>
              <a:gd name="T83" fmla="*/ 892 h 1381"/>
              <a:gd name="T84" fmla="*/ 2985 w 3031"/>
              <a:gd name="T85" fmla="*/ 919 h 1381"/>
              <a:gd name="T86" fmla="*/ 2965 w 3031"/>
              <a:gd name="T87" fmla="*/ 946 h 1381"/>
              <a:gd name="T88" fmla="*/ 2926 w 3031"/>
              <a:gd name="T89" fmla="*/ 985 h 1381"/>
              <a:gd name="T90" fmla="*/ 2899 w 3031"/>
              <a:gd name="T91" fmla="*/ 1012 h 1381"/>
              <a:gd name="T92" fmla="*/ 2864 w 3031"/>
              <a:gd name="T93" fmla="*/ 1039 h 1381"/>
              <a:gd name="T94" fmla="*/ 2810 w 3031"/>
              <a:gd name="T95" fmla="*/ 1074 h 1381"/>
              <a:gd name="T96" fmla="*/ 2767 w 3031"/>
              <a:gd name="T97" fmla="*/ 1101 h 1381"/>
              <a:gd name="T98" fmla="*/ 2725 w 3031"/>
              <a:gd name="T99" fmla="*/ 1125 h 1381"/>
              <a:gd name="T100" fmla="*/ 2651 w 3031"/>
              <a:gd name="T101" fmla="*/ 1163 h 1381"/>
              <a:gd name="T102" fmla="*/ 2597 w 3031"/>
              <a:gd name="T103" fmla="*/ 1187 h 1381"/>
              <a:gd name="T104" fmla="*/ 2542 w 3031"/>
              <a:gd name="T105" fmla="*/ 1210 h 1381"/>
              <a:gd name="T106" fmla="*/ 2453 w 3031"/>
              <a:gd name="T107" fmla="*/ 1241 h 1381"/>
              <a:gd name="T108" fmla="*/ 2387 w 3031"/>
              <a:gd name="T109" fmla="*/ 1264 h 1381"/>
              <a:gd name="T110" fmla="*/ 2321 w 3031"/>
              <a:gd name="T111" fmla="*/ 1288 h 1381"/>
              <a:gd name="T112" fmla="*/ 2216 w 3031"/>
              <a:gd name="T113" fmla="*/ 1319 h 1381"/>
              <a:gd name="T114" fmla="*/ 2143 w 3031"/>
              <a:gd name="T115" fmla="*/ 1338 h 1381"/>
              <a:gd name="T116" fmla="*/ 2069 w 3031"/>
              <a:gd name="T117" fmla="*/ 1353 h 1381"/>
              <a:gd name="T118" fmla="*/ 1948 w 3031"/>
              <a:gd name="T119" fmla="*/ 1381 h 13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31"/>
              <a:gd name="T181" fmla="*/ 0 h 1381"/>
              <a:gd name="T182" fmla="*/ 3031 w 3031"/>
              <a:gd name="T183" fmla="*/ 1381 h 13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31" h="1381">
                <a:moveTo>
                  <a:pt x="0" y="0"/>
                </a:moveTo>
                <a:lnTo>
                  <a:pt x="0" y="0"/>
                </a:lnTo>
                <a:lnTo>
                  <a:pt x="55" y="0"/>
                </a:lnTo>
                <a:lnTo>
                  <a:pt x="105" y="0"/>
                </a:lnTo>
                <a:lnTo>
                  <a:pt x="160" y="0"/>
                </a:lnTo>
                <a:lnTo>
                  <a:pt x="214" y="0"/>
                </a:lnTo>
                <a:lnTo>
                  <a:pt x="264" y="4"/>
                </a:lnTo>
                <a:lnTo>
                  <a:pt x="319" y="4"/>
                </a:lnTo>
                <a:lnTo>
                  <a:pt x="369" y="4"/>
                </a:lnTo>
                <a:lnTo>
                  <a:pt x="423" y="8"/>
                </a:lnTo>
                <a:lnTo>
                  <a:pt x="474" y="8"/>
                </a:lnTo>
                <a:lnTo>
                  <a:pt x="528" y="12"/>
                </a:lnTo>
                <a:lnTo>
                  <a:pt x="579" y="12"/>
                </a:lnTo>
                <a:lnTo>
                  <a:pt x="633" y="16"/>
                </a:lnTo>
                <a:lnTo>
                  <a:pt x="683" y="19"/>
                </a:lnTo>
                <a:lnTo>
                  <a:pt x="734" y="23"/>
                </a:lnTo>
                <a:lnTo>
                  <a:pt x="784" y="27"/>
                </a:lnTo>
                <a:lnTo>
                  <a:pt x="835" y="31"/>
                </a:lnTo>
                <a:lnTo>
                  <a:pt x="885" y="35"/>
                </a:lnTo>
                <a:lnTo>
                  <a:pt x="936" y="39"/>
                </a:lnTo>
                <a:lnTo>
                  <a:pt x="986" y="43"/>
                </a:lnTo>
                <a:lnTo>
                  <a:pt x="1037" y="47"/>
                </a:lnTo>
                <a:lnTo>
                  <a:pt x="1087" y="50"/>
                </a:lnTo>
                <a:lnTo>
                  <a:pt x="1137" y="54"/>
                </a:lnTo>
                <a:lnTo>
                  <a:pt x="1184" y="62"/>
                </a:lnTo>
                <a:lnTo>
                  <a:pt x="1234" y="66"/>
                </a:lnTo>
                <a:lnTo>
                  <a:pt x="1281" y="74"/>
                </a:lnTo>
                <a:lnTo>
                  <a:pt x="1328" y="78"/>
                </a:lnTo>
                <a:lnTo>
                  <a:pt x="1378" y="85"/>
                </a:lnTo>
                <a:lnTo>
                  <a:pt x="1425" y="89"/>
                </a:lnTo>
                <a:lnTo>
                  <a:pt x="1471" y="97"/>
                </a:lnTo>
                <a:lnTo>
                  <a:pt x="1518" y="105"/>
                </a:lnTo>
                <a:lnTo>
                  <a:pt x="1560" y="112"/>
                </a:lnTo>
                <a:lnTo>
                  <a:pt x="1607" y="116"/>
                </a:lnTo>
                <a:lnTo>
                  <a:pt x="1650" y="124"/>
                </a:lnTo>
                <a:lnTo>
                  <a:pt x="1696" y="132"/>
                </a:lnTo>
                <a:lnTo>
                  <a:pt x="1739" y="140"/>
                </a:lnTo>
                <a:lnTo>
                  <a:pt x="1782" y="147"/>
                </a:lnTo>
                <a:lnTo>
                  <a:pt x="1824" y="155"/>
                </a:lnTo>
                <a:lnTo>
                  <a:pt x="1867" y="167"/>
                </a:lnTo>
                <a:lnTo>
                  <a:pt x="1906" y="175"/>
                </a:lnTo>
                <a:lnTo>
                  <a:pt x="1948" y="182"/>
                </a:lnTo>
                <a:lnTo>
                  <a:pt x="1987" y="190"/>
                </a:lnTo>
                <a:lnTo>
                  <a:pt x="2026" y="202"/>
                </a:lnTo>
                <a:lnTo>
                  <a:pt x="2069" y="209"/>
                </a:lnTo>
                <a:lnTo>
                  <a:pt x="2104" y="217"/>
                </a:lnTo>
                <a:lnTo>
                  <a:pt x="2143" y="229"/>
                </a:lnTo>
                <a:lnTo>
                  <a:pt x="2181" y="237"/>
                </a:lnTo>
                <a:lnTo>
                  <a:pt x="2216" y="248"/>
                </a:lnTo>
                <a:lnTo>
                  <a:pt x="2251" y="260"/>
                </a:lnTo>
                <a:lnTo>
                  <a:pt x="2286" y="268"/>
                </a:lnTo>
                <a:lnTo>
                  <a:pt x="2321" y="279"/>
                </a:lnTo>
                <a:lnTo>
                  <a:pt x="2356" y="291"/>
                </a:lnTo>
                <a:lnTo>
                  <a:pt x="2387" y="299"/>
                </a:lnTo>
                <a:lnTo>
                  <a:pt x="2422" y="310"/>
                </a:lnTo>
                <a:lnTo>
                  <a:pt x="2453" y="322"/>
                </a:lnTo>
                <a:lnTo>
                  <a:pt x="2484" y="334"/>
                </a:lnTo>
                <a:lnTo>
                  <a:pt x="2511" y="345"/>
                </a:lnTo>
                <a:lnTo>
                  <a:pt x="2542" y="357"/>
                </a:lnTo>
                <a:lnTo>
                  <a:pt x="2569" y="368"/>
                </a:lnTo>
                <a:lnTo>
                  <a:pt x="2597" y="380"/>
                </a:lnTo>
                <a:lnTo>
                  <a:pt x="2624" y="392"/>
                </a:lnTo>
                <a:lnTo>
                  <a:pt x="2651" y="403"/>
                </a:lnTo>
                <a:lnTo>
                  <a:pt x="2674" y="415"/>
                </a:lnTo>
                <a:lnTo>
                  <a:pt x="2701" y="427"/>
                </a:lnTo>
                <a:lnTo>
                  <a:pt x="2725" y="438"/>
                </a:lnTo>
                <a:lnTo>
                  <a:pt x="2748" y="450"/>
                </a:lnTo>
                <a:lnTo>
                  <a:pt x="2767" y="465"/>
                </a:lnTo>
                <a:lnTo>
                  <a:pt x="2791" y="477"/>
                </a:lnTo>
                <a:lnTo>
                  <a:pt x="2810" y="489"/>
                </a:lnTo>
                <a:lnTo>
                  <a:pt x="2829" y="500"/>
                </a:lnTo>
                <a:lnTo>
                  <a:pt x="2849" y="516"/>
                </a:lnTo>
                <a:lnTo>
                  <a:pt x="2864" y="527"/>
                </a:lnTo>
                <a:lnTo>
                  <a:pt x="2884" y="539"/>
                </a:lnTo>
                <a:lnTo>
                  <a:pt x="2899" y="555"/>
                </a:lnTo>
                <a:lnTo>
                  <a:pt x="2915" y="566"/>
                </a:lnTo>
                <a:lnTo>
                  <a:pt x="2926" y="578"/>
                </a:lnTo>
                <a:lnTo>
                  <a:pt x="2942" y="593"/>
                </a:lnTo>
                <a:lnTo>
                  <a:pt x="2954" y="605"/>
                </a:lnTo>
                <a:lnTo>
                  <a:pt x="2965" y="620"/>
                </a:lnTo>
                <a:lnTo>
                  <a:pt x="2973" y="632"/>
                </a:lnTo>
                <a:lnTo>
                  <a:pt x="2985" y="648"/>
                </a:lnTo>
                <a:lnTo>
                  <a:pt x="2992" y="659"/>
                </a:lnTo>
                <a:lnTo>
                  <a:pt x="3000" y="675"/>
                </a:lnTo>
                <a:lnTo>
                  <a:pt x="3008" y="686"/>
                </a:lnTo>
                <a:lnTo>
                  <a:pt x="3012" y="702"/>
                </a:lnTo>
                <a:lnTo>
                  <a:pt x="3020" y="714"/>
                </a:lnTo>
                <a:lnTo>
                  <a:pt x="3023" y="729"/>
                </a:lnTo>
                <a:lnTo>
                  <a:pt x="3027" y="741"/>
                </a:lnTo>
                <a:lnTo>
                  <a:pt x="3027" y="756"/>
                </a:lnTo>
                <a:lnTo>
                  <a:pt x="3031" y="768"/>
                </a:lnTo>
                <a:lnTo>
                  <a:pt x="3031" y="783"/>
                </a:lnTo>
                <a:lnTo>
                  <a:pt x="3031" y="795"/>
                </a:lnTo>
                <a:lnTo>
                  <a:pt x="3027" y="811"/>
                </a:lnTo>
                <a:lnTo>
                  <a:pt x="3027" y="822"/>
                </a:lnTo>
                <a:lnTo>
                  <a:pt x="3023" y="838"/>
                </a:lnTo>
                <a:lnTo>
                  <a:pt x="3020" y="849"/>
                </a:lnTo>
                <a:lnTo>
                  <a:pt x="3012" y="865"/>
                </a:lnTo>
                <a:lnTo>
                  <a:pt x="3008" y="876"/>
                </a:lnTo>
                <a:lnTo>
                  <a:pt x="3000" y="892"/>
                </a:lnTo>
                <a:lnTo>
                  <a:pt x="2992" y="904"/>
                </a:lnTo>
                <a:lnTo>
                  <a:pt x="2985" y="919"/>
                </a:lnTo>
                <a:lnTo>
                  <a:pt x="2973" y="931"/>
                </a:lnTo>
                <a:lnTo>
                  <a:pt x="2965" y="946"/>
                </a:lnTo>
                <a:lnTo>
                  <a:pt x="2954" y="958"/>
                </a:lnTo>
                <a:lnTo>
                  <a:pt x="2942" y="973"/>
                </a:lnTo>
                <a:lnTo>
                  <a:pt x="2926" y="985"/>
                </a:lnTo>
                <a:lnTo>
                  <a:pt x="2915" y="997"/>
                </a:lnTo>
                <a:lnTo>
                  <a:pt x="2899" y="1012"/>
                </a:lnTo>
                <a:lnTo>
                  <a:pt x="2884" y="1024"/>
                </a:lnTo>
                <a:lnTo>
                  <a:pt x="2864" y="1039"/>
                </a:lnTo>
                <a:lnTo>
                  <a:pt x="2849" y="1051"/>
                </a:lnTo>
                <a:lnTo>
                  <a:pt x="2829" y="1063"/>
                </a:lnTo>
                <a:lnTo>
                  <a:pt x="2810" y="1074"/>
                </a:lnTo>
                <a:lnTo>
                  <a:pt x="2791" y="1090"/>
                </a:lnTo>
                <a:lnTo>
                  <a:pt x="2767" y="1101"/>
                </a:lnTo>
                <a:lnTo>
                  <a:pt x="2748" y="1113"/>
                </a:lnTo>
                <a:lnTo>
                  <a:pt x="2725" y="1125"/>
                </a:lnTo>
                <a:lnTo>
                  <a:pt x="2701" y="1136"/>
                </a:lnTo>
                <a:lnTo>
                  <a:pt x="2674" y="1152"/>
                </a:lnTo>
                <a:lnTo>
                  <a:pt x="2651" y="1163"/>
                </a:lnTo>
                <a:lnTo>
                  <a:pt x="2624" y="1175"/>
                </a:lnTo>
                <a:lnTo>
                  <a:pt x="2597" y="1187"/>
                </a:lnTo>
                <a:lnTo>
                  <a:pt x="2569" y="1198"/>
                </a:lnTo>
                <a:lnTo>
                  <a:pt x="2542" y="1210"/>
                </a:lnTo>
                <a:lnTo>
                  <a:pt x="2511" y="1222"/>
                </a:lnTo>
                <a:lnTo>
                  <a:pt x="2484" y="1233"/>
                </a:lnTo>
                <a:lnTo>
                  <a:pt x="2453" y="1241"/>
                </a:lnTo>
                <a:lnTo>
                  <a:pt x="2422" y="1253"/>
                </a:lnTo>
                <a:lnTo>
                  <a:pt x="2387" y="1264"/>
                </a:lnTo>
                <a:lnTo>
                  <a:pt x="2356" y="1276"/>
                </a:lnTo>
                <a:lnTo>
                  <a:pt x="2321" y="1288"/>
                </a:lnTo>
                <a:lnTo>
                  <a:pt x="2286" y="1295"/>
                </a:lnTo>
                <a:lnTo>
                  <a:pt x="2251" y="1307"/>
                </a:lnTo>
                <a:lnTo>
                  <a:pt x="2216" y="1319"/>
                </a:lnTo>
                <a:lnTo>
                  <a:pt x="2181" y="1326"/>
                </a:lnTo>
                <a:lnTo>
                  <a:pt x="2143" y="1338"/>
                </a:lnTo>
                <a:lnTo>
                  <a:pt x="2104" y="1346"/>
                </a:lnTo>
                <a:lnTo>
                  <a:pt x="2069" y="1353"/>
                </a:lnTo>
                <a:lnTo>
                  <a:pt x="2026" y="1365"/>
                </a:lnTo>
                <a:lnTo>
                  <a:pt x="1987" y="1373"/>
                </a:lnTo>
                <a:lnTo>
                  <a:pt x="1948" y="1381"/>
                </a:lnTo>
                <a:lnTo>
                  <a:pt x="0" y="783"/>
                </a:lnTo>
                <a:lnTo>
                  <a:pt x="0" y="0"/>
                </a:lnTo>
                <a:close/>
              </a:path>
            </a:pathLst>
          </a:custGeom>
          <a:solidFill>
            <a:schemeClr val="accent1"/>
          </a:solidFill>
          <a:ln w="10160">
            <a:noFill/>
            <a:round/>
            <a:headEnd/>
            <a:tailEnd/>
          </a:ln>
        </p:spPr>
        <p:txBody>
          <a:bodyPr/>
          <a:lstStyle/>
          <a:p>
            <a:endParaRPr lang="el-GR" sz="1400"/>
          </a:p>
        </p:txBody>
      </p:sp>
      <p:sp>
        <p:nvSpPr>
          <p:cNvPr id="63516" name="Freeform 29"/>
          <p:cNvSpPr>
            <a:spLocks/>
          </p:cNvSpPr>
          <p:nvPr/>
        </p:nvSpPr>
        <p:spPr bwMode="auto">
          <a:xfrm>
            <a:off x="3936029" y="3114642"/>
            <a:ext cx="1030837" cy="661386"/>
          </a:xfrm>
          <a:custGeom>
            <a:avLst/>
            <a:gdLst>
              <a:gd name="T0" fmla="*/ 1328 w 1370"/>
              <a:gd name="T1" fmla="*/ 12 h 1004"/>
              <a:gd name="T2" fmla="*/ 1289 w 1370"/>
              <a:gd name="T3" fmla="*/ 19 h 1004"/>
              <a:gd name="T4" fmla="*/ 1246 w 1370"/>
              <a:gd name="T5" fmla="*/ 27 h 1004"/>
              <a:gd name="T6" fmla="*/ 1203 w 1370"/>
              <a:gd name="T7" fmla="*/ 35 h 1004"/>
              <a:gd name="T8" fmla="*/ 1161 w 1370"/>
              <a:gd name="T9" fmla="*/ 43 h 1004"/>
              <a:gd name="T10" fmla="*/ 1118 w 1370"/>
              <a:gd name="T11" fmla="*/ 50 h 1004"/>
              <a:gd name="T12" fmla="*/ 1071 w 1370"/>
              <a:gd name="T13" fmla="*/ 58 h 1004"/>
              <a:gd name="T14" fmla="*/ 1029 w 1370"/>
              <a:gd name="T15" fmla="*/ 66 h 1004"/>
              <a:gd name="T16" fmla="*/ 982 w 1370"/>
              <a:gd name="T17" fmla="*/ 74 h 1004"/>
              <a:gd name="T18" fmla="*/ 939 w 1370"/>
              <a:gd name="T19" fmla="*/ 81 h 1004"/>
              <a:gd name="T20" fmla="*/ 893 w 1370"/>
              <a:gd name="T21" fmla="*/ 85 h 1004"/>
              <a:gd name="T22" fmla="*/ 846 w 1370"/>
              <a:gd name="T23" fmla="*/ 93 h 1004"/>
              <a:gd name="T24" fmla="*/ 800 w 1370"/>
              <a:gd name="T25" fmla="*/ 101 h 1004"/>
              <a:gd name="T26" fmla="*/ 749 w 1370"/>
              <a:gd name="T27" fmla="*/ 105 h 1004"/>
              <a:gd name="T28" fmla="*/ 703 w 1370"/>
              <a:gd name="T29" fmla="*/ 112 h 1004"/>
              <a:gd name="T30" fmla="*/ 656 w 1370"/>
              <a:gd name="T31" fmla="*/ 116 h 1004"/>
              <a:gd name="T32" fmla="*/ 606 w 1370"/>
              <a:gd name="T33" fmla="*/ 124 h 1004"/>
              <a:gd name="T34" fmla="*/ 559 w 1370"/>
              <a:gd name="T35" fmla="*/ 128 h 1004"/>
              <a:gd name="T36" fmla="*/ 509 w 1370"/>
              <a:gd name="T37" fmla="*/ 132 h 1004"/>
              <a:gd name="T38" fmla="*/ 458 w 1370"/>
              <a:gd name="T39" fmla="*/ 140 h 1004"/>
              <a:gd name="T40" fmla="*/ 408 w 1370"/>
              <a:gd name="T41" fmla="*/ 144 h 1004"/>
              <a:gd name="T42" fmla="*/ 357 w 1370"/>
              <a:gd name="T43" fmla="*/ 147 h 1004"/>
              <a:gd name="T44" fmla="*/ 307 w 1370"/>
              <a:gd name="T45" fmla="*/ 151 h 1004"/>
              <a:gd name="T46" fmla="*/ 256 w 1370"/>
              <a:gd name="T47" fmla="*/ 155 h 1004"/>
              <a:gd name="T48" fmla="*/ 206 w 1370"/>
              <a:gd name="T49" fmla="*/ 159 h 1004"/>
              <a:gd name="T50" fmla="*/ 156 w 1370"/>
              <a:gd name="T51" fmla="*/ 163 h 1004"/>
              <a:gd name="T52" fmla="*/ 105 w 1370"/>
              <a:gd name="T53" fmla="*/ 167 h 1004"/>
              <a:gd name="T54" fmla="*/ 55 w 1370"/>
              <a:gd name="T55" fmla="*/ 167 h 1004"/>
              <a:gd name="T56" fmla="*/ 0 w 1370"/>
              <a:gd name="T57" fmla="*/ 171 h 1004"/>
              <a:gd name="T58" fmla="*/ 0 w 1370"/>
              <a:gd name="T59" fmla="*/ 1004 h 1004"/>
              <a:gd name="T60" fmla="*/ 55 w 1370"/>
              <a:gd name="T61" fmla="*/ 1001 h 1004"/>
              <a:gd name="T62" fmla="*/ 105 w 1370"/>
              <a:gd name="T63" fmla="*/ 1001 h 1004"/>
              <a:gd name="T64" fmla="*/ 156 w 1370"/>
              <a:gd name="T65" fmla="*/ 997 h 1004"/>
              <a:gd name="T66" fmla="*/ 206 w 1370"/>
              <a:gd name="T67" fmla="*/ 993 h 1004"/>
              <a:gd name="T68" fmla="*/ 256 w 1370"/>
              <a:gd name="T69" fmla="*/ 989 h 1004"/>
              <a:gd name="T70" fmla="*/ 307 w 1370"/>
              <a:gd name="T71" fmla="*/ 985 h 1004"/>
              <a:gd name="T72" fmla="*/ 357 w 1370"/>
              <a:gd name="T73" fmla="*/ 981 h 1004"/>
              <a:gd name="T74" fmla="*/ 408 w 1370"/>
              <a:gd name="T75" fmla="*/ 977 h 1004"/>
              <a:gd name="T76" fmla="*/ 458 w 1370"/>
              <a:gd name="T77" fmla="*/ 973 h 1004"/>
              <a:gd name="T78" fmla="*/ 509 w 1370"/>
              <a:gd name="T79" fmla="*/ 966 h 1004"/>
              <a:gd name="T80" fmla="*/ 559 w 1370"/>
              <a:gd name="T81" fmla="*/ 962 h 1004"/>
              <a:gd name="T82" fmla="*/ 606 w 1370"/>
              <a:gd name="T83" fmla="*/ 958 h 1004"/>
              <a:gd name="T84" fmla="*/ 656 w 1370"/>
              <a:gd name="T85" fmla="*/ 950 h 1004"/>
              <a:gd name="T86" fmla="*/ 703 w 1370"/>
              <a:gd name="T87" fmla="*/ 946 h 1004"/>
              <a:gd name="T88" fmla="*/ 749 w 1370"/>
              <a:gd name="T89" fmla="*/ 939 h 1004"/>
              <a:gd name="T90" fmla="*/ 800 w 1370"/>
              <a:gd name="T91" fmla="*/ 935 h 1004"/>
              <a:gd name="T92" fmla="*/ 846 w 1370"/>
              <a:gd name="T93" fmla="*/ 927 h 1004"/>
              <a:gd name="T94" fmla="*/ 893 w 1370"/>
              <a:gd name="T95" fmla="*/ 919 h 1004"/>
              <a:gd name="T96" fmla="*/ 939 w 1370"/>
              <a:gd name="T97" fmla="*/ 915 h 1004"/>
              <a:gd name="T98" fmla="*/ 982 w 1370"/>
              <a:gd name="T99" fmla="*/ 907 h 1004"/>
              <a:gd name="T100" fmla="*/ 1029 w 1370"/>
              <a:gd name="T101" fmla="*/ 900 h 1004"/>
              <a:gd name="T102" fmla="*/ 1071 w 1370"/>
              <a:gd name="T103" fmla="*/ 892 h 1004"/>
              <a:gd name="T104" fmla="*/ 1118 w 1370"/>
              <a:gd name="T105" fmla="*/ 884 h 1004"/>
              <a:gd name="T106" fmla="*/ 1161 w 1370"/>
              <a:gd name="T107" fmla="*/ 876 h 1004"/>
              <a:gd name="T108" fmla="*/ 1203 w 1370"/>
              <a:gd name="T109" fmla="*/ 869 h 1004"/>
              <a:gd name="T110" fmla="*/ 1246 w 1370"/>
              <a:gd name="T111" fmla="*/ 861 h 1004"/>
              <a:gd name="T112" fmla="*/ 1289 w 1370"/>
              <a:gd name="T113" fmla="*/ 853 h 1004"/>
              <a:gd name="T114" fmla="*/ 1328 w 1370"/>
              <a:gd name="T115" fmla="*/ 845 h 1004"/>
              <a:gd name="T116" fmla="*/ 1370 w 1370"/>
              <a:gd name="T117" fmla="*/ 0 h 10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0"/>
              <a:gd name="T178" fmla="*/ 0 h 1004"/>
              <a:gd name="T179" fmla="*/ 1370 w 1370"/>
              <a:gd name="T180" fmla="*/ 1004 h 10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0" h="1004">
                <a:moveTo>
                  <a:pt x="1370" y="0"/>
                </a:moveTo>
                <a:lnTo>
                  <a:pt x="1370" y="0"/>
                </a:lnTo>
                <a:lnTo>
                  <a:pt x="1328" y="12"/>
                </a:lnTo>
                <a:lnTo>
                  <a:pt x="1289" y="19"/>
                </a:lnTo>
                <a:lnTo>
                  <a:pt x="1246" y="27"/>
                </a:lnTo>
                <a:lnTo>
                  <a:pt x="1203" y="35"/>
                </a:lnTo>
                <a:lnTo>
                  <a:pt x="1161" y="43"/>
                </a:lnTo>
                <a:lnTo>
                  <a:pt x="1118" y="50"/>
                </a:lnTo>
                <a:lnTo>
                  <a:pt x="1071" y="58"/>
                </a:lnTo>
                <a:lnTo>
                  <a:pt x="1029" y="66"/>
                </a:lnTo>
                <a:lnTo>
                  <a:pt x="982" y="74"/>
                </a:lnTo>
                <a:lnTo>
                  <a:pt x="939" y="81"/>
                </a:lnTo>
                <a:lnTo>
                  <a:pt x="893" y="85"/>
                </a:lnTo>
                <a:lnTo>
                  <a:pt x="846" y="93"/>
                </a:lnTo>
                <a:lnTo>
                  <a:pt x="800" y="101"/>
                </a:lnTo>
                <a:lnTo>
                  <a:pt x="749" y="105"/>
                </a:lnTo>
                <a:lnTo>
                  <a:pt x="703" y="112"/>
                </a:lnTo>
                <a:lnTo>
                  <a:pt x="656" y="116"/>
                </a:lnTo>
                <a:lnTo>
                  <a:pt x="606" y="124"/>
                </a:lnTo>
                <a:lnTo>
                  <a:pt x="559" y="128"/>
                </a:lnTo>
                <a:lnTo>
                  <a:pt x="509" y="132"/>
                </a:lnTo>
                <a:lnTo>
                  <a:pt x="458" y="140"/>
                </a:lnTo>
                <a:lnTo>
                  <a:pt x="408" y="144"/>
                </a:lnTo>
                <a:lnTo>
                  <a:pt x="357" y="147"/>
                </a:lnTo>
                <a:lnTo>
                  <a:pt x="307" y="151"/>
                </a:lnTo>
                <a:lnTo>
                  <a:pt x="256" y="155"/>
                </a:lnTo>
                <a:lnTo>
                  <a:pt x="206" y="159"/>
                </a:lnTo>
                <a:lnTo>
                  <a:pt x="156" y="163"/>
                </a:lnTo>
                <a:lnTo>
                  <a:pt x="105" y="167"/>
                </a:lnTo>
                <a:lnTo>
                  <a:pt x="55" y="167"/>
                </a:lnTo>
                <a:lnTo>
                  <a:pt x="0" y="171"/>
                </a:lnTo>
                <a:lnTo>
                  <a:pt x="0" y="1004"/>
                </a:lnTo>
                <a:lnTo>
                  <a:pt x="55" y="1001"/>
                </a:lnTo>
                <a:lnTo>
                  <a:pt x="105" y="1001"/>
                </a:lnTo>
                <a:lnTo>
                  <a:pt x="156" y="997"/>
                </a:lnTo>
                <a:lnTo>
                  <a:pt x="206" y="993"/>
                </a:lnTo>
                <a:lnTo>
                  <a:pt x="256" y="989"/>
                </a:lnTo>
                <a:lnTo>
                  <a:pt x="307" y="985"/>
                </a:lnTo>
                <a:lnTo>
                  <a:pt x="357" y="981"/>
                </a:lnTo>
                <a:lnTo>
                  <a:pt x="408" y="977"/>
                </a:lnTo>
                <a:lnTo>
                  <a:pt x="458" y="973"/>
                </a:lnTo>
                <a:lnTo>
                  <a:pt x="509" y="966"/>
                </a:lnTo>
                <a:lnTo>
                  <a:pt x="559" y="962"/>
                </a:lnTo>
                <a:lnTo>
                  <a:pt x="606" y="958"/>
                </a:lnTo>
                <a:lnTo>
                  <a:pt x="656" y="950"/>
                </a:lnTo>
                <a:lnTo>
                  <a:pt x="703" y="946"/>
                </a:lnTo>
                <a:lnTo>
                  <a:pt x="749" y="939"/>
                </a:lnTo>
                <a:lnTo>
                  <a:pt x="800" y="935"/>
                </a:lnTo>
                <a:lnTo>
                  <a:pt x="846" y="927"/>
                </a:lnTo>
                <a:lnTo>
                  <a:pt x="893" y="919"/>
                </a:lnTo>
                <a:lnTo>
                  <a:pt x="939" y="915"/>
                </a:lnTo>
                <a:lnTo>
                  <a:pt x="982" y="907"/>
                </a:lnTo>
                <a:lnTo>
                  <a:pt x="1029" y="900"/>
                </a:lnTo>
                <a:lnTo>
                  <a:pt x="1071" y="892"/>
                </a:lnTo>
                <a:lnTo>
                  <a:pt x="1118" y="884"/>
                </a:lnTo>
                <a:lnTo>
                  <a:pt x="1161" y="876"/>
                </a:lnTo>
                <a:lnTo>
                  <a:pt x="1203" y="869"/>
                </a:lnTo>
                <a:lnTo>
                  <a:pt x="1246" y="861"/>
                </a:lnTo>
                <a:lnTo>
                  <a:pt x="1289" y="853"/>
                </a:lnTo>
                <a:lnTo>
                  <a:pt x="1328" y="845"/>
                </a:lnTo>
                <a:lnTo>
                  <a:pt x="1370" y="834"/>
                </a:lnTo>
                <a:lnTo>
                  <a:pt x="1370" y="0"/>
                </a:lnTo>
                <a:close/>
              </a:path>
            </a:pathLst>
          </a:custGeom>
          <a:solidFill>
            <a:schemeClr val="accent2">
              <a:lumMod val="50000"/>
            </a:schemeClr>
          </a:solidFill>
          <a:ln w="10160">
            <a:noFill/>
            <a:round/>
            <a:headEnd/>
            <a:tailEnd/>
          </a:ln>
        </p:spPr>
        <p:txBody>
          <a:bodyPr/>
          <a:lstStyle/>
          <a:p>
            <a:endParaRPr lang="el-GR" sz="1400"/>
          </a:p>
        </p:txBody>
      </p:sp>
      <p:sp>
        <p:nvSpPr>
          <p:cNvPr id="63517" name="Freeform 28"/>
          <p:cNvSpPr>
            <a:spLocks/>
          </p:cNvSpPr>
          <p:nvPr/>
        </p:nvSpPr>
        <p:spPr bwMode="auto">
          <a:xfrm>
            <a:off x="3501121" y="2721368"/>
            <a:ext cx="434908" cy="1054660"/>
          </a:xfrm>
          <a:custGeom>
            <a:avLst/>
            <a:gdLst>
              <a:gd name="T0" fmla="*/ 0 w 578"/>
              <a:gd name="T1" fmla="*/ 0 h 1601"/>
              <a:gd name="T2" fmla="*/ 578 w 578"/>
              <a:gd name="T3" fmla="*/ 768 h 1601"/>
              <a:gd name="T4" fmla="*/ 578 w 578"/>
              <a:gd name="T5" fmla="*/ 1601 h 1601"/>
              <a:gd name="T6" fmla="*/ 0 w 578"/>
              <a:gd name="T7" fmla="*/ 834 h 1601"/>
              <a:gd name="T8" fmla="*/ 0 w 578"/>
              <a:gd name="T9" fmla="*/ 0 h 1601"/>
              <a:gd name="T10" fmla="*/ 0 60000 65536"/>
              <a:gd name="T11" fmla="*/ 0 60000 65536"/>
              <a:gd name="T12" fmla="*/ 0 60000 65536"/>
              <a:gd name="T13" fmla="*/ 0 60000 65536"/>
              <a:gd name="T14" fmla="*/ 0 60000 65536"/>
              <a:gd name="T15" fmla="*/ 0 w 578"/>
              <a:gd name="T16" fmla="*/ 0 h 1601"/>
              <a:gd name="T17" fmla="*/ 578 w 578"/>
              <a:gd name="T18" fmla="*/ 1601 h 1601"/>
            </a:gdLst>
            <a:ahLst/>
            <a:cxnLst>
              <a:cxn ang="T10">
                <a:pos x="T0" y="T1"/>
              </a:cxn>
              <a:cxn ang="T11">
                <a:pos x="T2" y="T3"/>
              </a:cxn>
              <a:cxn ang="T12">
                <a:pos x="T4" y="T5"/>
              </a:cxn>
              <a:cxn ang="T13">
                <a:pos x="T6" y="T7"/>
              </a:cxn>
              <a:cxn ang="T14">
                <a:pos x="T8" y="T9"/>
              </a:cxn>
            </a:cxnLst>
            <a:rect l="T15" t="T16" r="T17" b="T18"/>
            <a:pathLst>
              <a:path w="578" h="1601">
                <a:moveTo>
                  <a:pt x="0" y="0"/>
                </a:moveTo>
                <a:lnTo>
                  <a:pt x="578" y="768"/>
                </a:lnTo>
                <a:lnTo>
                  <a:pt x="578" y="1601"/>
                </a:lnTo>
                <a:lnTo>
                  <a:pt x="0" y="834"/>
                </a:lnTo>
                <a:lnTo>
                  <a:pt x="0" y="0"/>
                </a:lnTo>
                <a:close/>
              </a:path>
            </a:pathLst>
          </a:custGeom>
          <a:solidFill>
            <a:srgbClr val="4D1A33"/>
          </a:solidFill>
          <a:ln w="10160">
            <a:noFill/>
            <a:round/>
            <a:headEnd/>
            <a:tailEnd/>
          </a:ln>
        </p:spPr>
        <p:txBody>
          <a:bodyPr/>
          <a:lstStyle/>
          <a:p>
            <a:endParaRPr lang="el-GR" sz="1400"/>
          </a:p>
        </p:txBody>
      </p:sp>
      <p:sp>
        <p:nvSpPr>
          <p:cNvPr id="63518" name="Freeform 27"/>
          <p:cNvSpPr>
            <a:spLocks/>
          </p:cNvSpPr>
          <p:nvPr/>
        </p:nvSpPr>
        <p:spPr bwMode="auto">
          <a:xfrm>
            <a:off x="3501121" y="2721368"/>
            <a:ext cx="1465744" cy="505920"/>
          </a:xfrm>
          <a:custGeom>
            <a:avLst/>
            <a:gdLst>
              <a:gd name="T0" fmla="*/ 1948 w 1948"/>
              <a:gd name="T1" fmla="*/ 597 h 768"/>
              <a:gd name="T2" fmla="*/ 1906 w 1948"/>
              <a:gd name="T3" fmla="*/ 609 h 768"/>
              <a:gd name="T4" fmla="*/ 1867 w 1948"/>
              <a:gd name="T5" fmla="*/ 616 h 768"/>
              <a:gd name="T6" fmla="*/ 1867 w 1948"/>
              <a:gd name="T7" fmla="*/ 616 h 768"/>
              <a:gd name="T8" fmla="*/ 1824 w 1948"/>
              <a:gd name="T9" fmla="*/ 624 h 768"/>
              <a:gd name="T10" fmla="*/ 1781 w 1948"/>
              <a:gd name="T11" fmla="*/ 632 h 768"/>
              <a:gd name="T12" fmla="*/ 1781 w 1948"/>
              <a:gd name="T13" fmla="*/ 632 h 768"/>
              <a:gd name="T14" fmla="*/ 1739 w 1948"/>
              <a:gd name="T15" fmla="*/ 640 h 768"/>
              <a:gd name="T16" fmla="*/ 1696 w 1948"/>
              <a:gd name="T17" fmla="*/ 647 h 768"/>
              <a:gd name="T18" fmla="*/ 1696 w 1948"/>
              <a:gd name="T19" fmla="*/ 647 h 768"/>
              <a:gd name="T20" fmla="*/ 1649 w 1948"/>
              <a:gd name="T21" fmla="*/ 655 h 768"/>
              <a:gd name="T22" fmla="*/ 1607 w 1948"/>
              <a:gd name="T23" fmla="*/ 663 h 768"/>
              <a:gd name="T24" fmla="*/ 1607 w 1948"/>
              <a:gd name="T25" fmla="*/ 663 h 768"/>
              <a:gd name="T26" fmla="*/ 1560 w 1948"/>
              <a:gd name="T27" fmla="*/ 671 h 768"/>
              <a:gd name="T28" fmla="*/ 1517 w 1948"/>
              <a:gd name="T29" fmla="*/ 678 h 768"/>
              <a:gd name="T30" fmla="*/ 1517 w 1948"/>
              <a:gd name="T31" fmla="*/ 678 h 768"/>
              <a:gd name="T32" fmla="*/ 1471 w 1948"/>
              <a:gd name="T33" fmla="*/ 682 h 768"/>
              <a:gd name="T34" fmla="*/ 1424 w 1948"/>
              <a:gd name="T35" fmla="*/ 690 h 768"/>
              <a:gd name="T36" fmla="*/ 1424 w 1948"/>
              <a:gd name="T37" fmla="*/ 690 h 768"/>
              <a:gd name="T38" fmla="*/ 1378 w 1948"/>
              <a:gd name="T39" fmla="*/ 698 h 768"/>
              <a:gd name="T40" fmla="*/ 1327 w 1948"/>
              <a:gd name="T41" fmla="*/ 702 h 768"/>
              <a:gd name="T42" fmla="*/ 1327 w 1948"/>
              <a:gd name="T43" fmla="*/ 702 h 768"/>
              <a:gd name="T44" fmla="*/ 1281 w 1948"/>
              <a:gd name="T45" fmla="*/ 709 h 768"/>
              <a:gd name="T46" fmla="*/ 1234 w 1948"/>
              <a:gd name="T47" fmla="*/ 713 h 768"/>
              <a:gd name="T48" fmla="*/ 1234 w 1948"/>
              <a:gd name="T49" fmla="*/ 713 h 768"/>
              <a:gd name="T50" fmla="*/ 1184 w 1948"/>
              <a:gd name="T51" fmla="*/ 721 h 768"/>
              <a:gd name="T52" fmla="*/ 1137 w 1948"/>
              <a:gd name="T53" fmla="*/ 725 h 768"/>
              <a:gd name="T54" fmla="*/ 1137 w 1948"/>
              <a:gd name="T55" fmla="*/ 725 h 768"/>
              <a:gd name="T56" fmla="*/ 1087 w 1948"/>
              <a:gd name="T57" fmla="*/ 729 h 768"/>
              <a:gd name="T58" fmla="*/ 1036 w 1948"/>
              <a:gd name="T59" fmla="*/ 737 h 768"/>
              <a:gd name="T60" fmla="*/ 1036 w 1948"/>
              <a:gd name="T61" fmla="*/ 737 h 768"/>
              <a:gd name="T62" fmla="*/ 986 w 1948"/>
              <a:gd name="T63" fmla="*/ 741 h 768"/>
              <a:gd name="T64" fmla="*/ 935 w 1948"/>
              <a:gd name="T65" fmla="*/ 744 h 768"/>
              <a:gd name="T66" fmla="*/ 935 w 1948"/>
              <a:gd name="T67" fmla="*/ 744 h 768"/>
              <a:gd name="T68" fmla="*/ 885 w 1948"/>
              <a:gd name="T69" fmla="*/ 748 h 768"/>
              <a:gd name="T70" fmla="*/ 834 w 1948"/>
              <a:gd name="T71" fmla="*/ 752 h 768"/>
              <a:gd name="T72" fmla="*/ 834 w 1948"/>
              <a:gd name="T73" fmla="*/ 752 h 768"/>
              <a:gd name="T74" fmla="*/ 784 w 1948"/>
              <a:gd name="T75" fmla="*/ 756 h 768"/>
              <a:gd name="T76" fmla="*/ 734 w 1948"/>
              <a:gd name="T77" fmla="*/ 760 h 768"/>
              <a:gd name="T78" fmla="*/ 734 w 1948"/>
              <a:gd name="T79" fmla="*/ 760 h 768"/>
              <a:gd name="T80" fmla="*/ 683 w 1948"/>
              <a:gd name="T81" fmla="*/ 764 h 768"/>
              <a:gd name="T82" fmla="*/ 633 w 1948"/>
              <a:gd name="T83" fmla="*/ 764 h 768"/>
              <a:gd name="T84" fmla="*/ 633 w 1948"/>
              <a:gd name="T85" fmla="*/ 764 h 768"/>
              <a:gd name="T86" fmla="*/ 578 w 1948"/>
              <a:gd name="T87" fmla="*/ 768 h 768"/>
              <a:gd name="T88" fmla="*/ 1948 w 1948"/>
              <a:gd name="T89" fmla="*/ 597 h 7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48"/>
              <a:gd name="T136" fmla="*/ 0 h 768"/>
              <a:gd name="T137" fmla="*/ 1948 w 1948"/>
              <a:gd name="T138" fmla="*/ 768 h 7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48" h="768">
                <a:moveTo>
                  <a:pt x="1948" y="597"/>
                </a:moveTo>
                <a:lnTo>
                  <a:pt x="1948" y="597"/>
                </a:lnTo>
                <a:lnTo>
                  <a:pt x="1906" y="609"/>
                </a:lnTo>
                <a:lnTo>
                  <a:pt x="1867" y="616"/>
                </a:lnTo>
                <a:lnTo>
                  <a:pt x="1824" y="624"/>
                </a:lnTo>
                <a:lnTo>
                  <a:pt x="1781" y="632"/>
                </a:lnTo>
                <a:lnTo>
                  <a:pt x="1739" y="640"/>
                </a:lnTo>
                <a:lnTo>
                  <a:pt x="1696" y="647"/>
                </a:lnTo>
                <a:lnTo>
                  <a:pt x="1649" y="655"/>
                </a:lnTo>
                <a:lnTo>
                  <a:pt x="1607" y="663"/>
                </a:lnTo>
                <a:lnTo>
                  <a:pt x="1560" y="671"/>
                </a:lnTo>
                <a:lnTo>
                  <a:pt x="1517" y="678"/>
                </a:lnTo>
                <a:lnTo>
                  <a:pt x="1471" y="682"/>
                </a:lnTo>
                <a:lnTo>
                  <a:pt x="1424" y="690"/>
                </a:lnTo>
                <a:lnTo>
                  <a:pt x="1378" y="698"/>
                </a:lnTo>
                <a:lnTo>
                  <a:pt x="1327" y="702"/>
                </a:lnTo>
                <a:lnTo>
                  <a:pt x="1281" y="709"/>
                </a:lnTo>
                <a:lnTo>
                  <a:pt x="1234" y="713"/>
                </a:lnTo>
                <a:lnTo>
                  <a:pt x="1184" y="721"/>
                </a:lnTo>
                <a:lnTo>
                  <a:pt x="1137" y="725"/>
                </a:lnTo>
                <a:lnTo>
                  <a:pt x="1087" y="729"/>
                </a:lnTo>
                <a:lnTo>
                  <a:pt x="1036" y="737"/>
                </a:lnTo>
                <a:lnTo>
                  <a:pt x="986" y="741"/>
                </a:lnTo>
                <a:lnTo>
                  <a:pt x="935" y="744"/>
                </a:lnTo>
                <a:lnTo>
                  <a:pt x="885" y="748"/>
                </a:lnTo>
                <a:lnTo>
                  <a:pt x="834" y="752"/>
                </a:lnTo>
                <a:lnTo>
                  <a:pt x="784" y="756"/>
                </a:lnTo>
                <a:lnTo>
                  <a:pt x="734" y="760"/>
                </a:lnTo>
                <a:lnTo>
                  <a:pt x="683" y="764"/>
                </a:lnTo>
                <a:lnTo>
                  <a:pt x="633" y="764"/>
                </a:lnTo>
                <a:lnTo>
                  <a:pt x="578" y="768"/>
                </a:lnTo>
                <a:lnTo>
                  <a:pt x="0" y="0"/>
                </a:lnTo>
                <a:lnTo>
                  <a:pt x="1948" y="597"/>
                </a:lnTo>
                <a:close/>
              </a:path>
            </a:pathLst>
          </a:custGeom>
          <a:solidFill>
            <a:srgbClr val="990033"/>
          </a:solidFill>
          <a:ln w="10160">
            <a:solidFill>
              <a:srgbClr val="990033"/>
            </a:solidFill>
            <a:round/>
            <a:headEnd/>
            <a:tailEnd/>
          </a:ln>
        </p:spPr>
        <p:txBody>
          <a:bodyPr/>
          <a:lstStyle/>
          <a:p>
            <a:endParaRPr lang="el-GR" sz="1400"/>
          </a:p>
        </p:txBody>
      </p:sp>
      <p:sp>
        <p:nvSpPr>
          <p:cNvPr id="63519" name="Freeform 26"/>
          <p:cNvSpPr>
            <a:spLocks/>
          </p:cNvSpPr>
          <p:nvPr/>
        </p:nvSpPr>
        <p:spPr bwMode="auto">
          <a:xfrm>
            <a:off x="1084673" y="2864318"/>
            <a:ext cx="2662869" cy="957823"/>
          </a:xfrm>
          <a:custGeom>
            <a:avLst/>
            <a:gdLst>
              <a:gd name="T0" fmla="*/ 3434 w 3539"/>
              <a:gd name="T1" fmla="*/ 609 h 1454"/>
              <a:gd name="T2" fmla="*/ 3279 w 3539"/>
              <a:gd name="T3" fmla="*/ 617 h 1454"/>
              <a:gd name="T4" fmla="*/ 3120 w 3539"/>
              <a:gd name="T5" fmla="*/ 617 h 1454"/>
              <a:gd name="T6" fmla="*/ 2961 w 3539"/>
              <a:gd name="T7" fmla="*/ 621 h 1454"/>
              <a:gd name="T8" fmla="*/ 2802 w 3539"/>
              <a:gd name="T9" fmla="*/ 617 h 1454"/>
              <a:gd name="T10" fmla="*/ 2647 w 3539"/>
              <a:gd name="T11" fmla="*/ 617 h 1454"/>
              <a:gd name="T12" fmla="*/ 2488 w 3539"/>
              <a:gd name="T13" fmla="*/ 609 h 1454"/>
              <a:gd name="T14" fmla="*/ 2383 w 3539"/>
              <a:gd name="T15" fmla="*/ 605 h 1454"/>
              <a:gd name="T16" fmla="*/ 2228 w 3539"/>
              <a:gd name="T17" fmla="*/ 597 h 1454"/>
              <a:gd name="T18" fmla="*/ 2076 w 3539"/>
              <a:gd name="T19" fmla="*/ 586 h 1454"/>
              <a:gd name="T20" fmla="*/ 1925 w 3539"/>
              <a:gd name="T21" fmla="*/ 574 h 1454"/>
              <a:gd name="T22" fmla="*/ 1777 w 3539"/>
              <a:gd name="T23" fmla="*/ 558 h 1454"/>
              <a:gd name="T24" fmla="*/ 1634 w 3539"/>
              <a:gd name="T25" fmla="*/ 539 h 1454"/>
              <a:gd name="T26" fmla="*/ 1494 w 3539"/>
              <a:gd name="T27" fmla="*/ 520 h 1454"/>
              <a:gd name="T28" fmla="*/ 1401 w 3539"/>
              <a:gd name="T29" fmla="*/ 508 h 1454"/>
              <a:gd name="T30" fmla="*/ 1269 w 3539"/>
              <a:gd name="T31" fmla="*/ 485 h 1454"/>
              <a:gd name="T32" fmla="*/ 1141 w 3539"/>
              <a:gd name="T33" fmla="*/ 462 h 1454"/>
              <a:gd name="T34" fmla="*/ 1017 w 3539"/>
              <a:gd name="T35" fmla="*/ 434 h 1454"/>
              <a:gd name="T36" fmla="*/ 897 w 3539"/>
              <a:gd name="T37" fmla="*/ 407 h 1454"/>
              <a:gd name="T38" fmla="*/ 784 w 3539"/>
              <a:gd name="T39" fmla="*/ 380 h 1454"/>
              <a:gd name="T40" fmla="*/ 710 w 3539"/>
              <a:gd name="T41" fmla="*/ 361 h 1454"/>
              <a:gd name="T42" fmla="*/ 609 w 3539"/>
              <a:gd name="T43" fmla="*/ 330 h 1454"/>
              <a:gd name="T44" fmla="*/ 512 w 3539"/>
              <a:gd name="T45" fmla="*/ 295 h 1454"/>
              <a:gd name="T46" fmla="*/ 423 w 3539"/>
              <a:gd name="T47" fmla="*/ 264 h 1454"/>
              <a:gd name="T48" fmla="*/ 338 w 3539"/>
              <a:gd name="T49" fmla="*/ 229 h 1454"/>
              <a:gd name="T50" fmla="*/ 264 w 3539"/>
              <a:gd name="T51" fmla="*/ 190 h 1454"/>
              <a:gd name="T52" fmla="*/ 194 w 3539"/>
              <a:gd name="T53" fmla="*/ 155 h 1454"/>
              <a:gd name="T54" fmla="*/ 155 w 3539"/>
              <a:gd name="T55" fmla="*/ 128 h 1454"/>
              <a:gd name="T56" fmla="*/ 97 w 3539"/>
              <a:gd name="T57" fmla="*/ 93 h 1454"/>
              <a:gd name="T58" fmla="*/ 51 w 3539"/>
              <a:gd name="T59" fmla="*/ 50 h 1454"/>
              <a:gd name="T60" fmla="*/ 12 w 3539"/>
              <a:gd name="T61" fmla="*/ 12 h 1454"/>
              <a:gd name="T62" fmla="*/ 12 w 3539"/>
              <a:gd name="T63" fmla="*/ 845 h 1454"/>
              <a:gd name="T64" fmla="*/ 51 w 3539"/>
              <a:gd name="T65" fmla="*/ 884 h 1454"/>
              <a:gd name="T66" fmla="*/ 97 w 3539"/>
              <a:gd name="T67" fmla="*/ 927 h 1454"/>
              <a:gd name="T68" fmla="*/ 155 w 3539"/>
              <a:gd name="T69" fmla="*/ 962 h 1454"/>
              <a:gd name="T70" fmla="*/ 217 w 3539"/>
              <a:gd name="T71" fmla="*/ 1001 h 1454"/>
              <a:gd name="T72" fmla="*/ 287 w 3539"/>
              <a:gd name="T73" fmla="*/ 1039 h 1454"/>
              <a:gd name="T74" fmla="*/ 365 w 3539"/>
              <a:gd name="T75" fmla="*/ 1074 h 1454"/>
              <a:gd name="T76" fmla="*/ 423 w 3539"/>
              <a:gd name="T77" fmla="*/ 1098 h 1454"/>
              <a:gd name="T78" fmla="*/ 512 w 3539"/>
              <a:gd name="T79" fmla="*/ 1129 h 1454"/>
              <a:gd name="T80" fmla="*/ 609 w 3539"/>
              <a:gd name="T81" fmla="*/ 1163 h 1454"/>
              <a:gd name="T82" fmla="*/ 710 w 3539"/>
              <a:gd name="T83" fmla="*/ 1194 h 1454"/>
              <a:gd name="T84" fmla="*/ 819 w 3539"/>
              <a:gd name="T85" fmla="*/ 1226 h 1454"/>
              <a:gd name="T86" fmla="*/ 935 w 3539"/>
              <a:gd name="T87" fmla="*/ 1253 h 1454"/>
              <a:gd name="T88" fmla="*/ 1017 w 3539"/>
              <a:gd name="T89" fmla="*/ 1268 h 1454"/>
              <a:gd name="T90" fmla="*/ 1141 w 3539"/>
              <a:gd name="T91" fmla="*/ 1295 h 1454"/>
              <a:gd name="T92" fmla="*/ 1269 w 3539"/>
              <a:gd name="T93" fmla="*/ 1319 h 1454"/>
              <a:gd name="T94" fmla="*/ 1401 w 3539"/>
              <a:gd name="T95" fmla="*/ 1342 h 1454"/>
              <a:gd name="T96" fmla="*/ 1541 w 3539"/>
              <a:gd name="T97" fmla="*/ 1361 h 1454"/>
              <a:gd name="T98" fmla="*/ 1680 w 3539"/>
              <a:gd name="T99" fmla="*/ 1381 h 1454"/>
              <a:gd name="T100" fmla="*/ 1828 w 3539"/>
              <a:gd name="T101" fmla="*/ 1396 h 1454"/>
              <a:gd name="T102" fmla="*/ 1925 w 3539"/>
              <a:gd name="T103" fmla="*/ 1408 h 1454"/>
              <a:gd name="T104" fmla="*/ 2076 w 3539"/>
              <a:gd name="T105" fmla="*/ 1419 h 1454"/>
              <a:gd name="T106" fmla="*/ 2228 w 3539"/>
              <a:gd name="T107" fmla="*/ 1431 h 1454"/>
              <a:gd name="T108" fmla="*/ 2383 w 3539"/>
              <a:gd name="T109" fmla="*/ 1439 h 1454"/>
              <a:gd name="T110" fmla="*/ 2542 w 3539"/>
              <a:gd name="T111" fmla="*/ 1447 h 1454"/>
              <a:gd name="T112" fmla="*/ 2697 w 3539"/>
              <a:gd name="T113" fmla="*/ 1450 h 1454"/>
              <a:gd name="T114" fmla="*/ 2802 w 3539"/>
              <a:gd name="T115" fmla="*/ 1450 h 1454"/>
              <a:gd name="T116" fmla="*/ 2961 w 3539"/>
              <a:gd name="T117" fmla="*/ 1454 h 1454"/>
              <a:gd name="T118" fmla="*/ 3120 w 3539"/>
              <a:gd name="T119" fmla="*/ 1450 h 1454"/>
              <a:gd name="T120" fmla="*/ 3279 w 3539"/>
              <a:gd name="T121" fmla="*/ 1450 h 1454"/>
              <a:gd name="T122" fmla="*/ 3434 w 3539"/>
              <a:gd name="T123" fmla="*/ 1443 h 14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39"/>
              <a:gd name="T187" fmla="*/ 0 h 1454"/>
              <a:gd name="T188" fmla="*/ 3539 w 3539"/>
              <a:gd name="T189" fmla="*/ 1454 h 14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39" h="1454">
                <a:moveTo>
                  <a:pt x="3539" y="605"/>
                </a:moveTo>
                <a:lnTo>
                  <a:pt x="3539" y="605"/>
                </a:lnTo>
                <a:lnTo>
                  <a:pt x="3489" y="609"/>
                </a:lnTo>
                <a:lnTo>
                  <a:pt x="3434" y="609"/>
                </a:lnTo>
                <a:lnTo>
                  <a:pt x="3384" y="613"/>
                </a:lnTo>
                <a:lnTo>
                  <a:pt x="3330" y="613"/>
                </a:lnTo>
                <a:lnTo>
                  <a:pt x="3279" y="617"/>
                </a:lnTo>
                <a:lnTo>
                  <a:pt x="3225" y="617"/>
                </a:lnTo>
                <a:lnTo>
                  <a:pt x="3174" y="617"/>
                </a:lnTo>
                <a:lnTo>
                  <a:pt x="3120" y="617"/>
                </a:lnTo>
                <a:lnTo>
                  <a:pt x="3066" y="621"/>
                </a:lnTo>
                <a:lnTo>
                  <a:pt x="3015" y="621"/>
                </a:lnTo>
                <a:lnTo>
                  <a:pt x="2961" y="621"/>
                </a:lnTo>
                <a:lnTo>
                  <a:pt x="2911" y="621"/>
                </a:lnTo>
                <a:lnTo>
                  <a:pt x="2856" y="621"/>
                </a:lnTo>
                <a:lnTo>
                  <a:pt x="2802" y="617"/>
                </a:lnTo>
                <a:lnTo>
                  <a:pt x="2751" y="617"/>
                </a:lnTo>
                <a:lnTo>
                  <a:pt x="2697" y="617"/>
                </a:lnTo>
                <a:lnTo>
                  <a:pt x="2647" y="617"/>
                </a:lnTo>
                <a:lnTo>
                  <a:pt x="2592" y="613"/>
                </a:lnTo>
                <a:lnTo>
                  <a:pt x="2542" y="613"/>
                </a:lnTo>
                <a:lnTo>
                  <a:pt x="2488" y="609"/>
                </a:lnTo>
                <a:lnTo>
                  <a:pt x="2437" y="609"/>
                </a:lnTo>
                <a:lnTo>
                  <a:pt x="2383" y="605"/>
                </a:lnTo>
                <a:lnTo>
                  <a:pt x="2332" y="601"/>
                </a:lnTo>
                <a:lnTo>
                  <a:pt x="2282" y="601"/>
                </a:lnTo>
                <a:lnTo>
                  <a:pt x="2228" y="597"/>
                </a:lnTo>
                <a:lnTo>
                  <a:pt x="2177" y="593"/>
                </a:lnTo>
                <a:lnTo>
                  <a:pt x="2127" y="590"/>
                </a:lnTo>
                <a:lnTo>
                  <a:pt x="2076" y="586"/>
                </a:lnTo>
                <a:lnTo>
                  <a:pt x="2026" y="582"/>
                </a:lnTo>
                <a:lnTo>
                  <a:pt x="1975" y="578"/>
                </a:lnTo>
                <a:lnTo>
                  <a:pt x="1925" y="574"/>
                </a:lnTo>
                <a:lnTo>
                  <a:pt x="1878" y="566"/>
                </a:lnTo>
                <a:lnTo>
                  <a:pt x="1828" y="562"/>
                </a:lnTo>
                <a:lnTo>
                  <a:pt x="1777" y="558"/>
                </a:lnTo>
                <a:lnTo>
                  <a:pt x="1731" y="551"/>
                </a:lnTo>
                <a:lnTo>
                  <a:pt x="1680" y="547"/>
                </a:lnTo>
                <a:lnTo>
                  <a:pt x="1634" y="539"/>
                </a:lnTo>
                <a:lnTo>
                  <a:pt x="1587" y="535"/>
                </a:lnTo>
                <a:lnTo>
                  <a:pt x="1541" y="527"/>
                </a:lnTo>
                <a:lnTo>
                  <a:pt x="1494" y="520"/>
                </a:lnTo>
                <a:lnTo>
                  <a:pt x="1448" y="516"/>
                </a:lnTo>
                <a:lnTo>
                  <a:pt x="1401" y="508"/>
                </a:lnTo>
                <a:lnTo>
                  <a:pt x="1358" y="500"/>
                </a:lnTo>
                <a:lnTo>
                  <a:pt x="1312" y="493"/>
                </a:lnTo>
                <a:lnTo>
                  <a:pt x="1269" y="485"/>
                </a:lnTo>
                <a:lnTo>
                  <a:pt x="1226" y="477"/>
                </a:lnTo>
                <a:lnTo>
                  <a:pt x="1180" y="469"/>
                </a:lnTo>
                <a:lnTo>
                  <a:pt x="1141" y="462"/>
                </a:lnTo>
                <a:lnTo>
                  <a:pt x="1098" y="454"/>
                </a:lnTo>
                <a:lnTo>
                  <a:pt x="1056" y="446"/>
                </a:lnTo>
                <a:lnTo>
                  <a:pt x="1017" y="434"/>
                </a:lnTo>
                <a:lnTo>
                  <a:pt x="974" y="427"/>
                </a:lnTo>
                <a:lnTo>
                  <a:pt x="935" y="419"/>
                </a:lnTo>
                <a:lnTo>
                  <a:pt x="897" y="407"/>
                </a:lnTo>
                <a:lnTo>
                  <a:pt x="858" y="399"/>
                </a:lnTo>
                <a:lnTo>
                  <a:pt x="819" y="392"/>
                </a:lnTo>
                <a:lnTo>
                  <a:pt x="784" y="380"/>
                </a:lnTo>
                <a:lnTo>
                  <a:pt x="745" y="372"/>
                </a:lnTo>
                <a:lnTo>
                  <a:pt x="710" y="361"/>
                </a:lnTo>
                <a:lnTo>
                  <a:pt x="675" y="349"/>
                </a:lnTo>
                <a:lnTo>
                  <a:pt x="640" y="341"/>
                </a:lnTo>
                <a:lnTo>
                  <a:pt x="609" y="330"/>
                </a:lnTo>
                <a:lnTo>
                  <a:pt x="574" y="318"/>
                </a:lnTo>
                <a:lnTo>
                  <a:pt x="543" y="306"/>
                </a:lnTo>
                <a:lnTo>
                  <a:pt x="512" y="295"/>
                </a:lnTo>
                <a:lnTo>
                  <a:pt x="481" y="287"/>
                </a:lnTo>
                <a:lnTo>
                  <a:pt x="450" y="275"/>
                </a:lnTo>
                <a:lnTo>
                  <a:pt x="423" y="264"/>
                </a:lnTo>
                <a:lnTo>
                  <a:pt x="392" y="252"/>
                </a:lnTo>
                <a:lnTo>
                  <a:pt x="365" y="240"/>
                </a:lnTo>
                <a:lnTo>
                  <a:pt x="338" y="229"/>
                </a:lnTo>
                <a:lnTo>
                  <a:pt x="314" y="217"/>
                </a:lnTo>
                <a:lnTo>
                  <a:pt x="287" y="206"/>
                </a:lnTo>
                <a:lnTo>
                  <a:pt x="264" y="190"/>
                </a:lnTo>
                <a:lnTo>
                  <a:pt x="241" y="178"/>
                </a:lnTo>
                <a:lnTo>
                  <a:pt x="217" y="167"/>
                </a:lnTo>
                <a:lnTo>
                  <a:pt x="194" y="155"/>
                </a:lnTo>
                <a:lnTo>
                  <a:pt x="175" y="144"/>
                </a:lnTo>
                <a:lnTo>
                  <a:pt x="155" y="128"/>
                </a:lnTo>
                <a:lnTo>
                  <a:pt x="136" y="116"/>
                </a:lnTo>
                <a:lnTo>
                  <a:pt x="117" y="105"/>
                </a:lnTo>
                <a:lnTo>
                  <a:pt x="97" y="93"/>
                </a:lnTo>
                <a:lnTo>
                  <a:pt x="82" y="78"/>
                </a:lnTo>
                <a:lnTo>
                  <a:pt x="66" y="66"/>
                </a:lnTo>
                <a:lnTo>
                  <a:pt x="51" y="50"/>
                </a:lnTo>
                <a:lnTo>
                  <a:pt x="35" y="39"/>
                </a:lnTo>
                <a:lnTo>
                  <a:pt x="23" y="27"/>
                </a:lnTo>
                <a:lnTo>
                  <a:pt x="12" y="12"/>
                </a:lnTo>
                <a:lnTo>
                  <a:pt x="0" y="0"/>
                </a:lnTo>
                <a:lnTo>
                  <a:pt x="0" y="834"/>
                </a:lnTo>
                <a:lnTo>
                  <a:pt x="12" y="845"/>
                </a:lnTo>
                <a:lnTo>
                  <a:pt x="23" y="861"/>
                </a:lnTo>
                <a:lnTo>
                  <a:pt x="35" y="873"/>
                </a:lnTo>
                <a:lnTo>
                  <a:pt x="51" y="884"/>
                </a:lnTo>
                <a:lnTo>
                  <a:pt x="66" y="900"/>
                </a:lnTo>
                <a:lnTo>
                  <a:pt x="82" y="911"/>
                </a:lnTo>
                <a:lnTo>
                  <a:pt x="97" y="927"/>
                </a:lnTo>
                <a:lnTo>
                  <a:pt x="117" y="939"/>
                </a:lnTo>
                <a:lnTo>
                  <a:pt x="136" y="950"/>
                </a:lnTo>
                <a:lnTo>
                  <a:pt x="155" y="962"/>
                </a:lnTo>
                <a:lnTo>
                  <a:pt x="175" y="977"/>
                </a:lnTo>
                <a:lnTo>
                  <a:pt x="194" y="989"/>
                </a:lnTo>
                <a:lnTo>
                  <a:pt x="217" y="1001"/>
                </a:lnTo>
                <a:lnTo>
                  <a:pt x="241" y="1012"/>
                </a:lnTo>
                <a:lnTo>
                  <a:pt x="264" y="1024"/>
                </a:lnTo>
                <a:lnTo>
                  <a:pt x="287" y="1039"/>
                </a:lnTo>
                <a:lnTo>
                  <a:pt x="314" y="1051"/>
                </a:lnTo>
                <a:lnTo>
                  <a:pt x="338" y="1063"/>
                </a:lnTo>
                <a:lnTo>
                  <a:pt x="365" y="1074"/>
                </a:lnTo>
                <a:lnTo>
                  <a:pt x="392" y="1086"/>
                </a:lnTo>
                <a:lnTo>
                  <a:pt x="423" y="1098"/>
                </a:lnTo>
                <a:lnTo>
                  <a:pt x="450" y="1109"/>
                </a:lnTo>
                <a:lnTo>
                  <a:pt x="481" y="1121"/>
                </a:lnTo>
                <a:lnTo>
                  <a:pt x="512" y="1129"/>
                </a:lnTo>
                <a:lnTo>
                  <a:pt x="543" y="1140"/>
                </a:lnTo>
                <a:lnTo>
                  <a:pt x="574" y="1152"/>
                </a:lnTo>
                <a:lnTo>
                  <a:pt x="609" y="1163"/>
                </a:lnTo>
                <a:lnTo>
                  <a:pt x="640" y="1175"/>
                </a:lnTo>
                <a:lnTo>
                  <a:pt x="675" y="1183"/>
                </a:lnTo>
                <a:lnTo>
                  <a:pt x="710" y="1194"/>
                </a:lnTo>
                <a:lnTo>
                  <a:pt x="745" y="1206"/>
                </a:lnTo>
                <a:lnTo>
                  <a:pt x="784" y="1214"/>
                </a:lnTo>
                <a:lnTo>
                  <a:pt x="819" y="1226"/>
                </a:lnTo>
                <a:lnTo>
                  <a:pt x="858" y="1233"/>
                </a:lnTo>
                <a:lnTo>
                  <a:pt x="897" y="1241"/>
                </a:lnTo>
                <a:lnTo>
                  <a:pt x="935" y="1253"/>
                </a:lnTo>
                <a:lnTo>
                  <a:pt x="974" y="1260"/>
                </a:lnTo>
                <a:lnTo>
                  <a:pt x="1017" y="1268"/>
                </a:lnTo>
                <a:lnTo>
                  <a:pt x="1056" y="1280"/>
                </a:lnTo>
                <a:lnTo>
                  <a:pt x="1098" y="1288"/>
                </a:lnTo>
                <a:lnTo>
                  <a:pt x="1141" y="1295"/>
                </a:lnTo>
                <a:lnTo>
                  <a:pt x="1180" y="1303"/>
                </a:lnTo>
                <a:lnTo>
                  <a:pt x="1226" y="1311"/>
                </a:lnTo>
                <a:lnTo>
                  <a:pt x="1269" y="1319"/>
                </a:lnTo>
                <a:lnTo>
                  <a:pt x="1312" y="1326"/>
                </a:lnTo>
                <a:lnTo>
                  <a:pt x="1358" y="1334"/>
                </a:lnTo>
                <a:lnTo>
                  <a:pt x="1401" y="1342"/>
                </a:lnTo>
                <a:lnTo>
                  <a:pt x="1448" y="1350"/>
                </a:lnTo>
                <a:lnTo>
                  <a:pt x="1494" y="1353"/>
                </a:lnTo>
                <a:lnTo>
                  <a:pt x="1541" y="1361"/>
                </a:lnTo>
                <a:lnTo>
                  <a:pt x="1587" y="1369"/>
                </a:lnTo>
                <a:lnTo>
                  <a:pt x="1634" y="1373"/>
                </a:lnTo>
                <a:lnTo>
                  <a:pt x="1680" y="1381"/>
                </a:lnTo>
                <a:lnTo>
                  <a:pt x="1731" y="1385"/>
                </a:lnTo>
                <a:lnTo>
                  <a:pt x="1777" y="1392"/>
                </a:lnTo>
                <a:lnTo>
                  <a:pt x="1828" y="1396"/>
                </a:lnTo>
                <a:lnTo>
                  <a:pt x="1878" y="1400"/>
                </a:lnTo>
                <a:lnTo>
                  <a:pt x="1925" y="1408"/>
                </a:lnTo>
                <a:lnTo>
                  <a:pt x="1975" y="1412"/>
                </a:lnTo>
                <a:lnTo>
                  <a:pt x="2026" y="1416"/>
                </a:lnTo>
                <a:lnTo>
                  <a:pt x="2076" y="1419"/>
                </a:lnTo>
                <a:lnTo>
                  <a:pt x="2127" y="1423"/>
                </a:lnTo>
                <a:lnTo>
                  <a:pt x="2177" y="1427"/>
                </a:lnTo>
                <a:lnTo>
                  <a:pt x="2228" y="1431"/>
                </a:lnTo>
                <a:lnTo>
                  <a:pt x="2282" y="1435"/>
                </a:lnTo>
                <a:lnTo>
                  <a:pt x="2332" y="1435"/>
                </a:lnTo>
                <a:lnTo>
                  <a:pt x="2383" y="1439"/>
                </a:lnTo>
                <a:lnTo>
                  <a:pt x="2437" y="1443"/>
                </a:lnTo>
                <a:lnTo>
                  <a:pt x="2488" y="1443"/>
                </a:lnTo>
                <a:lnTo>
                  <a:pt x="2542" y="1447"/>
                </a:lnTo>
                <a:lnTo>
                  <a:pt x="2592" y="1447"/>
                </a:lnTo>
                <a:lnTo>
                  <a:pt x="2647" y="1450"/>
                </a:lnTo>
                <a:lnTo>
                  <a:pt x="2697" y="1450"/>
                </a:lnTo>
                <a:lnTo>
                  <a:pt x="2751" y="1450"/>
                </a:lnTo>
                <a:lnTo>
                  <a:pt x="2802" y="1450"/>
                </a:lnTo>
                <a:lnTo>
                  <a:pt x="2856" y="1454"/>
                </a:lnTo>
                <a:lnTo>
                  <a:pt x="2911" y="1454"/>
                </a:lnTo>
                <a:lnTo>
                  <a:pt x="2961" y="1454"/>
                </a:lnTo>
                <a:lnTo>
                  <a:pt x="3015" y="1454"/>
                </a:lnTo>
                <a:lnTo>
                  <a:pt x="3066" y="1454"/>
                </a:lnTo>
                <a:lnTo>
                  <a:pt x="3120" y="1450"/>
                </a:lnTo>
                <a:lnTo>
                  <a:pt x="3174" y="1450"/>
                </a:lnTo>
                <a:lnTo>
                  <a:pt x="3225" y="1450"/>
                </a:lnTo>
                <a:lnTo>
                  <a:pt x="3279" y="1450"/>
                </a:lnTo>
                <a:lnTo>
                  <a:pt x="3330" y="1447"/>
                </a:lnTo>
                <a:lnTo>
                  <a:pt x="3384" y="1447"/>
                </a:lnTo>
                <a:lnTo>
                  <a:pt x="3434" y="1443"/>
                </a:lnTo>
                <a:lnTo>
                  <a:pt x="3489" y="1443"/>
                </a:lnTo>
                <a:lnTo>
                  <a:pt x="3539" y="1439"/>
                </a:lnTo>
                <a:lnTo>
                  <a:pt x="3539" y="605"/>
                </a:lnTo>
                <a:close/>
              </a:path>
            </a:pathLst>
          </a:custGeom>
          <a:solidFill>
            <a:schemeClr val="accent6">
              <a:lumMod val="75000"/>
            </a:schemeClr>
          </a:solidFill>
          <a:ln w="10160">
            <a:noFill/>
            <a:round/>
            <a:headEnd/>
            <a:tailEnd/>
          </a:ln>
        </p:spPr>
        <p:txBody>
          <a:bodyPr/>
          <a:lstStyle/>
          <a:p>
            <a:endParaRPr lang="el-GR" sz="1400"/>
          </a:p>
        </p:txBody>
      </p:sp>
      <p:sp>
        <p:nvSpPr>
          <p:cNvPr id="63520" name="Freeform 25"/>
          <p:cNvSpPr>
            <a:spLocks/>
          </p:cNvSpPr>
          <p:nvPr/>
        </p:nvSpPr>
        <p:spPr bwMode="auto">
          <a:xfrm>
            <a:off x="1084673" y="2756941"/>
            <a:ext cx="2662869" cy="516460"/>
          </a:xfrm>
          <a:custGeom>
            <a:avLst/>
            <a:gdLst>
              <a:gd name="T0" fmla="*/ 3489 w 3539"/>
              <a:gd name="T1" fmla="*/ 772 h 784"/>
              <a:gd name="T2" fmla="*/ 3384 w 3539"/>
              <a:gd name="T3" fmla="*/ 776 h 784"/>
              <a:gd name="T4" fmla="*/ 3279 w 3539"/>
              <a:gd name="T5" fmla="*/ 780 h 784"/>
              <a:gd name="T6" fmla="*/ 3225 w 3539"/>
              <a:gd name="T7" fmla="*/ 780 h 784"/>
              <a:gd name="T8" fmla="*/ 3120 w 3539"/>
              <a:gd name="T9" fmla="*/ 780 h 784"/>
              <a:gd name="T10" fmla="*/ 3015 w 3539"/>
              <a:gd name="T11" fmla="*/ 784 h 784"/>
              <a:gd name="T12" fmla="*/ 2961 w 3539"/>
              <a:gd name="T13" fmla="*/ 784 h 784"/>
              <a:gd name="T14" fmla="*/ 2856 w 3539"/>
              <a:gd name="T15" fmla="*/ 784 h 784"/>
              <a:gd name="T16" fmla="*/ 2751 w 3539"/>
              <a:gd name="T17" fmla="*/ 780 h 784"/>
              <a:gd name="T18" fmla="*/ 2697 w 3539"/>
              <a:gd name="T19" fmla="*/ 780 h 784"/>
              <a:gd name="T20" fmla="*/ 2592 w 3539"/>
              <a:gd name="T21" fmla="*/ 776 h 784"/>
              <a:gd name="T22" fmla="*/ 2488 w 3539"/>
              <a:gd name="T23" fmla="*/ 772 h 784"/>
              <a:gd name="T24" fmla="*/ 2437 w 3539"/>
              <a:gd name="T25" fmla="*/ 772 h 784"/>
              <a:gd name="T26" fmla="*/ 2332 w 3539"/>
              <a:gd name="T27" fmla="*/ 764 h 784"/>
              <a:gd name="T28" fmla="*/ 2228 w 3539"/>
              <a:gd name="T29" fmla="*/ 760 h 784"/>
              <a:gd name="T30" fmla="*/ 2177 w 3539"/>
              <a:gd name="T31" fmla="*/ 756 h 784"/>
              <a:gd name="T32" fmla="*/ 2076 w 3539"/>
              <a:gd name="T33" fmla="*/ 749 h 784"/>
              <a:gd name="T34" fmla="*/ 1975 w 3539"/>
              <a:gd name="T35" fmla="*/ 741 h 784"/>
              <a:gd name="T36" fmla="*/ 1925 w 3539"/>
              <a:gd name="T37" fmla="*/ 737 h 784"/>
              <a:gd name="T38" fmla="*/ 1828 w 3539"/>
              <a:gd name="T39" fmla="*/ 725 h 784"/>
              <a:gd name="T40" fmla="*/ 1731 w 3539"/>
              <a:gd name="T41" fmla="*/ 714 h 784"/>
              <a:gd name="T42" fmla="*/ 1680 w 3539"/>
              <a:gd name="T43" fmla="*/ 710 h 784"/>
              <a:gd name="T44" fmla="*/ 1587 w 3539"/>
              <a:gd name="T45" fmla="*/ 698 h 784"/>
              <a:gd name="T46" fmla="*/ 1494 w 3539"/>
              <a:gd name="T47" fmla="*/ 683 h 784"/>
              <a:gd name="T48" fmla="*/ 1448 w 3539"/>
              <a:gd name="T49" fmla="*/ 679 h 784"/>
              <a:gd name="T50" fmla="*/ 1358 w 3539"/>
              <a:gd name="T51" fmla="*/ 663 h 784"/>
              <a:gd name="T52" fmla="*/ 1269 w 3539"/>
              <a:gd name="T53" fmla="*/ 648 h 784"/>
              <a:gd name="T54" fmla="*/ 1226 w 3539"/>
              <a:gd name="T55" fmla="*/ 640 h 784"/>
              <a:gd name="T56" fmla="*/ 1141 w 3539"/>
              <a:gd name="T57" fmla="*/ 625 h 784"/>
              <a:gd name="T58" fmla="*/ 1056 w 3539"/>
              <a:gd name="T59" fmla="*/ 609 h 784"/>
              <a:gd name="T60" fmla="*/ 1017 w 3539"/>
              <a:gd name="T61" fmla="*/ 597 h 784"/>
              <a:gd name="T62" fmla="*/ 935 w 3539"/>
              <a:gd name="T63" fmla="*/ 582 h 784"/>
              <a:gd name="T64" fmla="*/ 858 w 3539"/>
              <a:gd name="T65" fmla="*/ 562 h 784"/>
              <a:gd name="T66" fmla="*/ 819 w 3539"/>
              <a:gd name="T67" fmla="*/ 555 h 784"/>
              <a:gd name="T68" fmla="*/ 745 w 3539"/>
              <a:gd name="T69" fmla="*/ 535 h 784"/>
              <a:gd name="T70" fmla="*/ 675 w 3539"/>
              <a:gd name="T71" fmla="*/ 512 h 784"/>
              <a:gd name="T72" fmla="*/ 640 w 3539"/>
              <a:gd name="T73" fmla="*/ 504 h 784"/>
              <a:gd name="T74" fmla="*/ 574 w 3539"/>
              <a:gd name="T75" fmla="*/ 481 h 784"/>
              <a:gd name="T76" fmla="*/ 512 w 3539"/>
              <a:gd name="T77" fmla="*/ 458 h 784"/>
              <a:gd name="T78" fmla="*/ 481 w 3539"/>
              <a:gd name="T79" fmla="*/ 450 h 784"/>
              <a:gd name="T80" fmla="*/ 423 w 3539"/>
              <a:gd name="T81" fmla="*/ 427 h 784"/>
              <a:gd name="T82" fmla="*/ 365 w 3539"/>
              <a:gd name="T83" fmla="*/ 403 h 784"/>
              <a:gd name="T84" fmla="*/ 338 w 3539"/>
              <a:gd name="T85" fmla="*/ 392 h 784"/>
              <a:gd name="T86" fmla="*/ 287 w 3539"/>
              <a:gd name="T87" fmla="*/ 369 h 784"/>
              <a:gd name="T88" fmla="*/ 241 w 3539"/>
              <a:gd name="T89" fmla="*/ 341 h 784"/>
              <a:gd name="T90" fmla="*/ 217 w 3539"/>
              <a:gd name="T91" fmla="*/ 330 h 784"/>
              <a:gd name="T92" fmla="*/ 175 w 3539"/>
              <a:gd name="T93" fmla="*/ 307 h 784"/>
              <a:gd name="T94" fmla="*/ 136 w 3539"/>
              <a:gd name="T95" fmla="*/ 279 h 784"/>
              <a:gd name="T96" fmla="*/ 117 w 3539"/>
              <a:gd name="T97" fmla="*/ 268 h 784"/>
              <a:gd name="T98" fmla="*/ 82 w 3539"/>
              <a:gd name="T99" fmla="*/ 241 h 784"/>
              <a:gd name="T100" fmla="*/ 51 w 3539"/>
              <a:gd name="T101" fmla="*/ 213 h 784"/>
              <a:gd name="T102" fmla="*/ 35 w 3539"/>
              <a:gd name="T103" fmla="*/ 202 h 784"/>
              <a:gd name="T104" fmla="*/ 12 w 3539"/>
              <a:gd name="T105" fmla="*/ 175 h 784"/>
              <a:gd name="T106" fmla="*/ 3539 w 3539"/>
              <a:gd name="T107" fmla="*/ 768 h 7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9"/>
              <a:gd name="T163" fmla="*/ 0 h 784"/>
              <a:gd name="T164" fmla="*/ 3539 w 3539"/>
              <a:gd name="T165" fmla="*/ 784 h 7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9" h="784">
                <a:moveTo>
                  <a:pt x="3539" y="768"/>
                </a:moveTo>
                <a:lnTo>
                  <a:pt x="3539" y="768"/>
                </a:lnTo>
                <a:lnTo>
                  <a:pt x="3489" y="772"/>
                </a:lnTo>
                <a:lnTo>
                  <a:pt x="3434" y="772"/>
                </a:lnTo>
                <a:lnTo>
                  <a:pt x="3384" y="776"/>
                </a:lnTo>
                <a:lnTo>
                  <a:pt x="3330" y="776"/>
                </a:lnTo>
                <a:lnTo>
                  <a:pt x="3279" y="780"/>
                </a:lnTo>
                <a:lnTo>
                  <a:pt x="3225" y="780"/>
                </a:lnTo>
                <a:lnTo>
                  <a:pt x="3174" y="780"/>
                </a:lnTo>
                <a:lnTo>
                  <a:pt x="3120" y="780"/>
                </a:lnTo>
                <a:lnTo>
                  <a:pt x="3066" y="784"/>
                </a:lnTo>
                <a:lnTo>
                  <a:pt x="3015" y="784"/>
                </a:lnTo>
                <a:lnTo>
                  <a:pt x="2961" y="784"/>
                </a:lnTo>
                <a:lnTo>
                  <a:pt x="2911" y="784"/>
                </a:lnTo>
                <a:lnTo>
                  <a:pt x="2856" y="784"/>
                </a:lnTo>
                <a:lnTo>
                  <a:pt x="2802" y="780"/>
                </a:lnTo>
                <a:lnTo>
                  <a:pt x="2751" y="780"/>
                </a:lnTo>
                <a:lnTo>
                  <a:pt x="2697" y="780"/>
                </a:lnTo>
                <a:lnTo>
                  <a:pt x="2647" y="780"/>
                </a:lnTo>
                <a:lnTo>
                  <a:pt x="2592" y="776"/>
                </a:lnTo>
                <a:lnTo>
                  <a:pt x="2542" y="776"/>
                </a:lnTo>
                <a:lnTo>
                  <a:pt x="2488" y="772"/>
                </a:lnTo>
                <a:lnTo>
                  <a:pt x="2437" y="772"/>
                </a:lnTo>
                <a:lnTo>
                  <a:pt x="2383" y="768"/>
                </a:lnTo>
                <a:lnTo>
                  <a:pt x="2332" y="764"/>
                </a:lnTo>
                <a:lnTo>
                  <a:pt x="2282" y="764"/>
                </a:lnTo>
                <a:lnTo>
                  <a:pt x="2228" y="760"/>
                </a:lnTo>
                <a:lnTo>
                  <a:pt x="2177" y="756"/>
                </a:lnTo>
                <a:lnTo>
                  <a:pt x="2127" y="753"/>
                </a:lnTo>
                <a:lnTo>
                  <a:pt x="2076" y="749"/>
                </a:lnTo>
                <a:lnTo>
                  <a:pt x="2026" y="745"/>
                </a:lnTo>
                <a:lnTo>
                  <a:pt x="1975" y="741"/>
                </a:lnTo>
                <a:lnTo>
                  <a:pt x="1925" y="737"/>
                </a:lnTo>
                <a:lnTo>
                  <a:pt x="1878" y="729"/>
                </a:lnTo>
                <a:lnTo>
                  <a:pt x="1828" y="725"/>
                </a:lnTo>
                <a:lnTo>
                  <a:pt x="1777" y="721"/>
                </a:lnTo>
                <a:lnTo>
                  <a:pt x="1731" y="714"/>
                </a:lnTo>
                <a:lnTo>
                  <a:pt x="1680" y="710"/>
                </a:lnTo>
                <a:lnTo>
                  <a:pt x="1634" y="702"/>
                </a:lnTo>
                <a:lnTo>
                  <a:pt x="1587" y="698"/>
                </a:lnTo>
                <a:lnTo>
                  <a:pt x="1541" y="690"/>
                </a:lnTo>
                <a:lnTo>
                  <a:pt x="1494" y="683"/>
                </a:lnTo>
                <a:lnTo>
                  <a:pt x="1448" y="679"/>
                </a:lnTo>
                <a:lnTo>
                  <a:pt x="1401" y="671"/>
                </a:lnTo>
                <a:lnTo>
                  <a:pt x="1358" y="663"/>
                </a:lnTo>
                <a:lnTo>
                  <a:pt x="1312" y="656"/>
                </a:lnTo>
                <a:lnTo>
                  <a:pt x="1269" y="648"/>
                </a:lnTo>
                <a:lnTo>
                  <a:pt x="1226" y="640"/>
                </a:lnTo>
                <a:lnTo>
                  <a:pt x="1180" y="632"/>
                </a:lnTo>
                <a:lnTo>
                  <a:pt x="1141" y="625"/>
                </a:lnTo>
                <a:lnTo>
                  <a:pt x="1098" y="617"/>
                </a:lnTo>
                <a:lnTo>
                  <a:pt x="1056" y="609"/>
                </a:lnTo>
                <a:lnTo>
                  <a:pt x="1017" y="597"/>
                </a:lnTo>
                <a:lnTo>
                  <a:pt x="974" y="590"/>
                </a:lnTo>
                <a:lnTo>
                  <a:pt x="935" y="582"/>
                </a:lnTo>
                <a:lnTo>
                  <a:pt x="897" y="570"/>
                </a:lnTo>
                <a:lnTo>
                  <a:pt x="858" y="562"/>
                </a:lnTo>
                <a:lnTo>
                  <a:pt x="819" y="555"/>
                </a:lnTo>
                <a:lnTo>
                  <a:pt x="784" y="543"/>
                </a:lnTo>
                <a:lnTo>
                  <a:pt x="745" y="535"/>
                </a:lnTo>
                <a:lnTo>
                  <a:pt x="710" y="524"/>
                </a:lnTo>
                <a:lnTo>
                  <a:pt x="675" y="512"/>
                </a:lnTo>
                <a:lnTo>
                  <a:pt x="640" y="504"/>
                </a:lnTo>
                <a:lnTo>
                  <a:pt x="609" y="493"/>
                </a:lnTo>
                <a:lnTo>
                  <a:pt x="574" y="481"/>
                </a:lnTo>
                <a:lnTo>
                  <a:pt x="543" y="469"/>
                </a:lnTo>
                <a:lnTo>
                  <a:pt x="512" y="458"/>
                </a:lnTo>
                <a:lnTo>
                  <a:pt x="481" y="450"/>
                </a:lnTo>
                <a:lnTo>
                  <a:pt x="450" y="438"/>
                </a:lnTo>
                <a:lnTo>
                  <a:pt x="423" y="427"/>
                </a:lnTo>
                <a:lnTo>
                  <a:pt x="392" y="415"/>
                </a:lnTo>
                <a:lnTo>
                  <a:pt x="365" y="403"/>
                </a:lnTo>
                <a:lnTo>
                  <a:pt x="338" y="392"/>
                </a:lnTo>
                <a:lnTo>
                  <a:pt x="314" y="380"/>
                </a:lnTo>
                <a:lnTo>
                  <a:pt x="287" y="369"/>
                </a:lnTo>
                <a:lnTo>
                  <a:pt x="264" y="353"/>
                </a:lnTo>
                <a:lnTo>
                  <a:pt x="241" y="341"/>
                </a:lnTo>
                <a:lnTo>
                  <a:pt x="217" y="330"/>
                </a:lnTo>
                <a:lnTo>
                  <a:pt x="194" y="318"/>
                </a:lnTo>
                <a:lnTo>
                  <a:pt x="175" y="307"/>
                </a:lnTo>
                <a:lnTo>
                  <a:pt x="155" y="291"/>
                </a:lnTo>
                <a:lnTo>
                  <a:pt x="136" y="279"/>
                </a:lnTo>
                <a:lnTo>
                  <a:pt x="117" y="268"/>
                </a:lnTo>
                <a:lnTo>
                  <a:pt x="97" y="256"/>
                </a:lnTo>
                <a:lnTo>
                  <a:pt x="82" y="241"/>
                </a:lnTo>
                <a:lnTo>
                  <a:pt x="66" y="229"/>
                </a:lnTo>
                <a:lnTo>
                  <a:pt x="51" y="213"/>
                </a:lnTo>
                <a:lnTo>
                  <a:pt x="35" y="202"/>
                </a:lnTo>
                <a:lnTo>
                  <a:pt x="23" y="190"/>
                </a:lnTo>
                <a:lnTo>
                  <a:pt x="12" y="175"/>
                </a:lnTo>
                <a:lnTo>
                  <a:pt x="0" y="163"/>
                </a:lnTo>
                <a:lnTo>
                  <a:pt x="2961" y="0"/>
                </a:lnTo>
                <a:lnTo>
                  <a:pt x="3539" y="768"/>
                </a:lnTo>
                <a:close/>
              </a:path>
            </a:pathLst>
          </a:custGeom>
          <a:solidFill>
            <a:srgbClr val="FFC000"/>
          </a:solidFill>
          <a:ln w="10160">
            <a:noFill/>
            <a:round/>
            <a:headEnd/>
            <a:tailEnd/>
          </a:ln>
        </p:spPr>
        <p:txBody>
          <a:bodyPr/>
          <a:lstStyle/>
          <a:p>
            <a:endParaRPr lang="el-GR" sz="1400"/>
          </a:p>
        </p:txBody>
      </p:sp>
      <p:sp>
        <p:nvSpPr>
          <p:cNvPr id="63522" name="Rectangle 23"/>
          <p:cNvSpPr>
            <a:spLocks noChangeArrowheads="1"/>
          </p:cNvSpPr>
          <p:nvPr/>
        </p:nvSpPr>
        <p:spPr bwMode="auto">
          <a:xfrm>
            <a:off x="1207320" y="1923678"/>
            <a:ext cx="412352" cy="241705"/>
          </a:xfrm>
          <a:prstGeom prst="rect">
            <a:avLst/>
          </a:prstGeom>
          <a:noFill/>
          <a:ln w="9525">
            <a:noFill/>
            <a:miter lim="800000"/>
            <a:headEnd/>
            <a:tailEnd/>
          </a:ln>
        </p:spPr>
        <p:txBody>
          <a:bodyPr lIns="0" tIns="0" rIns="0" bIns="0"/>
          <a:lstStyle/>
          <a:p>
            <a:pPr defTabSz="579438" eaLnBrk="0" hangingPunct="0"/>
            <a:r>
              <a:rPr lang="en-US" sz="1400" b="1" dirty="0">
                <a:solidFill>
                  <a:srgbClr val="000000"/>
                </a:solidFill>
                <a:ea typeface="Times New Roman" pitchFamily="18" charset="0"/>
                <a:cs typeface="Arial" charset="0"/>
              </a:rPr>
              <a:t>26%</a:t>
            </a:r>
            <a:endParaRPr lang="en-US" sz="1400" dirty="0">
              <a:ea typeface="Times New Roman" pitchFamily="18" charset="0"/>
              <a:cs typeface="Arial" charset="0"/>
            </a:endParaRPr>
          </a:p>
        </p:txBody>
      </p:sp>
      <p:sp>
        <p:nvSpPr>
          <p:cNvPr id="63524" name="Rectangle 21"/>
          <p:cNvSpPr>
            <a:spLocks noChangeArrowheads="1"/>
          </p:cNvSpPr>
          <p:nvPr/>
        </p:nvSpPr>
        <p:spPr bwMode="auto">
          <a:xfrm>
            <a:off x="512822" y="3237170"/>
            <a:ext cx="270877" cy="106059"/>
          </a:xfrm>
          <a:prstGeom prst="rect">
            <a:avLst/>
          </a:prstGeom>
          <a:noFill/>
          <a:ln w="9525">
            <a:noFill/>
            <a:miter lim="800000"/>
            <a:headEnd/>
            <a:tailEnd/>
          </a:ln>
        </p:spPr>
        <p:txBody>
          <a:bodyPr lIns="0" tIns="0" rIns="0" bIns="0"/>
          <a:lstStyle/>
          <a:p>
            <a:pPr defTabSz="579438" eaLnBrk="0" hangingPunct="0"/>
            <a:r>
              <a:rPr lang="en-US" sz="1400" b="1" dirty="0">
                <a:solidFill>
                  <a:srgbClr val="000000"/>
                </a:solidFill>
                <a:ea typeface="Times New Roman" pitchFamily="18" charset="0"/>
                <a:cs typeface="Arial" charset="0"/>
              </a:rPr>
              <a:t>2%</a:t>
            </a:r>
            <a:endParaRPr lang="en-US" sz="1400" dirty="0">
              <a:ea typeface="Times New Roman" pitchFamily="18" charset="0"/>
              <a:cs typeface="Arial" charset="0"/>
            </a:endParaRPr>
          </a:p>
        </p:txBody>
      </p:sp>
      <p:sp>
        <p:nvSpPr>
          <p:cNvPr id="63526" name="Rectangle 19"/>
          <p:cNvSpPr>
            <a:spLocks noChangeArrowheads="1"/>
          </p:cNvSpPr>
          <p:nvPr/>
        </p:nvSpPr>
        <p:spPr bwMode="auto">
          <a:xfrm>
            <a:off x="1756598" y="3781298"/>
            <a:ext cx="511146" cy="302620"/>
          </a:xfrm>
          <a:prstGeom prst="rect">
            <a:avLst/>
          </a:prstGeom>
          <a:noFill/>
          <a:ln w="9525">
            <a:noFill/>
            <a:miter lim="800000"/>
            <a:headEnd/>
            <a:tailEnd/>
          </a:ln>
        </p:spPr>
        <p:txBody>
          <a:bodyPr lIns="0" tIns="0" rIns="0" bIns="0"/>
          <a:lstStyle/>
          <a:p>
            <a:pPr defTabSz="579438" eaLnBrk="0" hangingPunct="0"/>
            <a:r>
              <a:rPr lang="en-US" sz="1400" b="1" dirty="0">
                <a:solidFill>
                  <a:srgbClr val="000000"/>
                </a:solidFill>
                <a:ea typeface="Times New Roman" pitchFamily="18" charset="0"/>
                <a:cs typeface="Arial" charset="0"/>
              </a:rPr>
              <a:t>25%</a:t>
            </a:r>
            <a:endParaRPr lang="en-US" sz="1400" dirty="0">
              <a:ea typeface="Times New Roman" pitchFamily="18" charset="0"/>
              <a:cs typeface="Arial" charset="0"/>
            </a:endParaRPr>
          </a:p>
        </p:txBody>
      </p:sp>
      <p:sp>
        <p:nvSpPr>
          <p:cNvPr id="63528" name="Rectangle 17"/>
          <p:cNvSpPr>
            <a:spLocks noChangeArrowheads="1"/>
          </p:cNvSpPr>
          <p:nvPr/>
        </p:nvSpPr>
        <p:spPr bwMode="auto">
          <a:xfrm>
            <a:off x="4671910" y="3778662"/>
            <a:ext cx="467126" cy="261777"/>
          </a:xfrm>
          <a:prstGeom prst="rect">
            <a:avLst/>
          </a:prstGeom>
          <a:noFill/>
          <a:ln w="9525">
            <a:noFill/>
            <a:miter lim="800000"/>
            <a:headEnd/>
            <a:tailEnd/>
          </a:ln>
        </p:spPr>
        <p:txBody>
          <a:bodyPr lIns="0" tIns="0" rIns="0" bIns="0"/>
          <a:lstStyle/>
          <a:p>
            <a:pPr defTabSz="579438" eaLnBrk="0" hangingPunct="0"/>
            <a:r>
              <a:rPr lang="en-US" sz="1400" b="1" dirty="0">
                <a:solidFill>
                  <a:srgbClr val="000000"/>
                </a:solidFill>
                <a:ea typeface="Times New Roman" pitchFamily="18" charset="0"/>
                <a:cs typeface="Arial" charset="0"/>
              </a:rPr>
              <a:t>8%</a:t>
            </a:r>
            <a:endParaRPr lang="en-US" sz="1400" dirty="0">
              <a:ea typeface="Times New Roman" pitchFamily="18" charset="0"/>
              <a:cs typeface="Arial" charset="0"/>
            </a:endParaRPr>
          </a:p>
        </p:txBody>
      </p:sp>
      <p:sp>
        <p:nvSpPr>
          <p:cNvPr id="63530" name="Rectangle 15"/>
          <p:cNvSpPr>
            <a:spLocks noChangeArrowheads="1"/>
          </p:cNvSpPr>
          <p:nvPr/>
        </p:nvSpPr>
        <p:spPr bwMode="auto">
          <a:xfrm>
            <a:off x="6067678" y="2134750"/>
            <a:ext cx="435522" cy="278652"/>
          </a:xfrm>
          <a:prstGeom prst="rect">
            <a:avLst/>
          </a:prstGeom>
          <a:noFill/>
          <a:ln w="9525">
            <a:noFill/>
            <a:miter lim="800000"/>
            <a:headEnd/>
            <a:tailEnd/>
          </a:ln>
        </p:spPr>
        <p:txBody>
          <a:bodyPr lIns="0" tIns="0" rIns="0" bIns="0"/>
          <a:lstStyle/>
          <a:p>
            <a:pPr defTabSz="579438" eaLnBrk="0" hangingPunct="0"/>
            <a:r>
              <a:rPr lang="en-US" sz="1400" b="1" dirty="0">
                <a:solidFill>
                  <a:srgbClr val="000000"/>
                </a:solidFill>
                <a:ea typeface="Times New Roman" pitchFamily="18" charset="0"/>
                <a:cs typeface="Arial" charset="0"/>
              </a:rPr>
              <a:t>39%</a:t>
            </a:r>
            <a:endParaRPr lang="en-US" sz="1400" dirty="0">
              <a:ea typeface="Times New Roman" pitchFamily="18" charset="0"/>
              <a:cs typeface="Arial" charset="0"/>
            </a:endParaRPr>
          </a:p>
        </p:txBody>
      </p:sp>
      <p:sp>
        <p:nvSpPr>
          <p:cNvPr id="63498" name="Rectangle 11"/>
          <p:cNvSpPr>
            <a:spLocks noChangeArrowheads="1"/>
          </p:cNvSpPr>
          <p:nvPr/>
        </p:nvSpPr>
        <p:spPr bwMode="auto">
          <a:xfrm>
            <a:off x="7373870" y="1854347"/>
            <a:ext cx="912964" cy="311036"/>
          </a:xfrm>
          <a:prstGeom prst="rect">
            <a:avLst/>
          </a:prstGeom>
          <a:noFill/>
          <a:ln w="9525">
            <a:noFill/>
            <a:miter lim="800000"/>
            <a:headEnd/>
            <a:tailEnd/>
          </a:ln>
        </p:spPr>
        <p:txBody>
          <a:bodyPr lIns="0" tIns="0" rIns="0" bIns="0" anchor="ctr"/>
          <a:lstStyle/>
          <a:p>
            <a:pPr defTabSz="579438" eaLnBrk="0" hangingPunct="0"/>
            <a:r>
              <a:rPr lang="el-GR" sz="1400" b="1" dirty="0">
                <a:solidFill>
                  <a:srgbClr val="000000"/>
                </a:solidFill>
                <a:ea typeface="Times New Roman" pitchFamily="18" charset="0"/>
                <a:cs typeface="Arial" charset="0"/>
              </a:rPr>
              <a:t>Ανθρακικά</a:t>
            </a:r>
            <a:endParaRPr lang="el-GR" sz="1400" dirty="0">
              <a:ea typeface="Times New Roman" pitchFamily="18" charset="0"/>
              <a:cs typeface="Arial" charset="0"/>
            </a:endParaRPr>
          </a:p>
        </p:txBody>
      </p:sp>
      <p:sp>
        <p:nvSpPr>
          <p:cNvPr id="63500" name="Rectangle 9"/>
          <p:cNvSpPr>
            <a:spLocks noChangeArrowheads="1"/>
          </p:cNvSpPr>
          <p:nvPr/>
        </p:nvSpPr>
        <p:spPr bwMode="auto">
          <a:xfrm>
            <a:off x="7373870" y="2382006"/>
            <a:ext cx="537635" cy="311036"/>
          </a:xfrm>
          <a:prstGeom prst="rect">
            <a:avLst/>
          </a:prstGeom>
          <a:noFill/>
          <a:ln w="9525">
            <a:noFill/>
            <a:miter lim="800000"/>
            <a:headEnd/>
            <a:tailEnd/>
          </a:ln>
        </p:spPr>
        <p:txBody>
          <a:bodyPr lIns="0" tIns="0" rIns="0" bIns="0" anchor="ctr"/>
          <a:lstStyle/>
          <a:p>
            <a:pPr defTabSz="579438" eaLnBrk="0" hangingPunct="0"/>
            <a:r>
              <a:rPr lang="el-GR" sz="1400" b="1" dirty="0" smtClean="0">
                <a:solidFill>
                  <a:srgbClr val="000000"/>
                </a:solidFill>
                <a:ea typeface="Times New Roman" pitchFamily="18" charset="0"/>
                <a:cs typeface="Arial" charset="0"/>
              </a:rPr>
              <a:t>Θειικά</a:t>
            </a:r>
            <a:endParaRPr lang="el-GR" sz="1400" dirty="0">
              <a:ea typeface="Times New Roman" pitchFamily="18" charset="0"/>
              <a:cs typeface="Arial" charset="0"/>
            </a:endParaRPr>
          </a:p>
        </p:txBody>
      </p:sp>
      <p:sp>
        <p:nvSpPr>
          <p:cNvPr id="63502" name="Rectangle 7"/>
          <p:cNvSpPr>
            <a:spLocks noChangeArrowheads="1"/>
          </p:cNvSpPr>
          <p:nvPr/>
        </p:nvSpPr>
        <p:spPr bwMode="auto">
          <a:xfrm>
            <a:off x="7373870" y="3009033"/>
            <a:ext cx="626677" cy="155518"/>
          </a:xfrm>
          <a:prstGeom prst="rect">
            <a:avLst/>
          </a:prstGeom>
          <a:noFill/>
          <a:ln w="9525">
            <a:noFill/>
            <a:miter lim="800000"/>
            <a:headEnd/>
            <a:tailEnd/>
          </a:ln>
        </p:spPr>
        <p:txBody>
          <a:bodyPr lIns="0" tIns="0" rIns="0" bIns="0" anchor="ctr"/>
          <a:lstStyle/>
          <a:p>
            <a:pPr defTabSz="579438" eaLnBrk="0" hangingPunct="0"/>
            <a:r>
              <a:rPr lang="el-GR" sz="1400" b="1" dirty="0">
                <a:solidFill>
                  <a:srgbClr val="000000"/>
                </a:solidFill>
                <a:ea typeface="Times New Roman" pitchFamily="18" charset="0"/>
                <a:cs typeface="Arial" charset="0"/>
              </a:rPr>
              <a:t>Οξείδια</a:t>
            </a:r>
            <a:endParaRPr lang="el-GR" sz="1400" dirty="0">
              <a:ea typeface="Times New Roman" pitchFamily="18" charset="0"/>
              <a:cs typeface="Arial" charset="0"/>
            </a:endParaRPr>
          </a:p>
        </p:txBody>
      </p:sp>
      <p:sp>
        <p:nvSpPr>
          <p:cNvPr id="63504" name="Rectangle 5"/>
          <p:cNvSpPr>
            <a:spLocks noChangeArrowheads="1"/>
          </p:cNvSpPr>
          <p:nvPr/>
        </p:nvSpPr>
        <p:spPr bwMode="auto">
          <a:xfrm>
            <a:off x="7373870" y="3544788"/>
            <a:ext cx="964812" cy="155518"/>
          </a:xfrm>
          <a:prstGeom prst="rect">
            <a:avLst/>
          </a:prstGeom>
          <a:noFill/>
          <a:ln w="9525">
            <a:noFill/>
            <a:miter lim="800000"/>
            <a:headEnd/>
            <a:tailEnd/>
          </a:ln>
        </p:spPr>
        <p:txBody>
          <a:bodyPr lIns="0" tIns="0" rIns="0" bIns="0" anchor="ctr"/>
          <a:lstStyle/>
          <a:p>
            <a:pPr defTabSz="579438" eaLnBrk="0" hangingPunct="0"/>
            <a:r>
              <a:rPr lang="el-GR" sz="1400" b="1" dirty="0">
                <a:solidFill>
                  <a:srgbClr val="000000"/>
                </a:solidFill>
                <a:ea typeface="Times New Roman" pitchFamily="18" charset="0"/>
                <a:cs typeface="Arial" charset="0"/>
              </a:rPr>
              <a:t>Χλωριούχα</a:t>
            </a:r>
            <a:endParaRPr lang="el-GR" sz="1400" dirty="0">
              <a:ea typeface="Times New Roman" pitchFamily="18" charset="0"/>
              <a:cs typeface="Arial" charset="0"/>
            </a:endParaRPr>
          </a:p>
        </p:txBody>
      </p:sp>
      <p:sp>
        <p:nvSpPr>
          <p:cNvPr id="63506" name="Rectangle 3"/>
          <p:cNvSpPr>
            <a:spLocks noChangeArrowheads="1"/>
          </p:cNvSpPr>
          <p:nvPr/>
        </p:nvSpPr>
        <p:spPr bwMode="auto">
          <a:xfrm>
            <a:off x="7373870" y="4017104"/>
            <a:ext cx="1714331" cy="311036"/>
          </a:xfrm>
          <a:prstGeom prst="rect">
            <a:avLst/>
          </a:prstGeom>
          <a:noFill/>
          <a:ln w="9525">
            <a:noFill/>
            <a:miter lim="800000"/>
            <a:headEnd/>
            <a:tailEnd/>
          </a:ln>
        </p:spPr>
        <p:txBody>
          <a:bodyPr lIns="0" tIns="0" rIns="0" bIns="0" anchor="ctr"/>
          <a:lstStyle/>
          <a:p>
            <a:pPr defTabSz="579438" eaLnBrk="0" hangingPunct="0"/>
            <a:r>
              <a:rPr lang="el-GR" sz="1400" b="1" dirty="0">
                <a:solidFill>
                  <a:srgbClr val="000000"/>
                </a:solidFill>
                <a:ea typeface="Times New Roman" pitchFamily="18" charset="0"/>
                <a:cs typeface="Arial" charset="0"/>
              </a:rPr>
              <a:t>Εδαφικές</a:t>
            </a:r>
            <a:endParaRPr lang="el-GR" sz="1400" dirty="0">
              <a:ea typeface="Times New Roman" pitchFamily="18" charset="0"/>
              <a:cs typeface="Arial" charset="0"/>
            </a:endParaRPr>
          </a:p>
          <a:p>
            <a:pPr defTabSz="579438" eaLnBrk="0" hangingPunct="0"/>
            <a:r>
              <a:rPr lang="el-GR" sz="1400" b="1" dirty="0">
                <a:solidFill>
                  <a:srgbClr val="000000"/>
                </a:solidFill>
                <a:ea typeface="Times New Roman" pitchFamily="18" charset="0"/>
                <a:cs typeface="Arial" charset="0"/>
              </a:rPr>
              <a:t> εναποθέσεις</a:t>
            </a:r>
            <a:endParaRPr lang="el-GR" sz="1400" dirty="0"/>
          </a:p>
        </p:txBody>
      </p:sp>
      <p:sp>
        <p:nvSpPr>
          <p:cNvPr id="2" name="Title 1"/>
          <p:cNvSpPr>
            <a:spLocks noGrp="1"/>
          </p:cNvSpPr>
          <p:nvPr>
            <p:ph type="title"/>
          </p:nvPr>
        </p:nvSpPr>
        <p:spPr/>
        <p:txBody>
          <a:bodyPr>
            <a:normAutofit fontScale="90000"/>
          </a:bodyPr>
          <a:lstStyle/>
          <a:p>
            <a:r>
              <a:rPr lang="el-GR" sz="3200" dirty="0">
                <a:solidFill>
                  <a:prstClr val="white"/>
                </a:solidFill>
              </a:rPr>
              <a:t>Αποτελέσματα διαγνωστικής εξέτασης</a:t>
            </a:r>
            <a:br>
              <a:rPr lang="el-GR" sz="3200" dirty="0">
                <a:solidFill>
                  <a:prstClr val="white"/>
                </a:solidFill>
              </a:rPr>
            </a:br>
            <a:r>
              <a:rPr lang="en-US" sz="3200" dirty="0">
                <a:solidFill>
                  <a:prstClr val="white"/>
                </a:solidFill>
              </a:rPr>
              <a:t>XRD</a:t>
            </a:r>
            <a:endParaRPr lang="el-GR" dirty="0"/>
          </a:p>
        </p:txBody>
      </p:sp>
      <p:sp>
        <p:nvSpPr>
          <p:cNvPr id="45" name="Rectangle 46"/>
          <p:cNvSpPr>
            <a:spLocks noChangeArrowheads="1"/>
          </p:cNvSpPr>
          <p:nvPr/>
        </p:nvSpPr>
        <p:spPr bwMode="auto">
          <a:xfrm>
            <a:off x="6866336" y="1826054"/>
            <a:ext cx="434495" cy="394613"/>
          </a:xfrm>
          <a:prstGeom prst="rect">
            <a:avLst/>
          </a:prstGeom>
          <a:solidFill>
            <a:schemeClr val="accent1"/>
          </a:solidFill>
          <a:ln w="13">
            <a:noFill/>
            <a:miter lim="800000"/>
            <a:headEnd/>
            <a:tailEnd/>
          </a:ln>
        </p:spPr>
        <p:txBody>
          <a:bodyPr/>
          <a:lstStyle/>
          <a:p>
            <a:endParaRPr lang="el-GR"/>
          </a:p>
        </p:txBody>
      </p:sp>
      <p:sp>
        <p:nvSpPr>
          <p:cNvPr id="46" name="Rectangle 48"/>
          <p:cNvSpPr>
            <a:spLocks noChangeArrowheads="1"/>
          </p:cNvSpPr>
          <p:nvPr/>
        </p:nvSpPr>
        <p:spPr bwMode="auto">
          <a:xfrm>
            <a:off x="6866336" y="2363190"/>
            <a:ext cx="434495" cy="397675"/>
          </a:xfrm>
          <a:prstGeom prst="rect">
            <a:avLst/>
          </a:prstGeom>
          <a:solidFill>
            <a:srgbClr val="990033"/>
          </a:solidFill>
          <a:ln w="13">
            <a:noFill/>
            <a:miter lim="800000"/>
            <a:headEnd/>
            <a:tailEnd/>
          </a:ln>
        </p:spPr>
        <p:txBody>
          <a:bodyPr/>
          <a:lstStyle/>
          <a:p>
            <a:endParaRPr lang="el-GR"/>
          </a:p>
        </p:txBody>
      </p:sp>
      <p:sp>
        <p:nvSpPr>
          <p:cNvPr id="47" name="Rectangle 50"/>
          <p:cNvSpPr>
            <a:spLocks noChangeArrowheads="1"/>
          </p:cNvSpPr>
          <p:nvPr/>
        </p:nvSpPr>
        <p:spPr bwMode="auto">
          <a:xfrm>
            <a:off x="6866336" y="2877029"/>
            <a:ext cx="434495" cy="397675"/>
          </a:xfrm>
          <a:prstGeom prst="rect">
            <a:avLst/>
          </a:prstGeom>
          <a:solidFill>
            <a:srgbClr val="FFC000"/>
          </a:solidFill>
          <a:ln w="13">
            <a:noFill/>
            <a:miter lim="800000"/>
            <a:headEnd/>
            <a:tailEnd/>
          </a:ln>
        </p:spPr>
        <p:txBody>
          <a:bodyPr/>
          <a:lstStyle/>
          <a:p>
            <a:endParaRPr lang="el-GR"/>
          </a:p>
        </p:txBody>
      </p:sp>
      <p:sp>
        <p:nvSpPr>
          <p:cNvPr id="48" name="Rectangle 50"/>
          <p:cNvSpPr>
            <a:spLocks noChangeArrowheads="1"/>
          </p:cNvSpPr>
          <p:nvPr/>
        </p:nvSpPr>
        <p:spPr bwMode="auto">
          <a:xfrm>
            <a:off x="6866336" y="3423710"/>
            <a:ext cx="434495" cy="397675"/>
          </a:xfrm>
          <a:prstGeom prst="rect">
            <a:avLst/>
          </a:prstGeom>
          <a:solidFill>
            <a:schemeClr val="accent1">
              <a:lumMod val="40000"/>
              <a:lumOff val="60000"/>
            </a:schemeClr>
          </a:solidFill>
          <a:ln w="13">
            <a:noFill/>
            <a:miter lim="800000"/>
            <a:headEnd/>
            <a:tailEnd/>
          </a:ln>
        </p:spPr>
        <p:txBody>
          <a:bodyPr/>
          <a:lstStyle/>
          <a:p>
            <a:endParaRPr lang="el-GR"/>
          </a:p>
        </p:txBody>
      </p:sp>
      <p:sp>
        <p:nvSpPr>
          <p:cNvPr id="49" name="Rectangle 50"/>
          <p:cNvSpPr>
            <a:spLocks noChangeArrowheads="1"/>
          </p:cNvSpPr>
          <p:nvPr/>
        </p:nvSpPr>
        <p:spPr bwMode="auto">
          <a:xfrm>
            <a:off x="6858371" y="3973785"/>
            <a:ext cx="434495" cy="397675"/>
          </a:xfrm>
          <a:prstGeom prst="rect">
            <a:avLst/>
          </a:prstGeom>
          <a:solidFill>
            <a:schemeClr val="accent3">
              <a:lumMod val="75000"/>
            </a:schemeClr>
          </a:solidFill>
          <a:ln w="13">
            <a:noFill/>
            <a:miter lim="800000"/>
            <a:headEnd/>
            <a:tailEnd/>
          </a:ln>
        </p:spPr>
        <p:txBody>
          <a:bodyPr/>
          <a:lstStyle/>
          <a:p>
            <a:endParaRPr lang="el-GR"/>
          </a:p>
        </p:txBody>
      </p:sp>
      <p:sp>
        <p:nvSpPr>
          <p:cNvPr id="35" name="TextBox 34"/>
          <p:cNvSpPr txBox="1"/>
          <p:nvPr/>
        </p:nvSpPr>
        <p:spPr>
          <a:xfrm>
            <a:off x="123561" y="4572632"/>
            <a:ext cx="2241521"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4905633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a:solidFill>
                  <a:prstClr val="white"/>
                </a:solidFill>
              </a:rPr>
              <a:t>Αποτελέσματα διαγνωστικής εξέτασης</a:t>
            </a:r>
            <a:br>
              <a:rPr lang="el-GR" sz="3200" dirty="0">
                <a:solidFill>
                  <a:prstClr val="white"/>
                </a:solidFill>
              </a:rPr>
            </a:br>
            <a:r>
              <a:rPr lang="en-US" sz="3200" dirty="0">
                <a:solidFill>
                  <a:prstClr val="white"/>
                </a:solidFill>
              </a:rPr>
              <a:t>XRD</a:t>
            </a:r>
            <a:endParaRPr lang="el-GR" dirty="0"/>
          </a:p>
        </p:txBody>
      </p:sp>
      <p:sp>
        <p:nvSpPr>
          <p:cNvPr id="37" name="Rectangle 4"/>
          <p:cNvSpPr>
            <a:spLocks noChangeArrowheads="1"/>
          </p:cNvSpPr>
          <p:nvPr/>
        </p:nvSpPr>
        <p:spPr bwMode="auto">
          <a:xfrm>
            <a:off x="2610507" y="1251008"/>
            <a:ext cx="4447033" cy="418532"/>
          </a:xfrm>
          <a:prstGeom prst="rect">
            <a:avLst/>
          </a:prstGeom>
          <a:noFill/>
          <a:ln w="9525">
            <a:noFill/>
            <a:miter lim="800000"/>
            <a:headEnd/>
            <a:tailEnd/>
          </a:ln>
        </p:spPr>
        <p:txBody>
          <a:bodyPr lIns="0" tIns="0" rIns="0" bIns="0" anchor="ctr"/>
          <a:lstStyle/>
          <a:p>
            <a:pPr algn="ctr" defTabSz="579438"/>
            <a:r>
              <a:rPr lang="el-GR" b="1" dirty="0">
                <a:solidFill>
                  <a:srgbClr val="000000"/>
                </a:solidFill>
              </a:rPr>
              <a:t>Ανθρακικά Προϊόντα Διάβρωσης</a:t>
            </a:r>
            <a:endParaRPr lang="el-GR" sz="3200" dirty="0"/>
          </a:p>
        </p:txBody>
      </p:sp>
      <p:grpSp>
        <p:nvGrpSpPr>
          <p:cNvPr id="69" name="Group 5"/>
          <p:cNvGrpSpPr>
            <a:grpSpLocks/>
          </p:cNvGrpSpPr>
          <p:nvPr/>
        </p:nvGrpSpPr>
        <p:grpSpPr bwMode="auto">
          <a:xfrm>
            <a:off x="610192" y="1860598"/>
            <a:ext cx="5906108" cy="2488896"/>
            <a:chOff x="2750" y="4153"/>
            <a:chExt cx="7381" cy="3058"/>
          </a:xfrm>
        </p:grpSpPr>
        <p:grpSp>
          <p:nvGrpSpPr>
            <p:cNvPr id="82" name="Group 8"/>
            <p:cNvGrpSpPr>
              <a:grpSpLocks/>
            </p:cNvGrpSpPr>
            <p:nvPr/>
          </p:nvGrpSpPr>
          <p:grpSpPr bwMode="auto">
            <a:xfrm>
              <a:off x="3708" y="4153"/>
              <a:ext cx="6423" cy="3058"/>
              <a:chOff x="3708" y="4153"/>
              <a:chExt cx="6423" cy="3058"/>
            </a:xfrm>
          </p:grpSpPr>
          <p:sp>
            <p:nvSpPr>
              <p:cNvPr id="83" name="Freeform 9"/>
              <p:cNvSpPr>
                <a:spLocks/>
              </p:cNvSpPr>
              <p:nvPr/>
            </p:nvSpPr>
            <p:spPr bwMode="auto">
              <a:xfrm>
                <a:off x="5417" y="4430"/>
                <a:ext cx="553" cy="1544"/>
              </a:xfrm>
              <a:custGeom>
                <a:avLst/>
                <a:gdLst>
                  <a:gd name="T0" fmla="*/ 553 w 553"/>
                  <a:gd name="T1" fmla="*/ 738 h 1544"/>
                  <a:gd name="T2" fmla="*/ 0 w 553"/>
                  <a:gd name="T3" fmla="*/ 0 h 1544"/>
                  <a:gd name="T4" fmla="*/ 0 w 553"/>
                  <a:gd name="T5" fmla="*/ 806 h 1544"/>
                  <a:gd name="T6" fmla="*/ 553 w 553"/>
                  <a:gd name="T7" fmla="*/ 1544 h 1544"/>
                  <a:gd name="T8" fmla="*/ 553 w 553"/>
                  <a:gd name="T9" fmla="*/ 738 h 1544"/>
                  <a:gd name="T10" fmla="*/ 0 60000 65536"/>
                  <a:gd name="T11" fmla="*/ 0 60000 65536"/>
                  <a:gd name="T12" fmla="*/ 0 60000 65536"/>
                  <a:gd name="T13" fmla="*/ 0 60000 65536"/>
                  <a:gd name="T14" fmla="*/ 0 60000 65536"/>
                  <a:gd name="T15" fmla="*/ 0 w 553"/>
                  <a:gd name="T16" fmla="*/ 0 h 1544"/>
                  <a:gd name="T17" fmla="*/ 553 w 553"/>
                  <a:gd name="T18" fmla="*/ 1544 h 1544"/>
                </a:gdLst>
                <a:ahLst/>
                <a:cxnLst>
                  <a:cxn ang="T10">
                    <a:pos x="T0" y="T1"/>
                  </a:cxn>
                  <a:cxn ang="T11">
                    <a:pos x="T2" y="T3"/>
                  </a:cxn>
                  <a:cxn ang="T12">
                    <a:pos x="T4" y="T5"/>
                  </a:cxn>
                  <a:cxn ang="T13">
                    <a:pos x="T6" y="T7"/>
                  </a:cxn>
                  <a:cxn ang="T14">
                    <a:pos x="T8" y="T9"/>
                  </a:cxn>
                </a:cxnLst>
                <a:rect l="T15" t="T16" r="T17" b="T18"/>
                <a:pathLst>
                  <a:path w="553" h="1544">
                    <a:moveTo>
                      <a:pt x="553" y="738"/>
                    </a:moveTo>
                    <a:lnTo>
                      <a:pt x="0" y="0"/>
                    </a:lnTo>
                    <a:lnTo>
                      <a:pt x="0" y="806"/>
                    </a:lnTo>
                    <a:lnTo>
                      <a:pt x="553" y="1544"/>
                    </a:lnTo>
                    <a:lnTo>
                      <a:pt x="553" y="738"/>
                    </a:lnTo>
                    <a:close/>
                  </a:path>
                </a:pathLst>
              </a:custGeom>
              <a:solidFill>
                <a:schemeClr val="accent1">
                  <a:lumMod val="60000"/>
                  <a:lumOff val="40000"/>
                </a:schemeClr>
              </a:solidFill>
              <a:ln w="9525">
                <a:noFill/>
                <a:prstDash val="solid"/>
                <a:round/>
                <a:headEnd/>
                <a:tailEnd/>
              </a:ln>
            </p:spPr>
            <p:txBody>
              <a:bodyPr/>
              <a:lstStyle/>
              <a:p>
                <a:endParaRPr lang="el-GR" sz="1400"/>
              </a:p>
            </p:txBody>
          </p:sp>
          <p:sp>
            <p:nvSpPr>
              <p:cNvPr id="84" name="Freeform 10"/>
              <p:cNvSpPr>
                <a:spLocks/>
              </p:cNvSpPr>
              <p:nvPr/>
            </p:nvSpPr>
            <p:spPr bwMode="auto">
              <a:xfrm>
                <a:off x="5417" y="4414"/>
                <a:ext cx="553" cy="754"/>
              </a:xfrm>
              <a:custGeom>
                <a:avLst/>
                <a:gdLst>
                  <a:gd name="T0" fmla="*/ 0 w 553"/>
                  <a:gd name="T1" fmla="*/ 12 h 754"/>
                  <a:gd name="T2" fmla="*/ 0 w 553"/>
                  <a:gd name="T3" fmla="*/ 12 h 754"/>
                  <a:gd name="T4" fmla="*/ 49 w 553"/>
                  <a:gd name="T5" fmla="*/ 12 h 754"/>
                  <a:gd name="T6" fmla="*/ 49 w 553"/>
                  <a:gd name="T7" fmla="*/ 12 h 754"/>
                  <a:gd name="T8" fmla="*/ 49 w 553"/>
                  <a:gd name="T9" fmla="*/ 12 h 754"/>
                  <a:gd name="T10" fmla="*/ 99 w 553"/>
                  <a:gd name="T11" fmla="*/ 8 h 754"/>
                  <a:gd name="T12" fmla="*/ 99 w 553"/>
                  <a:gd name="T13" fmla="*/ 8 h 754"/>
                  <a:gd name="T14" fmla="*/ 99 w 553"/>
                  <a:gd name="T15" fmla="*/ 8 h 754"/>
                  <a:gd name="T16" fmla="*/ 148 w 553"/>
                  <a:gd name="T17" fmla="*/ 8 h 754"/>
                  <a:gd name="T18" fmla="*/ 148 w 553"/>
                  <a:gd name="T19" fmla="*/ 8 h 754"/>
                  <a:gd name="T20" fmla="*/ 148 w 553"/>
                  <a:gd name="T21" fmla="*/ 8 h 754"/>
                  <a:gd name="T22" fmla="*/ 201 w 553"/>
                  <a:gd name="T23" fmla="*/ 4 h 754"/>
                  <a:gd name="T24" fmla="*/ 201 w 553"/>
                  <a:gd name="T25" fmla="*/ 4 h 754"/>
                  <a:gd name="T26" fmla="*/ 201 w 553"/>
                  <a:gd name="T27" fmla="*/ 4 h 754"/>
                  <a:gd name="T28" fmla="*/ 250 w 553"/>
                  <a:gd name="T29" fmla="*/ 4 h 754"/>
                  <a:gd name="T30" fmla="*/ 250 w 553"/>
                  <a:gd name="T31" fmla="*/ 4 h 754"/>
                  <a:gd name="T32" fmla="*/ 250 w 553"/>
                  <a:gd name="T33" fmla="*/ 4 h 754"/>
                  <a:gd name="T34" fmla="*/ 300 w 553"/>
                  <a:gd name="T35" fmla="*/ 4 h 754"/>
                  <a:gd name="T36" fmla="*/ 300 w 553"/>
                  <a:gd name="T37" fmla="*/ 4 h 754"/>
                  <a:gd name="T38" fmla="*/ 300 w 553"/>
                  <a:gd name="T39" fmla="*/ 4 h 754"/>
                  <a:gd name="T40" fmla="*/ 353 w 553"/>
                  <a:gd name="T41" fmla="*/ 0 h 754"/>
                  <a:gd name="T42" fmla="*/ 353 w 553"/>
                  <a:gd name="T43" fmla="*/ 0 h 754"/>
                  <a:gd name="T44" fmla="*/ 353 w 553"/>
                  <a:gd name="T45" fmla="*/ 0 h 754"/>
                  <a:gd name="T46" fmla="*/ 402 w 553"/>
                  <a:gd name="T47" fmla="*/ 0 h 754"/>
                  <a:gd name="T48" fmla="*/ 402 w 553"/>
                  <a:gd name="T49" fmla="*/ 0 h 754"/>
                  <a:gd name="T50" fmla="*/ 402 w 553"/>
                  <a:gd name="T51" fmla="*/ 0 h 754"/>
                  <a:gd name="T52" fmla="*/ 451 w 553"/>
                  <a:gd name="T53" fmla="*/ 0 h 754"/>
                  <a:gd name="T54" fmla="*/ 451 w 553"/>
                  <a:gd name="T55" fmla="*/ 0 h 754"/>
                  <a:gd name="T56" fmla="*/ 451 w 553"/>
                  <a:gd name="T57" fmla="*/ 0 h 754"/>
                  <a:gd name="T58" fmla="*/ 504 w 553"/>
                  <a:gd name="T59" fmla="*/ 0 h 754"/>
                  <a:gd name="T60" fmla="*/ 504 w 553"/>
                  <a:gd name="T61" fmla="*/ 0 h 754"/>
                  <a:gd name="T62" fmla="*/ 504 w 553"/>
                  <a:gd name="T63" fmla="*/ 0 h 754"/>
                  <a:gd name="T64" fmla="*/ 553 w 553"/>
                  <a:gd name="T65" fmla="*/ 0 h 754"/>
                  <a:gd name="T66" fmla="*/ 553 w 553"/>
                  <a:gd name="T67" fmla="*/ 0 h 754"/>
                  <a:gd name="T68" fmla="*/ 553 w 553"/>
                  <a:gd name="T69" fmla="*/ 754 h 754"/>
                  <a:gd name="T70" fmla="*/ 0 w 553"/>
                  <a:gd name="T71" fmla="*/ 12 h 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754"/>
                  <a:gd name="T110" fmla="*/ 553 w 553"/>
                  <a:gd name="T111" fmla="*/ 754 h 7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754">
                    <a:moveTo>
                      <a:pt x="0" y="12"/>
                    </a:moveTo>
                    <a:lnTo>
                      <a:pt x="0" y="12"/>
                    </a:lnTo>
                    <a:lnTo>
                      <a:pt x="49" y="12"/>
                    </a:lnTo>
                    <a:lnTo>
                      <a:pt x="99" y="8"/>
                    </a:lnTo>
                    <a:lnTo>
                      <a:pt x="148" y="8"/>
                    </a:lnTo>
                    <a:lnTo>
                      <a:pt x="201" y="4"/>
                    </a:lnTo>
                    <a:lnTo>
                      <a:pt x="250" y="4"/>
                    </a:lnTo>
                    <a:lnTo>
                      <a:pt x="300" y="4"/>
                    </a:lnTo>
                    <a:lnTo>
                      <a:pt x="353" y="0"/>
                    </a:lnTo>
                    <a:lnTo>
                      <a:pt x="402" y="0"/>
                    </a:lnTo>
                    <a:lnTo>
                      <a:pt x="451" y="0"/>
                    </a:lnTo>
                    <a:lnTo>
                      <a:pt x="504" y="0"/>
                    </a:lnTo>
                    <a:lnTo>
                      <a:pt x="553" y="0"/>
                    </a:lnTo>
                    <a:lnTo>
                      <a:pt x="553" y="754"/>
                    </a:lnTo>
                    <a:lnTo>
                      <a:pt x="0" y="12"/>
                    </a:lnTo>
                    <a:close/>
                  </a:path>
                </a:pathLst>
              </a:custGeom>
              <a:solidFill>
                <a:schemeClr val="accent1">
                  <a:lumMod val="20000"/>
                  <a:lumOff val="80000"/>
                </a:schemeClr>
              </a:solidFill>
              <a:ln w="9525">
                <a:noFill/>
                <a:prstDash val="solid"/>
                <a:round/>
                <a:headEnd/>
                <a:tailEnd/>
              </a:ln>
            </p:spPr>
            <p:txBody>
              <a:bodyPr/>
              <a:lstStyle/>
              <a:p>
                <a:endParaRPr lang="el-GR" sz="1400"/>
              </a:p>
            </p:txBody>
          </p:sp>
          <p:sp>
            <p:nvSpPr>
              <p:cNvPr id="85" name="Freeform 11"/>
              <p:cNvSpPr>
                <a:spLocks/>
              </p:cNvSpPr>
              <p:nvPr/>
            </p:nvSpPr>
            <p:spPr bwMode="auto">
              <a:xfrm>
                <a:off x="6123" y="4603"/>
                <a:ext cx="2023" cy="1347"/>
              </a:xfrm>
              <a:custGeom>
                <a:avLst/>
                <a:gdLst>
                  <a:gd name="T0" fmla="*/ 0 w 2023"/>
                  <a:gd name="T1" fmla="*/ 541 h 1347"/>
                  <a:gd name="T2" fmla="*/ 2023 w 2023"/>
                  <a:gd name="T3" fmla="*/ 0 h 1347"/>
                  <a:gd name="T4" fmla="*/ 2023 w 2023"/>
                  <a:gd name="T5" fmla="*/ 806 h 1347"/>
                  <a:gd name="T6" fmla="*/ 0 w 2023"/>
                  <a:gd name="T7" fmla="*/ 1347 h 1347"/>
                  <a:gd name="T8" fmla="*/ 0 w 2023"/>
                  <a:gd name="T9" fmla="*/ 541 h 1347"/>
                  <a:gd name="T10" fmla="*/ 0 60000 65536"/>
                  <a:gd name="T11" fmla="*/ 0 60000 65536"/>
                  <a:gd name="T12" fmla="*/ 0 60000 65536"/>
                  <a:gd name="T13" fmla="*/ 0 60000 65536"/>
                  <a:gd name="T14" fmla="*/ 0 60000 65536"/>
                  <a:gd name="T15" fmla="*/ 0 w 2023"/>
                  <a:gd name="T16" fmla="*/ 0 h 1347"/>
                  <a:gd name="T17" fmla="*/ 2023 w 2023"/>
                  <a:gd name="T18" fmla="*/ 1347 h 1347"/>
                </a:gdLst>
                <a:ahLst/>
                <a:cxnLst>
                  <a:cxn ang="T10">
                    <a:pos x="T0" y="T1"/>
                  </a:cxn>
                  <a:cxn ang="T11">
                    <a:pos x="T2" y="T3"/>
                  </a:cxn>
                  <a:cxn ang="T12">
                    <a:pos x="T4" y="T5"/>
                  </a:cxn>
                  <a:cxn ang="T13">
                    <a:pos x="T6" y="T7"/>
                  </a:cxn>
                  <a:cxn ang="T14">
                    <a:pos x="T8" y="T9"/>
                  </a:cxn>
                </a:cxnLst>
                <a:rect l="T15" t="T16" r="T17" b="T18"/>
                <a:pathLst>
                  <a:path w="2023" h="1347">
                    <a:moveTo>
                      <a:pt x="0" y="541"/>
                    </a:moveTo>
                    <a:lnTo>
                      <a:pt x="2023" y="0"/>
                    </a:lnTo>
                    <a:lnTo>
                      <a:pt x="2023" y="806"/>
                    </a:lnTo>
                    <a:lnTo>
                      <a:pt x="0" y="1347"/>
                    </a:lnTo>
                    <a:lnTo>
                      <a:pt x="0" y="541"/>
                    </a:lnTo>
                    <a:close/>
                  </a:path>
                </a:pathLst>
              </a:custGeom>
              <a:solidFill>
                <a:schemeClr val="accent6">
                  <a:lumMod val="75000"/>
                </a:schemeClr>
              </a:solidFill>
              <a:ln w="9525">
                <a:noFill/>
                <a:prstDash val="solid"/>
                <a:round/>
                <a:headEnd/>
                <a:tailEnd/>
              </a:ln>
            </p:spPr>
            <p:txBody>
              <a:bodyPr/>
              <a:lstStyle/>
              <a:p>
                <a:endParaRPr lang="el-GR" sz="1400"/>
              </a:p>
            </p:txBody>
          </p:sp>
          <p:sp>
            <p:nvSpPr>
              <p:cNvPr id="86" name="Freeform 12"/>
              <p:cNvSpPr>
                <a:spLocks/>
              </p:cNvSpPr>
              <p:nvPr/>
            </p:nvSpPr>
            <p:spPr bwMode="auto">
              <a:xfrm>
                <a:off x="6123" y="4391"/>
                <a:ext cx="2023" cy="753"/>
              </a:xfrm>
              <a:custGeom>
                <a:avLst/>
                <a:gdLst>
                  <a:gd name="T0" fmla="*/ 53 w 2023"/>
                  <a:gd name="T1" fmla="*/ 0 h 753"/>
                  <a:gd name="T2" fmla="*/ 102 w 2023"/>
                  <a:gd name="T3" fmla="*/ 0 h 753"/>
                  <a:gd name="T4" fmla="*/ 152 w 2023"/>
                  <a:gd name="T5" fmla="*/ 0 h 753"/>
                  <a:gd name="T6" fmla="*/ 205 w 2023"/>
                  <a:gd name="T7" fmla="*/ 0 h 753"/>
                  <a:gd name="T8" fmla="*/ 254 w 2023"/>
                  <a:gd name="T9" fmla="*/ 3 h 753"/>
                  <a:gd name="T10" fmla="*/ 307 w 2023"/>
                  <a:gd name="T11" fmla="*/ 3 h 753"/>
                  <a:gd name="T12" fmla="*/ 356 w 2023"/>
                  <a:gd name="T13" fmla="*/ 3 h 753"/>
                  <a:gd name="T14" fmla="*/ 405 w 2023"/>
                  <a:gd name="T15" fmla="*/ 7 h 753"/>
                  <a:gd name="T16" fmla="*/ 455 w 2023"/>
                  <a:gd name="T17" fmla="*/ 7 h 753"/>
                  <a:gd name="T18" fmla="*/ 508 w 2023"/>
                  <a:gd name="T19" fmla="*/ 11 h 753"/>
                  <a:gd name="T20" fmla="*/ 557 w 2023"/>
                  <a:gd name="T21" fmla="*/ 11 h 753"/>
                  <a:gd name="T22" fmla="*/ 606 w 2023"/>
                  <a:gd name="T23" fmla="*/ 15 h 753"/>
                  <a:gd name="T24" fmla="*/ 656 w 2023"/>
                  <a:gd name="T25" fmla="*/ 18 h 753"/>
                  <a:gd name="T26" fmla="*/ 705 w 2023"/>
                  <a:gd name="T27" fmla="*/ 22 h 753"/>
                  <a:gd name="T28" fmla="*/ 754 w 2023"/>
                  <a:gd name="T29" fmla="*/ 26 h 753"/>
                  <a:gd name="T30" fmla="*/ 803 w 2023"/>
                  <a:gd name="T31" fmla="*/ 26 h 753"/>
                  <a:gd name="T32" fmla="*/ 853 w 2023"/>
                  <a:gd name="T33" fmla="*/ 30 h 753"/>
                  <a:gd name="T34" fmla="*/ 902 w 2023"/>
                  <a:gd name="T35" fmla="*/ 34 h 753"/>
                  <a:gd name="T36" fmla="*/ 947 w 2023"/>
                  <a:gd name="T37" fmla="*/ 41 h 753"/>
                  <a:gd name="T38" fmla="*/ 997 w 2023"/>
                  <a:gd name="T39" fmla="*/ 45 h 753"/>
                  <a:gd name="T40" fmla="*/ 1046 w 2023"/>
                  <a:gd name="T41" fmla="*/ 49 h 753"/>
                  <a:gd name="T42" fmla="*/ 1091 w 2023"/>
                  <a:gd name="T43" fmla="*/ 53 h 753"/>
                  <a:gd name="T44" fmla="*/ 1141 w 2023"/>
                  <a:gd name="T45" fmla="*/ 60 h 753"/>
                  <a:gd name="T46" fmla="*/ 1186 w 2023"/>
                  <a:gd name="T47" fmla="*/ 64 h 753"/>
                  <a:gd name="T48" fmla="*/ 1231 w 2023"/>
                  <a:gd name="T49" fmla="*/ 68 h 753"/>
                  <a:gd name="T50" fmla="*/ 1277 w 2023"/>
                  <a:gd name="T51" fmla="*/ 75 h 753"/>
                  <a:gd name="T52" fmla="*/ 1322 w 2023"/>
                  <a:gd name="T53" fmla="*/ 79 h 753"/>
                  <a:gd name="T54" fmla="*/ 1368 w 2023"/>
                  <a:gd name="T55" fmla="*/ 87 h 753"/>
                  <a:gd name="T56" fmla="*/ 1413 w 2023"/>
                  <a:gd name="T57" fmla="*/ 94 h 753"/>
                  <a:gd name="T58" fmla="*/ 1459 w 2023"/>
                  <a:gd name="T59" fmla="*/ 98 h 753"/>
                  <a:gd name="T60" fmla="*/ 1500 w 2023"/>
                  <a:gd name="T61" fmla="*/ 106 h 753"/>
                  <a:gd name="T62" fmla="*/ 1542 w 2023"/>
                  <a:gd name="T63" fmla="*/ 113 h 753"/>
                  <a:gd name="T64" fmla="*/ 1588 w 2023"/>
                  <a:gd name="T65" fmla="*/ 121 h 753"/>
                  <a:gd name="T66" fmla="*/ 1629 w 2023"/>
                  <a:gd name="T67" fmla="*/ 128 h 753"/>
                  <a:gd name="T68" fmla="*/ 1671 w 2023"/>
                  <a:gd name="T69" fmla="*/ 136 h 753"/>
                  <a:gd name="T70" fmla="*/ 1713 w 2023"/>
                  <a:gd name="T71" fmla="*/ 143 h 753"/>
                  <a:gd name="T72" fmla="*/ 1754 w 2023"/>
                  <a:gd name="T73" fmla="*/ 151 h 753"/>
                  <a:gd name="T74" fmla="*/ 1792 w 2023"/>
                  <a:gd name="T75" fmla="*/ 159 h 753"/>
                  <a:gd name="T76" fmla="*/ 1834 w 2023"/>
                  <a:gd name="T77" fmla="*/ 166 h 753"/>
                  <a:gd name="T78" fmla="*/ 1872 w 2023"/>
                  <a:gd name="T79" fmla="*/ 174 h 753"/>
                  <a:gd name="T80" fmla="*/ 1910 w 2023"/>
                  <a:gd name="T81" fmla="*/ 185 h 753"/>
                  <a:gd name="T82" fmla="*/ 1948 w 2023"/>
                  <a:gd name="T83" fmla="*/ 193 h 753"/>
                  <a:gd name="T84" fmla="*/ 1986 w 2023"/>
                  <a:gd name="T85" fmla="*/ 200 h 753"/>
                  <a:gd name="T86" fmla="*/ 2023 w 2023"/>
                  <a:gd name="T87" fmla="*/ 212 h 753"/>
                  <a:gd name="T88" fmla="*/ 0 w 2023"/>
                  <a:gd name="T89" fmla="*/ 0 h 7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23"/>
                  <a:gd name="T136" fmla="*/ 0 h 753"/>
                  <a:gd name="T137" fmla="*/ 2023 w 2023"/>
                  <a:gd name="T138" fmla="*/ 753 h 7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23" h="753">
                    <a:moveTo>
                      <a:pt x="0" y="0"/>
                    </a:moveTo>
                    <a:lnTo>
                      <a:pt x="0" y="0"/>
                    </a:lnTo>
                    <a:lnTo>
                      <a:pt x="53" y="0"/>
                    </a:lnTo>
                    <a:lnTo>
                      <a:pt x="102" y="0"/>
                    </a:lnTo>
                    <a:lnTo>
                      <a:pt x="152" y="0"/>
                    </a:lnTo>
                    <a:lnTo>
                      <a:pt x="205" y="0"/>
                    </a:lnTo>
                    <a:lnTo>
                      <a:pt x="254" y="3"/>
                    </a:lnTo>
                    <a:lnTo>
                      <a:pt x="307" y="3"/>
                    </a:lnTo>
                    <a:lnTo>
                      <a:pt x="356" y="3"/>
                    </a:lnTo>
                    <a:lnTo>
                      <a:pt x="405" y="7"/>
                    </a:lnTo>
                    <a:lnTo>
                      <a:pt x="455" y="7"/>
                    </a:lnTo>
                    <a:lnTo>
                      <a:pt x="508" y="11"/>
                    </a:lnTo>
                    <a:lnTo>
                      <a:pt x="557" y="11"/>
                    </a:lnTo>
                    <a:lnTo>
                      <a:pt x="606" y="15"/>
                    </a:lnTo>
                    <a:lnTo>
                      <a:pt x="656" y="18"/>
                    </a:lnTo>
                    <a:lnTo>
                      <a:pt x="705" y="22"/>
                    </a:lnTo>
                    <a:lnTo>
                      <a:pt x="754" y="26"/>
                    </a:lnTo>
                    <a:lnTo>
                      <a:pt x="803" y="26"/>
                    </a:lnTo>
                    <a:lnTo>
                      <a:pt x="853" y="30"/>
                    </a:lnTo>
                    <a:lnTo>
                      <a:pt x="902" y="34"/>
                    </a:lnTo>
                    <a:lnTo>
                      <a:pt x="947" y="41"/>
                    </a:lnTo>
                    <a:lnTo>
                      <a:pt x="997" y="45"/>
                    </a:lnTo>
                    <a:lnTo>
                      <a:pt x="1046" y="49"/>
                    </a:lnTo>
                    <a:lnTo>
                      <a:pt x="1091" y="53"/>
                    </a:lnTo>
                    <a:lnTo>
                      <a:pt x="1141" y="60"/>
                    </a:lnTo>
                    <a:lnTo>
                      <a:pt x="1186" y="64"/>
                    </a:lnTo>
                    <a:lnTo>
                      <a:pt x="1231" y="68"/>
                    </a:lnTo>
                    <a:lnTo>
                      <a:pt x="1277" y="75"/>
                    </a:lnTo>
                    <a:lnTo>
                      <a:pt x="1322" y="79"/>
                    </a:lnTo>
                    <a:lnTo>
                      <a:pt x="1368" y="87"/>
                    </a:lnTo>
                    <a:lnTo>
                      <a:pt x="1413" y="94"/>
                    </a:lnTo>
                    <a:lnTo>
                      <a:pt x="1459" y="98"/>
                    </a:lnTo>
                    <a:lnTo>
                      <a:pt x="1500" y="106"/>
                    </a:lnTo>
                    <a:lnTo>
                      <a:pt x="1542" y="113"/>
                    </a:lnTo>
                    <a:lnTo>
                      <a:pt x="1588" y="121"/>
                    </a:lnTo>
                    <a:lnTo>
                      <a:pt x="1629" y="128"/>
                    </a:lnTo>
                    <a:lnTo>
                      <a:pt x="1671" y="136"/>
                    </a:lnTo>
                    <a:lnTo>
                      <a:pt x="1713" y="143"/>
                    </a:lnTo>
                    <a:lnTo>
                      <a:pt x="1754" y="151"/>
                    </a:lnTo>
                    <a:lnTo>
                      <a:pt x="1792" y="159"/>
                    </a:lnTo>
                    <a:lnTo>
                      <a:pt x="1834" y="166"/>
                    </a:lnTo>
                    <a:lnTo>
                      <a:pt x="1872" y="174"/>
                    </a:lnTo>
                    <a:lnTo>
                      <a:pt x="1910" y="185"/>
                    </a:lnTo>
                    <a:lnTo>
                      <a:pt x="1948" y="193"/>
                    </a:lnTo>
                    <a:lnTo>
                      <a:pt x="1986" y="200"/>
                    </a:lnTo>
                    <a:lnTo>
                      <a:pt x="2023" y="212"/>
                    </a:lnTo>
                    <a:lnTo>
                      <a:pt x="0" y="753"/>
                    </a:lnTo>
                    <a:lnTo>
                      <a:pt x="0" y="0"/>
                    </a:lnTo>
                    <a:close/>
                  </a:path>
                </a:pathLst>
              </a:custGeom>
              <a:solidFill>
                <a:srgbClr val="FFC000"/>
              </a:solidFill>
              <a:ln w="9525">
                <a:noFill/>
                <a:prstDash val="solid"/>
                <a:round/>
                <a:headEnd/>
                <a:tailEnd/>
              </a:ln>
            </p:spPr>
            <p:txBody>
              <a:bodyPr/>
              <a:lstStyle/>
              <a:p>
                <a:endParaRPr lang="el-GR" sz="1400"/>
              </a:p>
            </p:txBody>
          </p:sp>
          <p:sp>
            <p:nvSpPr>
              <p:cNvPr id="87" name="Freeform 13"/>
              <p:cNvSpPr>
                <a:spLocks/>
              </p:cNvSpPr>
              <p:nvPr/>
            </p:nvSpPr>
            <p:spPr bwMode="auto">
              <a:xfrm>
                <a:off x="6479" y="5042"/>
                <a:ext cx="2823" cy="988"/>
              </a:xfrm>
              <a:custGeom>
                <a:avLst/>
                <a:gdLst>
                  <a:gd name="T0" fmla="*/ 0 w 2823"/>
                  <a:gd name="T1" fmla="*/ 182 h 988"/>
                  <a:gd name="T2" fmla="*/ 2823 w 2823"/>
                  <a:gd name="T3" fmla="*/ 0 h 988"/>
                  <a:gd name="T4" fmla="*/ 2823 w 2823"/>
                  <a:gd name="T5" fmla="*/ 806 h 988"/>
                  <a:gd name="T6" fmla="*/ 0 w 2823"/>
                  <a:gd name="T7" fmla="*/ 988 h 988"/>
                  <a:gd name="T8" fmla="*/ 0 w 2823"/>
                  <a:gd name="T9" fmla="*/ 182 h 988"/>
                  <a:gd name="T10" fmla="*/ 0 60000 65536"/>
                  <a:gd name="T11" fmla="*/ 0 60000 65536"/>
                  <a:gd name="T12" fmla="*/ 0 60000 65536"/>
                  <a:gd name="T13" fmla="*/ 0 60000 65536"/>
                  <a:gd name="T14" fmla="*/ 0 60000 65536"/>
                  <a:gd name="T15" fmla="*/ 0 w 2823"/>
                  <a:gd name="T16" fmla="*/ 0 h 988"/>
                  <a:gd name="T17" fmla="*/ 2823 w 2823"/>
                  <a:gd name="T18" fmla="*/ 988 h 988"/>
                </a:gdLst>
                <a:ahLst/>
                <a:cxnLst>
                  <a:cxn ang="T10">
                    <a:pos x="T0" y="T1"/>
                  </a:cxn>
                  <a:cxn ang="T11">
                    <a:pos x="T2" y="T3"/>
                  </a:cxn>
                  <a:cxn ang="T12">
                    <a:pos x="T4" y="T5"/>
                  </a:cxn>
                  <a:cxn ang="T13">
                    <a:pos x="T6" y="T7"/>
                  </a:cxn>
                  <a:cxn ang="T14">
                    <a:pos x="T8" y="T9"/>
                  </a:cxn>
                </a:cxnLst>
                <a:rect l="T15" t="T16" r="T17" b="T18"/>
                <a:pathLst>
                  <a:path w="2823" h="988">
                    <a:moveTo>
                      <a:pt x="0" y="182"/>
                    </a:moveTo>
                    <a:lnTo>
                      <a:pt x="2823" y="0"/>
                    </a:lnTo>
                    <a:lnTo>
                      <a:pt x="2823" y="806"/>
                    </a:lnTo>
                    <a:lnTo>
                      <a:pt x="0" y="988"/>
                    </a:lnTo>
                    <a:lnTo>
                      <a:pt x="0" y="182"/>
                    </a:lnTo>
                    <a:close/>
                  </a:path>
                </a:pathLst>
              </a:custGeom>
              <a:solidFill>
                <a:schemeClr val="accent2">
                  <a:lumMod val="50000"/>
                </a:schemeClr>
              </a:solidFill>
              <a:ln w="9525">
                <a:noFill/>
                <a:prstDash val="solid"/>
                <a:round/>
                <a:headEnd/>
                <a:tailEnd/>
              </a:ln>
            </p:spPr>
            <p:txBody>
              <a:bodyPr/>
              <a:lstStyle/>
              <a:p>
                <a:endParaRPr lang="el-GR" sz="1400"/>
              </a:p>
            </p:txBody>
          </p:sp>
          <p:sp>
            <p:nvSpPr>
              <p:cNvPr id="88" name="Freeform 14"/>
              <p:cNvSpPr>
                <a:spLocks/>
              </p:cNvSpPr>
              <p:nvPr/>
            </p:nvSpPr>
            <p:spPr bwMode="auto">
              <a:xfrm>
                <a:off x="6479" y="4691"/>
                <a:ext cx="2827" cy="542"/>
              </a:xfrm>
              <a:custGeom>
                <a:avLst/>
                <a:gdLst>
                  <a:gd name="T0" fmla="*/ 2024 w 2827"/>
                  <a:gd name="T1" fmla="*/ 0 h 542"/>
                  <a:gd name="T2" fmla="*/ 2061 w 2827"/>
                  <a:gd name="T3" fmla="*/ 8 h 542"/>
                  <a:gd name="T4" fmla="*/ 2096 w 2827"/>
                  <a:gd name="T5" fmla="*/ 19 h 542"/>
                  <a:gd name="T6" fmla="*/ 2096 w 2827"/>
                  <a:gd name="T7" fmla="*/ 19 h 542"/>
                  <a:gd name="T8" fmla="*/ 2130 w 2827"/>
                  <a:gd name="T9" fmla="*/ 27 h 542"/>
                  <a:gd name="T10" fmla="*/ 2164 w 2827"/>
                  <a:gd name="T11" fmla="*/ 38 h 542"/>
                  <a:gd name="T12" fmla="*/ 2164 w 2827"/>
                  <a:gd name="T13" fmla="*/ 38 h 542"/>
                  <a:gd name="T14" fmla="*/ 2198 w 2827"/>
                  <a:gd name="T15" fmla="*/ 45 h 542"/>
                  <a:gd name="T16" fmla="*/ 2232 w 2827"/>
                  <a:gd name="T17" fmla="*/ 57 h 542"/>
                  <a:gd name="T18" fmla="*/ 2232 w 2827"/>
                  <a:gd name="T19" fmla="*/ 57 h 542"/>
                  <a:gd name="T20" fmla="*/ 2262 w 2827"/>
                  <a:gd name="T21" fmla="*/ 68 h 542"/>
                  <a:gd name="T22" fmla="*/ 2296 w 2827"/>
                  <a:gd name="T23" fmla="*/ 76 h 542"/>
                  <a:gd name="T24" fmla="*/ 2296 w 2827"/>
                  <a:gd name="T25" fmla="*/ 76 h 542"/>
                  <a:gd name="T26" fmla="*/ 2327 w 2827"/>
                  <a:gd name="T27" fmla="*/ 87 h 542"/>
                  <a:gd name="T28" fmla="*/ 2357 w 2827"/>
                  <a:gd name="T29" fmla="*/ 99 h 542"/>
                  <a:gd name="T30" fmla="*/ 2357 w 2827"/>
                  <a:gd name="T31" fmla="*/ 99 h 542"/>
                  <a:gd name="T32" fmla="*/ 2387 w 2827"/>
                  <a:gd name="T33" fmla="*/ 110 h 542"/>
                  <a:gd name="T34" fmla="*/ 2414 w 2827"/>
                  <a:gd name="T35" fmla="*/ 117 h 542"/>
                  <a:gd name="T36" fmla="*/ 2414 w 2827"/>
                  <a:gd name="T37" fmla="*/ 117 h 542"/>
                  <a:gd name="T38" fmla="*/ 2444 w 2827"/>
                  <a:gd name="T39" fmla="*/ 129 h 542"/>
                  <a:gd name="T40" fmla="*/ 2471 w 2827"/>
                  <a:gd name="T41" fmla="*/ 140 h 542"/>
                  <a:gd name="T42" fmla="*/ 2471 w 2827"/>
                  <a:gd name="T43" fmla="*/ 140 h 542"/>
                  <a:gd name="T44" fmla="*/ 2497 w 2827"/>
                  <a:gd name="T45" fmla="*/ 152 h 542"/>
                  <a:gd name="T46" fmla="*/ 2524 w 2827"/>
                  <a:gd name="T47" fmla="*/ 163 h 542"/>
                  <a:gd name="T48" fmla="*/ 2524 w 2827"/>
                  <a:gd name="T49" fmla="*/ 163 h 542"/>
                  <a:gd name="T50" fmla="*/ 2546 w 2827"/>
                  <a:gd name="T51" fmla="*/ 174 h 542"/>
                  <a:gd name="T52" fmla="*/ 2573 w 2827"/>
                  <a:gd name="T53" fmla="*/ 186 h 542"/>
                  <a:gd name="T54" fmla="*/ 2573 w 2827"/>
                  <a:gd name="T55" fmla="*/ 186 h 542"/>
                  <a:gd name="T56" fmla="*/ 2596 w 2827"/>
                  <a:gd name="T57" fmla="*/ 197 h 542"/>
                  <a:gd name="T58" fmla="*/ 2618 w 2827"/>
                  <a:gd name="T59" fmla="*/ 212 h 542"/>
                  <a:gd name="T60" fmla="*/ 2618 w 2827"/>
                  <a:gd name="T61" fmla="*/ 212 h 542"/>
                  <a:gd name="T62" fmla="*/ 2641 w 2827"/>
                  <a:gd name="T63" fmla="*/ 223 h 542"/>
                  <a:gd name="T64" fmla="*/ 2660 w 2827"/>
                  <a:gd name="T65" fmla="*/ 235 h 542"/>
                  <a:gd name="T66" fmla="*/ 2660 w 2827"/>
                  <a:gd name="T67" fmla="*/ 235 h 542"/>
                  <a:gd name="T68" fmla="*/ 2683 w 2827"/>
                  <a:gd name="T69" fmla="*/ 246 h 542"/>
                  <a:gd name="T70" fmla="*/ 2702 w 2827"/>
                  <a:gd name="T71" fmla="*/ 258 h 542"/>
                  <a:gd name="T72" fmla="*/ 2702 w 2827"/>
                  <a:gd name="T73" fmla="*/ 258 h 542"/>
                  <a:gd name="T74" fmla="*/ 2721 w 2827"/>
                  <a:gd name="T75" fmla="*/ 269 h 542"/>
                  <a:gd name="T76" fmla="*/ 2736 w 2827"/>
                  <a:gd name="T77" fmla="*/ 284 h 542"/>
                  <a:gd name="T78" fmla="*/ 2736 w 2827"/>
                  <a:gd name="T79" fmla="*/ 284 h 542"/>
                  <a:gd name="T80" fmla="*/ 2755 w 2827"/>
                  <a:gd name="T81" fmla="*/ 295 h 542"/>
                  <a:gd name="T82" fmla="*/ 2770 w 2827"/>
                  <a:gd name="T83" fmla="*/ 307 h 542"/>
                  <a:gd name="T84" fmla="*/ 2770 w 2827"/>
                  <a:gd name="T85" fmla="*/ 307 h 542"/>
                  <a:gd name="T86" fmla="*/ 2785 w 2827"/>
                  <a:gd name="T87" fmla="*/ 322 h 542"/>
                  <a:gd name="T88" fmla="*/ 2800 w 2827"/>
                  <a:gd name="T89" fmla="*/ 333 h 542"/>
                  <a:gd name="T90" fmla="*/ 2800 w 2827"/>
                  <a:gd name="T91" fmla="*/ 333 h 542"/>
                  <a:gd name="T92" fmla="*/ 2816 w 2827"/>
                  <a:gd name="T93" fmla="*/ 345 h 542"/>
                  <a:gd name="T94" fmla="*/ 2827 w 2827"/>
                  <a:gd name="T95" fmla="*/ 360 h 542"/>
                  <a:gd name="T96" fmla="*/ 0 w 2827"/>
                  <a:gd name="T97" fmla="*/ 542 h 5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7"/>
                  <a:gd name="T148" fmla="*/ 0 h 542"/>
                  <a:gd name="T149" fmla="*/ 2827 w 2827"/>
                  <a:gd name="T150" fmla="*/ 542 h 5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7" h="542">
                    <a:moveTo>
                      <a:pt x="2024" y="0"/>
                    </a:moveTo>
                    <a:lnTo>
                      <a:pt x="2024" y="0"/>
                    </a:lnTo>
                    <a:lnTo>
                      <a:pt x="2061" y="8"/>
                    </a:lnTo>
                    <a:lnTo>
                      <a:pt x="2096" y="19"/>
                    </a:lnTo>
                    <a:lnTo>
                      <a:pt x="2130" y="27"/>
                    </a:lnTo>
                    <a:lnTo>
                      <a:pt x="2164" y="38"/>
                    </a:lnTo>
                    <a:lnTo>
                      <a:pt x="2198" y="45"/>
                    </a:lnTo>
                    <a:lnTo>
                      <a:pt x="2232" y="57"/>
                    </a:lnTo>
                    <a:lnTo>
                      <a:pt x="2262" y="68"/>
                    </a:lnTo>
                    <a:lnTo>
                      <a:pt x="2296" y="76"/>
                    </a:lnTo>
                    <a:lnTo>
                      <a:pt x="2327" y="87"/>
                    </a:lnTo>
                    <a:lnTo>
                      <a:pt x="2357" y="99"/>
                    </a:lnTo>
                    <a:lnTo>
                      <a:pt x="2387" y="110"/>
                    </a:lnTo>
                    <a:lnTo>
                      <a:pt x="2414" y="117"/>
                    </a:lnTo>
                    <a:lnTo>
                      <a:pt x="2444" y="129"/>
                    </a:lnTo>
                    <a:lnTo>
                      <a:pt x="2471" y="140"/>
                    </a:lnTo>
                    <a:lnTo>
                      <a:pt x="2497" y="152"/>
                    </a:lnTo>
                    <a:lnTo>
                      <a:pt x="2524" y="163"/>
                    </a:lnTo>
                    <a:lnTo>
                      <a:pt x="2546" y="174"/>
                    </a:lnTo>
                    <a:lnTo>
                      <a:pt x="2573" y="186"/>
                    </a:lnTo>
                    <a:lnTo>
                      <a:pt x="2596" y="197"/>
                    </a:lnTo>
                    <a:lnTo>
                      <a:pt x="2618" y="212"/>
                    </a:lnTo>
                    <a:lnTo>
                      <a:pt x="2641" y="223"/>
                    </a:lnTo>
                    <a:lnTo>
                      <a:pt x="2660" y="235"/>
                    </a:lnTo>
                    <a:lnTo>
                      <a:pt x="2683" y="246"/>
                    </a:lnTo>
                    <a:lnTo>
                      <a:pt x="2702" y="258"/>
                    </a:lnTo>
                    <a:lnTo>
                      <a:pt x="2721" y="269"/>
                    </a:lnTo>
                    <a:lnTo>
                      <a:pt x="2736" y="284"/>
                    </a:lnTo>
                    <a:lnTo>
                      <a:pt x="2755" y="295"/>
                    </a:lnTo>
                    <a:lnTo>
                      <a:pt x="2770" y="307"/>
                    </a:lnTo>
                    <a:lnTo>
                      <a:pt x="2785" y="322"/>
                    </a:lnTo>
                    <a:lnTo>
                      <a:pt x="2800" y="333"/>
                    </a:lnTo>
                    <a:lnTo>
                      <a:pt x="2816" y="345"/>
                    </a:lnTo>
                    <a:lnTo>
                      <a:pt x="2827" y="360"/>
                    </a:lnTo>
                    <a:lnTo>
                      <a:pt x="0" y="542"/>
                    </a:lnTo>
                    <a:lnTo>
                      <a:pt x="2024" y="0"/>
                    </a:lnTo>
                    <a:close/>
                  </a:path>
                </a:pathLst>
              </a:custGeom>
              <a:solidFill>
                <a:srgbClr val="993366"/>
              </a:solidFill>
              <a:ln w="9525">
                <a:noFill/>
                <a:prstDash val="solid"/>
                <a:round/>
                <a:headEnd/>
                <a:tailEnd/>
              </a:ln>
            </p:spPr>
            <p:txBody>
              <a:bodyPr/>
              <a:lstStyle/>
              <a:p>
                <a:endParaRPr lang="el-GR" sz="1400"/>
              </a:p>
            </p:txBody>
          </p:sp>
          <p:sp>
            <p:nvSpPr>
              <p:cNvPr id="90" name="Rectangle 16"/>
              <p:cNvSpPr>
                <a:spLocks noChangeArrowheads="1"/>
              </p:cNvSpPr>
              <p:nvPr/>
            </p:nvSpPr>
            <p:spPr bwMode="auto">
              <a:xfrm>
                <a:off x="7626" y="4221"/>
                <a:ext cx="716" cy="193"/>
              </a:xfrm>
              <a:prstGeom prst="rect">
                <a:avLst/>
              </a:prstGeom>
              <a:noFill/>
              <a:ln w="9525">
                <a:noFill/>
                <a:miter lim="800000"/>
                <a:headEnd/>
                <a:tailEnd/>
              </a:ln>
            </p:spPr>
            <p:txBody>
              <a:bodyPr lIns="0" tIns="0" rIns="0" bIns="0"/>
              <a:lstStyle/>
              <a:p>
                <a:pPr defTabSz="579438">
                  <a:spcAft>
                    <a:spcPts val="638"/>
                  </a:spcAft>
                </a:pPr>
                <a:r>
                  <a:rPr lang="en-US" sz="1400" b="1" dirty="0">
                    <a:solidFill>
                      <a:srgbClr val="000000"/>
                    </a:solidFill>
                  </a:rPr>
                  <a:t>12%</a:t>
                </a:r>
                <a:endParaRPr lang="el-GR" sz="1400" dirty="0"/>
              </a:p>
            </p:txBody>
          </p:sp>
          <p:sp>
            <p:nvSpPr>
              <p:cNvPr id="92" name="Rectangle 18"/>
              <p:cNvSpPr>
                <a:spLocks noChangeArrowheads="1"/>
              </p:cNvSpPr>
              <p:nvPr/>
            </p:nvSpPr>
            <p:spPr bwMode="auto">
              <a:xfrm>
                <a:off x="9464" y="4691"/>
                <a:ext cx="667" cy="184"/>
              </a:xfrm>
              <a:prstGeom prst="rect">
                <a:avLst/>
              </a:prstGeom>
              <a:noFill/>
              <a:ln w="9525">
                <a:noFill/>
                <a:miter lim="800000"/>
                <a:headEnd/>
                <a:tailEnd/>
              </a:ln>
            </p:spPr>
            <p:txBody>
              <a:bodyPr lIns="0" tIns="0" rIns="0" bIns="0"/>
              <a:lstStyle/>
              <a:p>
                <a:pPr defTabSz="579438">
                  <a:spcAft>
                    <a:spcPts val="638"/>
                  </a:spcAft>
                </a:pPr>
                <a:r>
                  <a:rPr lang="en-US" sz="1400" b="1" dirty="0">
                    <a:solidFill>
                      <a:srgbClr val="000000"/>
                    </a:solidFill>
                  </a:rPr>
                  <a:t>9%</a:t>
                </a:r>
                <a:endParaRPr lang="el-GR" sz="1400" dirty="0"/>
              </a:p>
            </p:txBody>
          </p:sp>
          <p:sp>
            <p:nvSpPr>
              <p:cNvPr id="94" name="Rectangle 20"/>
              <p:cNvSpPr>
                <a:spLocks noChangeArrowheads="1"/>
              </p:cNvSpPr>
              <p:nvPr/>
            </p:nvSpPr>
            <p:spPr bwMode="auto">
              <a:xfrm>
                <a:off x="3708" y="7027"/>
                <a:ext cx="484" cy="184"/>
              </a:xfrm>
              <a:prstGeom prst="rect">
                <a:avLst/>
              </a:prstGeom>
              <a:noFill/>
              <a:ln w="9525">
                <a:noFill/>
                <a:miter lim="800000"/>
                <a:headEnd/>
                <a:tailEnd/>
              </a:ln>
            </p:spPr>
            <p:txBody>
              <a:bodyPr lIns="0" tIns="0" rIns="0" bIns="0"/>
              <a:lstStyle/>
              <a:p>
                <a:pPr defTabSz="579438">
                  <a:spcAft>
                    <a:spcPts val="638"/>
                  </a:spcAft>
                </a:pPr>
                <a:r>
                  <a:rPr lang="en-US" sz="1400" b="1" dirty="0">
                    <a:solidFill>
                      <a:srgbClr val="000000"/>
                    </a:solidFill>
                  </a:rPr>
                  <a:t>76%</a:t>
                </a:r>
                <a:endParaRPr lang="el-GR" sz="1400" dirty="0"/>
              </a:p>
            </p:txBody>
          </p:sp>
          <p:sp>
            <p:nvSpPr>
              <p:cNvPr id="96" name="Rectangle 22"/>
              <p:cNvSpPr>
                <a:spLocks noChangeArrowheads="1"/>
              </p:cNvSpPr>
              <p:nvPr/>
            </p:nvSpPr>
            <p:spPr bwMode="auto">
              <a:xfrm>
                <a:off x="5542" y="4153"/>
                <a:ext cx="539" cy="191"/>
              </a:xfrm>
              <a:prstGeom prst="rect">
                <a:avLst/>
              </a:prstGeom>
              <a:noFill/>
              <a:ln w="9525">
                <a:noFill/>
                <a:miter lim="800000"/>
                <a:headEnd/>
                <a:tailEnd/>
              </a:ln>
            </p:spPr>
            <p:txBody>
              <a:bodyPr lIns="0" tIns="0" rIns="0" bIns="0"/>
              <a:lstStyle/>
              <a:p>
                <a:pPr defTabSz="579438">
                  <a:spcAft>
                    <a:spcPts val="638"/>
                  </a:spcAft>
                </a:pPr>
                <a:r>
                  <a:rPr lang="en-US" sz="1400" b="1" dirty="0">
                    <a:solidFill>
                      <a:srgbClr val="000000"/>
                    </a:solidFill>
                  </a:rPr>
                  <a:t>3%</a:t>
                </a:r>
                <a:endParaRPr lang="el-GR" sz="1400" dirty="0"/>
              </a:p>
            </p:txBody>
          </p:sp>
        </p:grpSp>
        <p:sp>
          <p:nvSpPr>
            <p:cNvPr id="80" name="Freeform 6"/>
            <p:cNvSpPr>
              <a:spLocks/>
            </p:cNvSpPr>
            <p:nvPr/>
          </p:nvSpPr>
          <p:spPr bwMode="auto">
            <a:xfrm>
              <a:off x="2750" y="5516"/>
              <a:ext cx="5824" cy="1560"/>
            </a:xfrm>
            <a:custGeom>
              <a:avLst/>
              <a:gdLst>
                <a:gd name="T0" fmla="*/ 5812 w 5824"/>
                <a:gd name="T1" fmla="*/ 65 h 1560"/>
                <a:gd name="T2" fmla="*/ 5770 w 5824"/>
                <a:gd name="T3" fmla="*/ 144 h 1560"/>
                <a:gd name="T4" fmla="*/ 5695 w 5824"/>
                <a:gd name="T5" fmla="*/ 220 h 1560"/>
                <a:gd name="T6" fmla="*/ 5611 w 5824"/>
                <a:gd name="T7" fmla="*/ 280 h 1560"/>
                <a:gd name="T8" fmla="*/ 5483 w 5824"/>
                <a:gd name="T9" fmla="*/ 352 h 1560"/>
                <a:gd name="T10" fmla="*/ 5323 w 5824"/>
                <a:gd name="T11" fmla="*/ 420 h 1560"/>
                <a:gd name="T12" fmla="*/ 5141 w 5824"/>
                <a:gd name="T13" fmla="*/ 485 h 1560"/>
                <a:gd name="T14" fmla="*/ 4971 w 5824"/>
                <a:gd name="T15" fmla="*/ 530 h 1560"/>
                <a:gd name="T16" fmla="*/ 4744 w 5824"/>
                <a:gd name="T17" fmla="*/ 583 h 1560"/>
                <a:gd name="T18" fmla="*/ 4497 w 5824"/>
                <a:gd name="T19" fmla="*/ 633 h 1560"/>
                <a:gd name="T20" fmla="*/ 4232 w 5824"/>
                <a:gd name="T21" fmla="*/ 670 h 1560"/>
                <a:gd name="T22" fmla="*/ 4001 w 5824"/>
                <a:gd name="T23" fmla="*/ 697 h 1560"/>
                <a:gd name="T24" fmla="*/ 3713 w 5824"/>
                <a:gd name="T25" fmla="*/ 723 h 1560"/>
                <a:gd name="T26" fmla="*/ 3417 w 5824"/>
                <a:gd name="T27" fmla="*/ 742 h 1560"/>
                <a:gd name="T28" fmla="*/ 3114 w 5824"/>
                <a:gd name="T29" fmla="*/ 750 h 1560"/>
                <a:gd name="T30" fmla="*/ 2860 w 5824"/>
                <a:gd name="T31" fmla="*/ 754 h 1560"/>
                <a:gd name="T32" fmla="*/ 2557 w 5824"/>
                <a:gd name="T33" fmla="*/ 746 h 1560"/>
                <a:gd name="T34" fmla="*/ 2254 w 5824"/>
                <a:gd name="T35" fmla="*/ 735 h 1560"/>
                <a:gd name="T36" fmla="*/ 1962 w 5824"/>
                <a:gd name="T37" fmla="*/ 712 h 1560"/>
                <a:gd name="T38" fmla="*/ 1727 w 5824"/>
                <a:gd name="T39" fmla="*/ 689 h 1560"/>
                <a:gd name="T40" fmla="*/ 1455 w 5824"/>
                <a:gd name="T41" fmla="*/ 651 h 1560"/>
                <a:gd name="T42" fmla="*/ 1201 w 5824"/>
                <a:gd name="T43" fmla="*/ 610 h 1560"/>
                <a:gd name="T44" fmla="*/ 962 w 5824"/>
                <a:gd name="T45" fmla="*/ 561 h 1560"/>
                <a:gd name="T46" fmla="*/ 746 w 5824"/>
                <a:gd name="T47" fmla="*/ 504 h 1560"/>
                <a:gd name="T48" fmla="*/ 583 w 5824"/>
                <a:gd name="T49" fmla="*/ 455 h 1560"/>
                <a:gd name="T50" fmla="*/ 416 w 5824"/>
                <a:gd name="T51" fmla="*/ 386 h 1560"/>
                <a:gd name="T52" fmla="*/ 272 w 5824"/>
                <a:gd name="T53" fmla="*/ 318 h 1560"/>
                <a:gd name="T54" fmla="*/ 159 w 5824"/>
                <a:gd name="T55" fmla="*/ 246 h 1560"/>
                <a:gd name="T56" fmla="*/ 87 w 5824"/>
                <a:gd name="T57" fmla="*/ 182 h 1560"/>
                <a:gd name="T58" fmla="*/ 26 w 5824"/>
                <a:gd name="T59" fmla="*/ 102 h 1560"/>
                <a:gd name="T60" fmla="*/ 0 w 5824"/>
                <a:gd name="T61" fmla="*/ 27 h 1560"/>
                <a:gd name="T62" fmla="*/ 3 w 5824"/>
                <a:gd name="T63" fmla="*/ 845 h 1560"/>
                <a:gd name="T64" fmla="*/ 34 w 5824"/>
                <a:gd name="T65" fmla="*/ 924 h 1560"/>
                <a:gd name="T66" fmla="*/ 87 w 5824"/>
                <a:gd name="T67" fmla="*/ 988 h 1560"/>
                <a:gd name="T68" fmla="*/ 174 w 5824"/>
                <a:gd name="T69" fmla="*/ 1064 h 1560"/>
                <a:gd name="T70" fmla="*/ 295 w 5824"/>
                <a:gd name="T71" fmla="*/ 1136 h 1560"/>
                <a:gd name="T72" fmla="*/ 443 w 5824"/>
                <a:gd name="T73" fmla="*/ 1204 h 1560"/>
                <a:gd name="T74" fmla="*/ 583 w 5824"/>
                <a:gd name="T75" fmla="*/ 1261 h 1560"/>
                <a:gd name="T76" fmla="*/ 780 w 5824"/>
                <a:gd name="T77" fmla="*/ 1318 h 1560"/>
                <a:gd name="T78" fmla="*/ 1000 w 5824"/>
                <a:gd name="T79" fmla="*/ 1375 h 1560"/>
                <a:gd name="T80" fmla="*/ 1239 w 5824"/>
                <a:gd name="T81" fmla="*/ 1424 h 1560"/>
                <a:gd name="T82" fmla="*/ 1455 w 5824"/>
                <a:gd name="T83" fmla="*/ 1458 h 1560"/>
                <a:gd name="T84" fmla="*/ 1727 w 5824"/>
                <a:gd name="T85" fmla="*/ 1496 h 1560"/>
                <a:gd name="T86" fmla="*/ 2012 w 5824"/>
                <a:gd name="T87" fmla="*/ 1522 h 1560"/>
                <a:gd name="T88" fmla="*/ 2303 w 5824"/>
                <a:gd name="T89" fmla="*/ 1541 h 1560"/>
                <a:gd name="T90" fmla="*/ 2607 w 5824"/>
                <a:gd name="T91" fmla="*/ 1556 h 1560"/>
                <a:gd name="T92" fmla="*/ 2860 w 5824"/>
                <a:gd name="T93" fmla="*/ 1560 h 1560"/>
                <a:gd name="T94" fmla="*/ 3164 w 5824"/>
                <a:gd name="T95" fmla="*/ 1556 h 1560"/>
                <a:gd name="T96" fmla="*/ 3467 w 5824"/>
                <a:gd name="T97" fmla="*/ 1545 h 1560"/>
                <a:gd name="T98" fmla="*/ 3762 w 5824"/>
                <a:gd name="T99" fmla="*/ 1526 h 1560"/>
                <a:gd name="T100" fmla="*/ 4001 w 5824"/>
                <a:gd name="T101" fmla="*/ 1503 h 1560"/>
                <a:gd name="T102" fmla="*/ 4278 w 5824"/>
                <a:gd name="T103" fmla="*/ 1469 h 1560"/>
                <a:gd name="T104" fmla="*/ 4539 w 5824"/>
                <a:gd name="T105" fmla="*/ 1431 h 1560"/>
                <a:gd name="T106" fmla="*/ 4782 w 5824"/>
                <a:gd name="T107" fmla="*/ 1382 h 1560"/>
                <a:gd name="T108" fmla="*/ 4971 w 5824"/>
                <a:gd name="T109" fmla="*/ 1337 h 1560"/>
                <a:gd name="T110" fmla="*/ 5172 w 5824"/>
                <a:gd name="T111" fmla="*/ 1280 h 1560"/>
                <a:gd name="T112" fmla="*/ 5354 w 5824"/>
                <a:gd name="T113" fmla="*/ 1216 h 1560"/>
                <a:gd name="T114" fmla="*/ 5505 w 5824"/>
                <a:gd name="T115" fmla="*/ 1147 h 1560"/>
                <a:gd name="T116" fmla="*/ 5611 w 5824"/>
                <a:gd name="T117" fmla="*/ 1087 h 1560"/>
                <a:gd name="T118" fmla="*/ 5710 w 5824"/>
                <a:gd name="T119" fmla="*/ 1015 h 1560"/>
                <a:gd name="T120" fmla="*/ 5778 w 5824"/>
                <a:gd name="T121" fmla="*/ 935 h 1560"/>
                <a:gd name="T122" fmla="*/ 5816 w 5824"/>
                <a:gd name="T123" fmla="*/ 860 h 1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24"/>
                <a:gd name="T187" fmla="*/ 0 h 1560"/>
                <a:gd name="T188" fmla="*/ 5824 w 5824"/>
                <a:gd name="T189" fmla="*/ 1560 h 15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24" h="1560">
                  <a:moveTo>
                    <a:pt x="5824" y="0"/>
                  </a:moveTo>
                  <a:lnTo>
                    <a:pt x="5824" y="12"/>
                  </a:lnTo>
                  <a:lnTo>
                    <a:pt x="5820" y="27"/>
                  </a:lnTo>
                  <a:lnTo>
                    <a:pt x="5820" y="38"/>
                  </a:lnTo>
                  <a:lnTo>
                    <a:pt x="5816" y="53"/>
                  </a:lnTo>
                  <a:lnTo>
                    <a:pt x="5812" y="65"/>
                  </a:lnTo>
                  <a:lnTo>
                    <a:pt x="5808" y="80"/>
                  </a:lnTo>
                  <a:lnTo>
                    <a:pt x="5801" y="91"/>
                  </a:lnTo>
                  <a:lnTo>
                    <a:pt x="5793" y="102"/>
                  </a:lnTo>
                  <a:lnTo>
                    <a:pt x="5786" y="118"/>
                  </a:lnTo>
                  <a:lnTo>
                    <a:pt x="5778" y="129"/>
                  </a:lnTo>
                  <a:lnTo>
                    <a:pt x="5770" y="144"/>
                  </a:lnTo>
                  <a:lnTo>
                    <a:pt x="5759" y="155"/>
                  </a:lnTo>
                  <a:lnTo>
                    <a:pt x="5748" y="171"/>
                  </a:lnTo>
                  <a:lnTo>
                    <a:pt x="5736" y="182"/>
                  </a:lnTo>
                  <a:lnTo>
                    <a:pt x="5725" y="193"/>
                  </a:lnTo>
                  <a:lnTo>
                    <a:pt x="5710" y="208"/>
                  </a:lnTo>
                  <a:lnTo>
                    <a:pt x="5695" y="220"/>
                  </a:lnTo>
                  <a:lnTo>
                    <a:pt x="5680" y="231"/>
                  </a:lnTo>
                  <a:lnTo>
                    <a:pt x="5664" y="246"/>
                  </a:lnTo>
                  <a:lnTo>
                    <a:pt x="5645" y="258"/>
                  </a:lnTo>
                  <a:lnTo>
                    <a:pt x="5630" y="269"/>
                  </a:lnTo>
                  <a:lnTo>
                    <a:pt x="5611" y="280"/>
                  </a:lnTo>
                  <a:lnTo>
                    <a:pt x="5592" y="296"/>
                  </a:lnTo>
                  <a:lnTo>
                    <a:pt x="5570" y="307"/>
                  </a:lnTo>
                  <a:lnTo>
                    <a:pt x="5551" y="318"/>
                  </a:lnTo>
                  <a:lnTo>
                    <a:pt x="5528" y="330"/>
                  </a:lnTo>
                  <a:lnTo>
                    <a:pt x="5505" y="341"/>
                  </a:lnTo>
                  <a:lnTo>
                    <a:pt x="5483" y="352"/>
                  </a:lnTo>
                  <a:lnTo>
                    <a:pt x="5456" y="364"/>
                  </a:lnTo>
                  <a:lnTo>
                    <a:pt x="5433" y="375"/>
                  </a:lnTo>
                  <a:lnTo>
                    <a:pt x="5407" y="386"/>
                  </a:lnTo>
                  <a:lnTo>
                    <a:pt x="5380" y="398"/>
                  </a:lnTo>
                  <a:lnTo>
                    <a:pt x="5354" y="409"/>
                  </a:lnTo>
                  <a:lnTo>
                    <a:pt x="5323" y="420"/>
                  </a:lnTo>
                  <a:lnTo>
                    <a:pt x="5297" y="432"/>
                  </a:lnTo>
                  <a:lnTo>
                    <a:pt x="5267" y="443"/>
                  </a:lnTo>
                  <a:lnTo>
                    <a:pt x="5236" y="455"/>
                  </a:lnTo>
                  <a:lnTo>
                    <a:pt x="5206" y="462"/>
                  </a:lnTo>
                  <a:lnTo>
                    <a:pt x="5172" y="473"/>
                  </a:lnTo>
                  <a:lnTo>
                    <a:pt x="5141" y="485"/>
                  </a:lnTo>
                  <a:lnTo>
                    <a:pt x="5107" y="492"/>
                  </a:lnTo>
                  <a:lnTo>
                    <a:pt x="5073" y="504"/>
                  </a:lnTo>
                  <a:lnTo>
                    <a:pt x="5039" y="511"/>
                  </a:lnTo>
                  <a:lnTo>
                    <a:pt x="5005" y="523"/>
                  </a:lnTo>
                  <a:lnTo>
                    <a:pt x="4971" y="530"/>
                  </a:lnTo>
                  <a:lnTo>
                    <a:pt x="4933" y="542"/>
                  </a:lnTo>
                  <a:lnTo>
                    <a:pt x="4895" y="549"/>
                  </a:lnTo>
                  <a:lnTo>
                    <a:pt x="4857" y="561"/>
                  </a:lnTo>
                  <a:lnTo>
                    <a:pt x="4819" y="568"/>
                  </a:lnTo>
                  <a:lnTo>
                    <a:pt x="4782" y="576"/>
                  </a:lnTo>
                  <a:lnTo>
                    <a:pt x="4744" y="583"/>
                  </a:lnTo>
                  <a:lnTo>
                    <a:pt x="4702" y="595"/>
                  </a:lnTo>
                  <a:lnTo>
                    <a:pt x="4664" y="602"/>
                  </a:lnTo>
                  <a:lnTo>
                    <a:pt x="4622" y="610"/>
                  </a:lnTo>
                  <a:lnTo>
                    <a:pt x="4581" y="617"/>
                  </a:lnTo>
                  <a:lnTo>
                    <a:pt x="4539" y="625"/>
                  </a:lnTo>
                  <a:lnTo>
                    <a:pt x="4497" y="633"/>
                  </a:lnTo>
                  <a:lnTo>
                    <a:pt x="4452" y="640"/>
                  </a:lnTo>
                  <a:lnTo>
                    <a:pt x="4410" y="644"/>
                  </a:lnTo>
                  <a:lnTo>
                    <a:pt x="4369" y="651"/>
                  </a:lnTo>
                  <a:lnTo>
                    <a:pt x="4323" y="659"/>
                  </a:lnTo>
                  <a:lnTo>
                    <a:pt x="4278" y="663"/>
                  </a:lnTo>
                  <a:lnTo>
                    <a:pt x="4232" y="670"/>
                  </a:lnTo>
                  <a:lnTo>
                    <a:pt x="4187" y="678"/>
                  </a:lnTo>
                  <a:lnTo>
                    <a:pt x="4141" y="682"/>
                  </a:lnTo>
                  <a:lnTo>
                    <a:pt x="4096" y="689"/>
                  </a:lnTo>
                  <a:lnTo>
                    <a:pt x="4050" y="693"/>
                  </a:lnTo>
                  <a:lnTo>
                    <a:pt x="4001" y="697"/>
                  </a:lnTo>
                  <a:lnTo>
                    <a:pt x="3955" y="704"/>
                  </a:lnTo>
                  <a:lnTo>
                    <a:pt x="3906" y="708"/>
                  </a:lnTo>
                  <a:lnTo>
                    <a:pt x="3857" y="712"/>
                  </a:lnTo>
                  <a:lnTo>
                    <a:pt x="3811" y="716"/>
                  </a:lnTo>
                  <a:lnTo>
                    <a:pt x="3762" y="720"/>
                  </a:lnTo>
                  <a:lnTo>
                    <a:pt x="3713" y="723"/>
                  </a:lnTo>
                  <a:lnTo>
                    <a:pt x="3664" y="727"/>
                  </a:lnTo>
                  <a:lnTo>
                    <a:pt x="3614" y="731"/>
                  </a:lnTo>
                  <a:lnTo>
                    <a:pt x="3565" y="735"/>
                  </a:lnTo>
                  <a:lnTo>
                    <a:pt x="3516" y="735"/>
                  </a:lnTo>
                  <a:lnTo>
                    <a:pt x="3467" y="739"/>
                  </a:lnTo>
                  <a:lnTo>
                    <a:pt x="3417" y="742"/>
                  </a:lnTo>
                  <a:lnTo>
                    <a:pt x="3364" y="742"/>
                  </a:lnTo>
                  <a:lnTo>
                    <a:pt x="3315" y="746"/>
                  </a:lnTo>
                  <a:lnTo>
                    <a:pt x="3266" y="746"/>
                  </a:lnTo>
                  <a:lnTo>
                    <a:pt x="3217" y="750"/>
                  </a:lnTo>
                  <a:lnTo>
                    <a:pt x="3164" y="750"/>
                  </a:lnTo>
                  <a:lnTo>
                    <a:pt x="3114" y="750"/>
                  </a:lnTo>
                  <a:lnTo>
                    <a:pt x="3061" y="750"/>
                  </a:lnTo>
                  <a:lnTo>
                    <a:pt x="3012" y="754"/>
                  </a:lnTo>
                  <a:lnTo>
                    <a:pt x="2963" y="754"/>
                  </a:lnTo>
                  <a:lnTo>
                    <a:pt x="2910" y="754"/>
                  </a:lnTo>
                  <a:lnTo>
                    <a:pt x="2860" y="754"/>
                  </a:lnTo>
                  <a:lnTo>
                    <a:pt x="2807" y="754"/>
                  </a:lnTo>
                  <a:lnTo>
                    <a:pt x="2758" y="750"/>
                  </a:lnTo>
                  <a:lnTo>
                    <a:pt x="2709" y="750"/>
                  </a:lnTo>
                  <a:lnTo>
                    <a:pt x="2656" y="750"/>
                  </a:lnTo>
                  <a:lnTo>
                    <a:pt x="2607" y="750"/>
                  </a:lnTo>
                  <a:lnTo>
                    <a:pt x="2557" y="746"/>
                  </a:lnTo>
                  <a:lnTo>
                    <a:pt x="2504" y="746"/>
                  </a:lnTo>
                  <a:lnTo>
                    <a:pt x="2455" y="742"/>
                  </a:lnTo>
                  <a:lnTo>
                    <a:pt x="2406" y="742"/>
                  </a:lnTo>
                  <a:lnTo>
                    <a:pt x="2356" y="739"/>
                  </a:lnTo>
                  <a:lnTo>
                    <a:pt x="2303" y="735"/>
                  </a:lnTo>
                  <a:lnTo>
                    <a:pt x="2254" y="735"/>
                  </a:lnTo>
                  <a:lnTo>
                    <a:pt x="2205" y="731"/>
                  </a:lnTo>
                  <a:lnTo>
                    <a:pt x="2156" y="727"/>
                  </a:lnTo>
                  <a:lnTo>
                    <a:pt x="2106" y="723"/>
                  </a:lnTo>
                  <a:lnTo>
                    <a:pt x="2061" y="720"/>
                  </a:lnTo>
                  <a:lnTo>
                    <a:pt x="2012" y="716"/>
                  </a:lnTo>
                  <a:lnTo>
                    <a:pt x="1962" y="712"/>
                  </a:lnTo>
                  <a:lnTo>
                    <a:pt x="1913" y="708"/>
                  </a:lnTo>
                  <a:lnTo>
                    <a:pt x="1868" y="704"/>
                  </a:lnTo>
                  <a:lnTo>
                    <a:pt x="1818" y="697"/>
                  </a:lnTo>
                  <a:lnTo>
                    <a:pt x="1773" y="693"/>
                  </a:lnTo>
                  <a:lnTo>
                    <a:pt x="1727" y="689"/>
                  </a:lnTo>
                  <a:lnTo>
                    <a:pt x="1678" y="682"/>
                  </a:lnTo>
                  <a:lnTo>
                    <a:pt x="1633" y="678"/>
                  </a:lnTo>
                  <a:lnTo>
                    <a:pt x="1587" y="670"/>
                  </a:lnTo>
                  <a:lnTo>
                    <a:pt x="1542" y="663"/>
                  </a:lnTo>
                  <a:lnTo>
                    <a:pt x="1500" y="659"/>
                  </a:lnTo>
                  <a:lnTo>
                    <a:pt x="1455" y="651"/>
                  </a:lnTo>
                  <a:lnTo>
                    <a:pt x="1409" y="644"/>
                  </a:lnTo>
                  <a:lnTo>
                    <a:pt x="1367" y="640"/>
                  </a:lnTo>
                  <a:lnTo>
                    <a:pt x="1326" y="633"/>
                  </a:lnTo>
                  <a:lnTo>
                    <a:pt x="1284" y="625"/>
                  </a:lnTo>
                  <a:lnTo>
                    <a:pt x="1239" y="617"/>
                  </a:lnTo>
                  <a:lnTo>
                    <a:pt x="1201" y="610"/>
                  </a:lnTo>
                  <a:lnTo>
                    <a:pt x="1159" y="602"/>
                  </a:lnTo>
                  <a:lnTo>
                    <a:pt x="1117" y="595"/>
                  </a:lnTo>
                  <a:lnTo>
                    <a:pt x="1080" y="583"/>
                  </a:lnTo>
                  <a:lnTo>
                    <a:pt x="1038" y="576"/>
                  </a:lnTo>
                  <a:lnTo>
                    <a:pt x="1000" y="568"/>
                  </a:lnTo>
                  <a:lnTo>
                    <a:pt x="962" y="561"/>
                  </a:lnTo>
                  <a:lnTo>
                    <a:pt x="924" y="549"/>
                  </a:lnTo>
                  <a:lnTo>
                    <a:pt x="886" y="542"/>
                  </a:lnTo>
                  <a:lnTo>
                    <a:pt x="852" y="530"/>
                  </a:lnTo>
                  <a:lnTo>
                    <a:pt x="814" y="523"/>
                  </a:lnTo>
                  <a:lnTo>
                    <a:pt x="780" y="511"/>
                  </a:lnTo>
                  <a:lnTo>
                    <a:pt x="746" y="504"/>
                  </a:lnTo>
                  <a:lnTo>
                    <a:pt x="712" y="492"/>
                  </a:lnTo>
                  <a:lnTo>
                    <a:pt x="682" y="485"/>
                  </a:lnTo>
                  <a:lnTo>
                    <a:pt x="648" y="473"/>
                  </a:lnTo>
                  <a:lnTo>
                    <a:pt x="617" y="462"/>
                  </a:lnTo>
                  <a:lnTo>
                    <a:pt x="583" y="455"/>
                  </a:lnTo>
                  <a:lnTo>
                    <a:pt x="557" y="443"/>
                  </a:lnTo>
                  <a:lnTo>
                    <a:pt x="526" y="432"/>
                  </a:lnTo>
                  <a:lnTo>
                    <a:pt x="496" y="420"/>
                  </a:lnTo>
                  <a:lnTo>
                    <a:pt x="469" y="409"/>
                  </a:lnTo>
                  <a:lnTo>
                    <a:pt x="443" y="398"/>
                  </a:lnTo>
                  <a:lnTo>
                    <a:pt x="416" y="386"/>
                  </a:lnTo>
                  <a:lnTo>
                    <a:pt x="390" y="375"/>
                  </a:lnTo>
                  <a:lnTo>
                    <a:pt x="363" y="364"/>
                  </a:lnTo>
                  <a:lnTo>
                    <a:pt x="341" y="352"/>
                  </a:lnTo>
                  <a:lnTo>
                    <a:pt x="318" y="341"/>
                  </a:lnTo>
                  <a:lnTo>
                    <a:pt x="295" y="330"/>
                  </a:lnTo>
                  <a:lnTo>
                    <a:pt x="272" y="318"/>
                  </a:lnTo>
                  <a:lnTo>
                    <a:pt x="250" y="307"/>
                  </a:lnTo>
                  <a:lnTo>
                    <a:pt x="231" y="296"/>
                  </a:lnTo>
                  <a:lnTo>
                    <a:pt x="212" y="280"/>
                  </a:lnTo>
                  <a:lnTo>
                    <a:pt x="193" y="269"/>
                  </a:lnTo>
                  <a:lnTo>
                    <a:pt x="174" y="258"/>
                  </a:lnTo>
                  <a:lnTo>
                    <a:pt x="159" y="246"/>
                  </a:lnTo>
                  <a:lnTo>
                    <a:pt x="140" y="231"/>
                  </a:lnTo>
                  <a:lnTo>
                    <a:pt x="125" y="220"/>
                  </a:lnTo>
                  <a:lnTo>
                    <a:pt x="113" y="208"/>
                  </a:lnTo>
                  <a:lnTo>
                    <a:pt x="98" y="193"/>
                  </a:lnTo>
                  <a:lnTo>
                    <a:pt x="87" y="182"/>
                  </a:lnTo>
                  <a:lnTo>
                    <a:pt x="72" y="171"/>
                  </a:lnTo>
                  <a:lnTo>
                    <a:pt x="64" y="155"/>
                  </a:lnTo>
                  <a:lnTo>
                    <a:pt x="53" y="144"/>
                  </a:lnTo>
                  <a:lnTo>
                    <a:pt x="41" y="129"/>
                  </a:lnTo>
                  <a:lnTo>
                    <a:pt x="34" y="118"/>
                  </a:lnTo>
                  <a:lnTo>
                    <a:pt x="26" y="102"/>
                  </a:lnTo>
                  <a:lnTo>
                    <a:pt x="19" y="91"/>
                  </a:lnTo>
                  <a:lnTo>
                    <a:pt x="15" y="80"/>
                  </a:lnTo>
                  <a:lnTo>
                    <a:pt x="11" y="65"/>
                  </a:lnTo>
                  <a:lnTo>
                    <a:pt x="7" y="53"/>
                  </a:lnTo>
                  <a:lnTo>
                    <a:pt x="3" y="38"/>
                  </a:lnTo>
                  <a:lnTo>
                    <a:pt x="0" y="27"/>
                  </a:lnTo>
                  <a:lnTo>
                    <a:pt x="0" y="12"/>
                  </a:lnTo>
                  <a:lnTo>
                    <a:pt x="0" y="0"/>
                  </a:lnTo>
                  <a:lnTo>
                    <a:pt x="0" y="807"/>
                  </a:lnTo>
                  <a:lnTo>
                    <a:pt x="0" y="818"/>
                  </a:lnTo>
                  <a:lnTo>
                    <a:pt x="0" y="833"/>
                  </a:lnTo>
                  <a:lnTo>
                    <a:pt x="3" y="845"/>
                  </a:lnTo>
                  <a:lnTo>
                    <a:pt x="7" y="860"/>
                  </a:lnTo>
                  <a:lnTo>
                    <a:pt x="11" y="871"/>
                  </a:lnTo>
                  <a:lnTo>
                    <a:pt x="15" y="886"/>
                  </a:lnTo>
                  <a:lnTo>
                    <a:pt x="19" y="898"/>
                  </a:lnTo>
                  <a:lnTo>
                    <a:pt x="26" y="909"/>
                  </a:lnTo>
                  <a:lnTo>
                    <a:pt x="34" y="924"/>
                  </a:lnTo>
                  <a:lnTo>
                    <a:pt x="41" y="935"/>
                  </a:lnTo>
                  <a:lnTo>
                    <a:pt x="53" y="951"/>
                  </a:lnTo>
                  <a:lnTo>
                    <a:pt x="64" y="962"/>
                  </a:lnTo>
                  <a:lnTo>
                    <a:pt x="72" y="977"/>
                  </a:lnTo>
                  <a:lnTo>
                    <a:pt x="87" y="988"/>
                  </a:lnTo>
                  <a:lnTo>
                    <a:pt x="98" y="1000"/>
                  </a:lnTo>
                  <a:lnTo>
                    <a:pt x="113" y="1015"/>
                  </a:lnTo>
                  <a:lnTo>
                    <a:pt x="125" y="1026"/>
                  </a:lnTo>
                  <a:lnTo>
                    <a:pt x="140" y="1038"/>
                  </a:lnTo>
                  <a:lnTo>
                    <a:pt x="159" y="1053"/>
                  </a:lnTo>
                  <a:lnTo>
                    <a:pt x="174" y="1064"/>
                  </a:lnTo>
                  <a:lnTo>
                    <a:pt x="193" y="1076"/>
                  </a:lnTo>
                  <a:lnTo>
                    <a:pt x="212" y="1087"/>
                  </a:lnTo>
                  <a:lnTo>
                    <a:pt x="231" y="1102"/>
                  </a:lnTo>
                  <a:lnTo>
                    <a:pt x="250" y="1113"/>
                  </a:lnTo>
                  <a:lnTo>
                    <a:pt x="272" y="1125"/>
                  </a:lnTo>
                  <a:lnTo>
                    <a:pt x="295" y="1136"/>
                  </a:lnTo>
                  <a:lnTo>
                    <a:pt x="318" y="1147"/>
                  </a:lnTo>
                  <a:lnTo>
                    <a:pt x="341" y="1159"/>
                  </a:lnTo>
                  <a:lnTo>
                    <a:pt x="363" y="1170"/>
                  </a:lnTo>
                  <a:lnTo>
                    <a:pt x="390" y="1182"/>
                  </a:lnTo>
                  <a:lnTo>
                    <a:pt x="416" y="1193"/>
                  </a:lnTo>
                  <a:lnTo>
                    <a:pt x="443" y="1204"/>
                  </a:lnTo>
                  <a:lnTo>
                    <a:pt x="469" y="1216"/>
                  </a:lnTo>
                  <a:lnTo>
                    <a:pt x="496" y="1227"/>
                  </a:lnTo>
                  <a:lnTo>
                    <a:pt x="526" y="1238"/>
                  </a:lnTo>
                  <a:lnTo>
                    <a:pt x="557" y="1250"/>
                  </a:lnTo>
                  <a:lnTo>
                    <a:pt x="583" y="1261"/>
                  </a:lnTo>
                  <a:lnTo>
                    <a:pt x="617" y="1269"/>
                  </a:lnTo>
                  <a:lnTo>
                    <a:pt x="648" y="1280"/>
                  </a:lnTo>
                  <a:lnTo>
                    <a:pt x="682" y="1291"/>
                  </a:lnTo>
                  <a:lnTo>
                    <a:pt x="712" y="1299"/>
                  </a:lnTo>
                  <a:lnTo>
                    <a:pt x="746" y="1310"/>
                  </a:lnTo>
                  <a:lnTo>
                    <a:pt x="780" y="1318"/>
                  </a:lnTo>
                  <a:lnTo>
                    <a:pt x="814" y="1329"/>
                  </a:lnTo>
                  <a:lnTo>
                    <a:pt x="852" y="1337"/>
                  </a:lnTo>
                  <a:lnTo>
                    <a:pt x="886" y="1348"/>
                  </a:lnTo>
                  <a:lnTo>
                    <a:pt x="924" y="1356"/>
                  </a:lnTo>
                  <a:lnTo>
                    <a:pt x="962" y="1367"/>
                  </a:lnTo>
                  <a:lnTo>
                    <a:pt x="1000" y="1375"/>
                  </a:lnTo>
                  <a:lnTo>
                    <a:pt x="1038" y="1382"/>
                  </a:lnTo>
                  <a:lnTo>
                    <a:pt x="1080" y="1390"/>
                  </a:lnTo>
                  <a:lnTo>
                    <a:pt x="1117" y="1401"/>
                  </a:lnTo>
                  <a:lnTo>
                    <a:pt x="1159" y="1409"/>
                  </a:lnTo>
                  <a:lnTo>
                    <a:pt x="1201" y="1416"/>
                  </a:lnTo>
                  <a:lnTo>
                    <a:pt x="1239" y="1424"/>
                  </a:lnTo>
                  <a:lnTo>
                    <a:pt x="1284" y="1431"/>
                  </a:lnTo>
                  <a:lnTo>
                    <a:pt x="1326" y="1439"/>
                  </a:lnTo>
                  <a:lnTo>
                    <a:pt x="1367" y="1447"/>
                  </a:lnTo>
                  <a:lnTo>
                    <a:pt x="1409" y="1450"/>
                  </a:lnTo>
                  <a:lnTo>
                    <a:pt x="1455" y="1458"/>
                  </a:lnTo>
                  <a:lnTo>
                    <a:pt x="1500" y="1466"/>
                  </a:lnTo>
                  <a:lnTo>
                    <a:pt x="1542" y="1469"/>
                  </a:lnTo>
                  <a:lnTo>
                    <a:pt x="1587" y="1477"/>
                  </a:lnTo>
                  <a:lnTo>
                    <a:pt x="1633" y="1484"/>
                  </a:lnTo>
                  <a:lnTo>
                    <a:pt x="1678" y="1488"/>
                  </a:lnTo>
                  <a:lnTo>
                    <a:pt x="1727" y="1496"/>
                  </a:lnTo>
                  <a:lnTo>
                    <a:pt x="1773" y="1500"/>
                  </a:lnTo>
                  <a:lnTo>
                    <a:pt x="1818" y="1503"/>
                  </a:lnTo>
                  <a:lnTo>
                    <a:pt x="1868" y="1511"/>
                  </a:lnTo>
                  <a:lnTo>
                    <a:pt x="1913" y="1515"/>
                  </a:lnTo>
                  <a:lnTo>
                    <a:pt x="1962" y="1519"/>
                  </a:lnTo>
                  <a:lnTo>
                    <a:pt x="2012" y="1522"/>
                  </a:lnTo>
                  <a:lnTo>
                    <a:pt x="2061" y="1526"/>
                  </a:lnTo>
                  <a:lnTo>
                    <a:pt x="2106" y="1530"/>
                  </a:lnTo>
                  <a:lnTo>
                    <a:pt x="2156" y="1534"/>
                  </a:lnTo>
                  <a:lnTo>
                    <a:pt x="2205" y="1537"/>
                  </a:lnTo>
                  <a:lnTo>
                    <a:pt x="2254" y="1541"/>
                  </a:lnTo>
                  <a:lnTo>
                    <a:pt x="2303" y="1541"/>
                  </a:lnTo>
                  <a:lnTo>
                    <a:pt x="2356" y="1545"/>
                  </a:lnTo>
                  <a:lnTo>
                    <a:pt x="2406" y="1549"/>
                  </a:lnTo>
                  <a:lnTo>
                    <a:pt x="2455" y="1549"/>
                  </a:lnTo>
                  <a:lnTo>
                    <a:pt x="2504" y="1553"/>
                  </a:lnTo>
                  <a:lnTo>
                    <a:pt x="2557" y="1553"/>
                  </a:lnTo>
                  <a:lnTo>
                    <a:pt x="2607" y="1556"/>
                  </a:lnTo>
                  <a:lnTo>
                    <a:pt x="2656" y="1556"/>
                  </a:lnTo>
                  <a:lnTo>
                    <a:pt x="2709" y="1556"/>
                  </a:lnTo>
                  <a:lnTo>
                    <a:pt x="2758" y="1556"/>
                  </a:lnTo>
                  <a:lnTo>
                    <a:pt x="2807" y="1560"/>
                  </a:lnTo>
                  <a:lnTo>
                    <a:pt x="2860" y="1560"/>
                  </a:lnTo>
                  <a:lnTo>
                    <a:pt x="2910" y="1560"/>
                  </a:lnTo>
                  <a:lnTo>
                    <a:pt x="2963" y="1560"/>
                  </a:lnTo>
                  <a:lnTo>
                    <a:pt x="3012" y="1560"/>
                  </a:lnTo>
                  <a:lnTo>
                    <a:pt x="3061" y="1556"/>
                  </a:lnTo>
                  <a:lnTo>
                    <a:pt x="3114" y="1556"/>
                  </a:lnTo>
                  <a:lnTo>
                    <a:pt x="3164" y="1556"/>
                  </a:lnTo>
                  <a:lnTo>
                    <a:pt x="3217" y="1556"/>
                  </a:lnTo>
                  <a:lnTo>
                    <a:pt x="3266" y="1553"/>
                  </a:lnTo>
                  <a:lnTo>
                    <a:pt x="3315" y="1553"/>
                  </a:lnTo>
                  <a:lnTo>
                    <a:pt x="3364" y="1549"/>
                  </a:lnTo>
                  <a:lnTo>
                    <a:pt x="3417" y="1549"/>
                  </a:lnTo>
                  <a:lnTo>
                    <a:pt x="3467" y="1545"/>
                  </a:lnTo>
                  <a:lnTo>
                    <a:pt x="3516" y="1541"/>
                  </a:lnTo>
                  <a:lnTo>
                    <a:pt x="3565" y="1541"/>
                  </a:lnTo>
                  <a:lnTo>
                    <a:pt x="3614" y="1537"/>
                  </a:lnTo>
                  <a:lnTo>
                    <a:pt x="3664" y="1534"/>
                  </a:lnTo>
                  <a:lnTo>
                    <a:pt x="3713" y="1530"/>
                  </a:lnTo>
                  <a:lnTo>
                    <a:pt x="3762" y="1526"/>
                  </a:lnTo>
                  <a:lnTo>
                    <a:pt x="3811" y="1522"/>
                  </a:lnTo>
                  <a:lnTo>
                    <a:pt x="3857" y="1519"/>
                  </a:lnTo>
                  <a:lnTo>
                    <a:pt x="3906" y="1515"/>
                  </a:lnTo>
                  <a:lnTo>
                    <a:pt x="3955" y="1511"/>
                  </a:lnTo>
                  <a:lnTo>
                    <a:pt x="4001" y="1503"/>
                  </a:lnTo>
                  <a:lnTo>
                    <a:pt x="4050" y="1500"/>
                  </a:lnTo>
                  <a:lnTo>
                    <a:pt x="4096" y="1496"/>
                  </a:lnTo>
                  <a:lnTo>
                    <a:pt x="4141" y="1488"/>
                  </a:lnTo>
                  <a:lnTo>
                    <a:pt x="4187" y="1484"/>
                  </a:lnTo>
                  <a:lnTo>
                    <a:pt x="4232" y="1477"/>
                  </a:lnTo>
                  <a:lnTo>
                    <a:pt x="4278" y="1469"/>
                  </a:lnTo>
                  <a:lnTo>
                    <a:pt x="4323" y="1466"/>
                  </a:lnTo>
                  <a:lnTo>
                    <a:pt x="4369" y="1458"/>
                  </a:lnTo>
                  <a:lnTo>
                    <a:pt x="4410" y="1450"/>
                  </a:lnTo>
                  <a:lnTo>
                    <a:pt x="4452" y="1447"/>
                  </a:lnTo>
                  <a:lnTo>
                    <a:pt x="4497" y="1439"/>
                  </a:lnTo>
                  <a:lnTo>
                    <a:pt x="4539" y="1431"/>
                  </a:lnTo>
                  <a:lnTo>
                    <a:pt x="4581" y="1424"/>
                  </a:lnTo>
                  <a:lnTo>
                    <a:pt x="4622" y="1416"/>
                  </a:lnTo>
                  <a:lnTo>
                    <a:pt x="4664" y="1409"/>
                  </a:lnTo>
                  <a:lnTo>
                    <a:pt x="4702" y="1401"/>
                  </a:lnTo>
                  <a:lnTo>
                    <a:pt x="4744" y="1390"/>
                  </a:lnTo>
                  <a:lnTo>
                    <a:pt x="4782" y="1382"/>
                  </a:lnTo>
                  <a:lnTo>
                    <a:pt x="4819" y="1375"/>
                  </a:lnTo>
                  <a:lnTo>
                    <a:pt x="4857" y="1367"/>
                  </a:lnTo>
                  <a:lnTo>
                    <a:pt x="4895" y="1356"/>
                  </a:lnTo>
                  <a:lnTo>
                    <a:pt x="4933" y="1348"/>
                  </a:lnTo>
                  <a:lnTo>
                    <a:pt x="4971" y="1337"/>
                  </a:lnTo>
                  <a:lnTo>
                    <a:pt x="5005" y="1329"/>
                  </a:lnTo>
                  <a:lnTo>
                    <a:pt x="5039" y="1318"/>
                  </a:lnTo>
                  <a:lnTo>
                    <a:pt x="5073" y="1310"/>
                  </a:lnTo>
                  <a:lnTo>
                    <a:pt x="5107" y="1299"/>
                  </a:lnTo>
                  <a:lnTo>
                    <a:pt x="5141" y="1291"/>
                  </a:lnTo>
                  <a:lnTo>
                    <a:pt x="5172" y="1280"/>
                  </a:lnTo>
                  <a:lnTo>
                    <a:pt x="5206" y="1269"/>
                  </a:lnTo>
                  <a:lnTo>
                    <a:pt x="5236" y="1261"/>
                  </a:lnTo>
                  <a:lnTo>
                    <a:pt x="5267" y="1250"/>
                  </a:lnTo>
                  <a:lnTo>
                    <a:pt x="5297" y="1238"/>
                  </a:lnTo>
                  <a:lnTo>
                    <a:pt x="5323" y="1227"/>
                  </a:lnTo>
                  <a:lnTo>
                    <a:pt x="5354" y="1216"/>
                  </a:lnTo>
                  <a:lnTo>
                    <a:pt x="5380" y="1204"/>
                  </a:lnTo>
                  <a:lnTo>
                    <a:pt x="5407" y="1193"/>
                  </a:lnTo>
                  <a:lnTo>
                    <a:pt x="5433" y="1182"/>
                  </a:lnTo>
                  <a:lnTo>
                    <a:pt x="5456" y="1170"/>
                  </a:lnTo>
                  <a:lnTo>
                    <a:pt x="5483" y="1159"/>
                  </a:lnTo>
                  <a:lnTo>
                    <a:pt x="5505" y="1147"/>
                  </a:lnTo>
                  <a:lnTo>
                    <a:pt x="5528" y="1136"/>
                  </a:lnTo>
                  <a:lnTo>
                    <a:pt x="5551" y="1125"/>
                  </a:lnTo>
                  <a:lnTo>
                    <a:pt x="5570" y="1113"/>
                  </a:lnTo>
                  <a:lnTo>
                    <a:pt x="5592" y="1102"/>
                  </a:lnTo>
                  <a:lnTo>
                    <a:pt x="5611" y="1087"/>
                  </a:lnTo>
                  <a:lnTo>
                    <a:pt x="5630" y="1076"/>
                  </a:lnTo>
                  <a:lnTo>
                    <a:pt x="5645" y="1064"/>
                  </a:lnTo>
                  <a:lnTo>
                    <a:pt x="5664" y="1053"/>
                  </a:lnTo>
                  <a:lnTo>
                    <a:pt x="5680" y="1038"/>
                  </a:lnTo>
                  <a:lnTo>
                    <a:pt x="5695" y="1026"/>
                  </a:lnTo>
                  <a:lnTo>
                    <a:pt x="5710" y="1015"/>
                  </a:lnTo>
                  <a:lnTo>
                    <a:pt x="5725" y="1000"/>
                  </a:lnTo>
                  <a:lnTo>
                    <a:pt x="5736" y="988"/>
                  </a:lnTo>
                  <a:lnTo>
                    <a:pt x="5748" y="977"/>
                  </a:lnTo>
                  <a:lnTo>
                    <a:pt x="5759" y="962"/>
                  </a:lnTo>
                  <a:lnTo>
                    <a:pt x="5770" y="951"/>
                  </a:lnTo>
                  <a:lnTo>
                    <a:pt x="5778" y="935"/>
                  </a:lnTo>
                  <a:lnTo>
                    <a:pt x="5786" y="924"/>
                  </a:lnTo>
                  <a:lnTo>
                    <a:pt x="5793" y="909"/>
                  </a:lnTo>
                  <a:lnTo>
                    <a:pt x="5801" y="898"/>
                  </a:lnTo>
                  <a:lnTo>
                    <a:pt x="5808" y="886"/>
                  </a:lnTo>
                  <a:lnTo>
                    <a:pt x="5812" y="871"/>
                  </a:lnTo>
                  <a:lnTo>
                    <a:pt x="5816" y="860"/>
                  </a:lnTo>
                  <a:lnTo>
                    <a:pt x="5820" y="845"/>
                  </a:lnTo>
                  <a:lnTo>
                    <a:pt x="5820" y="833"/>
                  </a:lnTo>
                  <a:lnTo>
                    <a:pt x="5824" y="818"/>
                  </a:lnTo>
                  <a:lnTo>
                    <a:pt x="5824" y="807"/>
                  </a:lnTo>
                  <a:lnTo>
                    <a:pt x="5824" y="0"/>
                  </a:lnTo>
                  <a:close/>
                </a:path>
              </a:pathLst>
            </a:custGeom>
            <a:solidFill>
              <a:schemeClr val="accent1">
                <a:lumMod val="50000"/>
              </a:schemeClr>
            </a:solidFill>
            <a:ln w="9525">
              <a:noFill/>
              <a:prstDash val="solid"/>
              <a:round/>
              <a:headEnd/>
              <a:tailEnd/>
            </a:ln>
          </p:spPr>
          <p:txBody>
            <a:bodyPr/>
            <a:lstStyle/>
            <a:p>
              <a:endParaRPr lang="el-GR" sz="1400"/>
            </a:p>
          </p:txBody>
        </p:sp>
        <p:sp>
          <p:nvSpPr>
            <p:cNvPr id="81" name="Freeform 7"/>
            <p:cNvSpPr>
              <a:spLocks/>
            </p:cNvSpPr>
            <p:nvPr/>
          </p:nvSpPr>
          <p:spPr bwMode="auto">
            <a:xfrm>
              <a:off x="2750" y="4774"/>
              <a:ext cx="5824" cy="1496"/>
            </a:xfrm>
            <a:custGeom>
              <a:avLst/>
              <a:gdLst>
                <a:gd name="T0" fmla="*/ 5778 w 5824"/>
                <a:gd name="T1" fmla="*/ 610 h 1496"/>
                <a:gd name="T2" fmla="*/ 5808 w 5824"/>
                <a:gd name="T3" fmla="*/ 663 h 1496"/>
                <a:gd name="T4" fmla="*/ 5824 w 5824"/>
                <a:gd name="T5" fmla="*/ 727 h 1496"/>
                <a:gd name="T6" fmla="*/ 5820 w 5824"/>
                <a:gd name="T7" fmla="*/ 780 h 1496"/>
                <a:gd name="T8" fmla="*/ 5801 w 5824"/>
                <a:gd name="T9" fmla="*/ 833 h 1496"/>
                <a:gd name="T10" fmla="*/ 5759 w 5824"/>
                <a:gd name="T11" fmla="*/ 897 h 1496"/>
                <a:gd name="T12" fmla="*/ 5710 w 5824"/>
                <a:gd name="T13" fmla="*/ 950 h 1496"/>
                <a:gd name="T14" fmla="*/ 5645 w 5824"/>
                <a:gd name="T15" fmla="*/ 1000 h 1496"/>
                <a:gd name="T16" fmla="*/ 5551 w 5824"/>
                <a:gd name="T17" fmla="*/ 1060 h 1496"/>
                <a:gd name="T18" fmla="*/ 5456 w 5824"/>
                <a:gd name="T19" fmla="*/ 1106 h 1496"/>
                <a:gd name="T20" fmla="*/ 5323 w 5824"/>
                <a:gd name="T21" fmla="*/ 1162 h 1496"/>
                <a:gd name="T22" fmla="*/ 5206 w 5824"/>
                <a:gd name="T23" fmla="*/ 1204 h 1496"/>
                <a:gd name="T24" fmla="*/ 5073 w 5824"/>
                <a:gd name="T25" fmla="*/ 1246 h 1496"/>
                <a:gd name="T26" fmla="*/ 4895 w 5824"/>
                <a:gd name="T27" fmla="*/ 1291 h 1496"/>
                <a:gd name="T28" fmla="*/ 4744 w 5824"/>
                <a:gd name="T29" fmla="*/ 1325 h 1496"/>
                <a:gd name="T30" fmla="*/ 4581 w 5824"/>
                <a:gd name="T31" fmla="*/ 1359 h 1496"/>
                <a:gd name="T32" fmla="*/ 4369 w 5824"/>
                <a:gd name="T33" fmla="*/ 1393 h 1496"/>
                <a:gd name="T34" fmla="*/ 4187 w 5824"/>
                <a:gd name="T35" fmla="*/ 1420 h 1496"/>
                <a:gd name="T36" fmla="*/ 4001 w 5824"/>
                <a:gd name="T37" fmla="*/ 1439 h 1496"/>
                <a:gd name="T38" fmla="*/ 3762 w 5824"/>
                <a:gd name="T39" fmla="*/ 1462 h 1496"/>
                <a:gd name="T40" fmla="*/ 3565 w 5824"/>
                <a:gd name="T41" fmla="*/ 1477 h 1496"/>
                <a:gd name="T42" fmla="*/ 3315 w 5824"/>
                <a:gd name="T43" fmla="*/ 1488 h 1496"/>
                <a:gd name="T44" fmla="*/ 3114 w 5824"/>
                <a:gd name="T45" fmla="*/ 1492 h 1496"/>
                <a:gd name="T46" fmla="*/ 2910 w 5824"/>
                <a:gd name="T47" fmla="*/ 1496 h 1496"/>
                <a:gd name="T48" fmla="*/ 2656 w 5824"/>
                <a:gd name="T49" fmla="*/ 1492 h 1496"/>
                <a:gd name="T50" fmla="*/ 2455 w 5824"/>
                <a:gd name="T51" fmla="*/ 1484 h 1496"/>
                <a:gd name="T52" fmla="*/ 2254 w 5824"/>
                <a:gd name="T53" fmla="*/ 1477 h 1496"/>
                <a:gd name="T54" fmla="*/ 2012 w 5824"/>
                <a:gd name="T55" fmla="*/ 1458 h 1496"/>
                <a:gd name="T56" fmla="*/ 1818 w 5824"/>
                <a:gd name="T57" fmla="*/ 1439 h 1496"/>
                <a:gd name="T58" fmla="*/ 1633 w 5824"/>
                <a:gd name="T59" fmla="*/ 1420 h 1496"/>
                <a:gd name="T60" fmla="*/ 1409 w 5824"/>
                <a:gd name="T61" fmla="*/ 1386 h 1496"/>
                <a:gd name="T62" fmla="*/ 1239 w 5824"/>
                <a:gd name="T63" fmla="*/ 1359 h 1496"/>
                <a:gd name="T64" fmla="*/ 1038 w 5824"/>
                <a:gd name="T65" fmla="*/ 1318 h 1496"/>
                <a:gd name="T66" fmla="*/ 886 w 5824"/>
                <a:gd name="T67" fmla="*/ 1284 h 1496"/>
                <a:gd name="T68" fmla="*/ 746 w 5824"/>
                <a:gd name="T69" fmla="*/ 1246 h 1496"/>
                <a:gd name="T70" fmla="*/ 583 w 5824"/>
                <a:gd name="T71" fmla="*/ 1197 h 1496"/>
                <a:gd name="T72" fmla="*/ 469 w 5824"/>
                <a:gd name="T73" fmla="*/ 1151 h 1496"/>
                <a:gd name="T74" fmla="*/ 363 w 5824"/>
                <a:gd name="T75" fmla="*/ 1106 h 1496"/>
                <a:gd name="T76" fmla="*/ 250 w 5824"/>
                <a:gd name="T77" fmla="*/ 1049 h 1496"/>
                <a:gd name="T78" fmla="*/ 174 w 5824"/>
                <a:gd name="T79" fmla="*/ 1000 h 1496"/>
                <a:gd name="T80" fmla="*/ 98 w 5824"/>
                <a:gd name="T81" fmla="*/ 935 h 1496"/>
                <a:gd name="T82" fmla="*/ 53 w 5824"/>
                <a:gd name="T83" fmla="*/ 886 h 1496"/>
                <a:gd name="T84" fmla="*/ 19 w 5824"/>
                <a:gd name="T85" fmla="*/ 833 h 1496"/>
                <a:gd name="T86" fmla="*/ 0 w 5824"/>
                <a:gd name="T87" fmla="*/ 769 h 1496"/>
                <a:gd name="T88" fmla="*/ 0 w 5824"/>
                <a:gd name="T89" fmla="*/ 716 h 1496"/>
                <a:gd name="T90" fmla="*/ 15 w 5824"/>
                <a:gd name="T91" fmla="*/ 663 h 1496"/>
                <a:gd name="T92" fmla="*/ 53 w 5824"/>
                <a:gd name="T93" fmla="*/ 598 h 1496"/>
                <a:gd name="T94" fmla="*/ 98 w 5824"/>
                <a:gd name="T95" fmla="*/ 545 h 1496"/>
                <a:gd name="T96" fmla="*/ 159 w 5824"/>
                <a:gd name="T97" fmla="*/ 496 h 1496"/>
                <a:gd name="T98" fmla="*/ 250 w 5824"/>
                <a:gd name="T99" fmla="*/ 436 h 1496"/>
                <a:gd name="T100" fmla="*/ 341 w 5824"/>
                <a:gd name="T101" fmla="*/ 386 h 1496"/>
                <a:gd name="T102" fmla="*/ 469 w 5824"/>
                <a:gd name="T103" fmla="*/ 329 h 1496"/>
                <a:gd name="T104" fmla="*/ 583 w 5824"/>
                <a:gd name="T105" fmla="*/ 288 h 1496"/>
                <a:gd name="T106" fmla="*/ 712 w 5824"/>
                <a:gd name="T107" fmla="*/ 246 h 1496"/>
                <a:gd name="T108" fmla="*/ 886 w 5824"/>
                <a:gd name="T109" fmla="*/ 201 h 1496"/>
                <a:gd name="T110" fmla="*/ 1038 w 5824"/>
                <a:gd name="T111" fmla="*/ 163 h 1496"/>
                <a:gd name="T112" fmla="*/ 1201 w 5824"/>
                <a:gd name="T113" fmla="*/ 133 h 1496"/>
                <a:gd name="T114" fmla="*/ 1409 w 5824"/>
                <a:gd name="T115" fmla="*/ 95 h 1496"/>
                <a:gd name="T116" fmla="*/ 1587 w 5824"/>
                <a:gd name="T117" fmla="*/ 68 h 1496"/>
                <a:gd name="T118" fmla="*/ 1818 w 5824"/>
                <a:gd name="T119" fmla="*/ 42 h 1496"/>
                <a:gd name="T120" fmla="*/ 2012 w 5824"/>
                <a:gd name="T121" fmla="*/ 23 h 1496"/>
                <a:gd name="T122" fmla="*/ 2205 w 5824"/>
                <a:gd name="T123" fmla="*/ 11 h 1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24"/>
                <a:gd name="T187" fmla="*/ 0 h 1496"/>
                <a:gd name="T188" fmla="*/ 5824 w 5824"/>
                <a:gd name="T189" fmla="*/ 1496 h 1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24" h="1496">
                  <a:moveTo>
                    <a:pt x="5736" y="560"/>
                  </a:moveTo>
                  <a:lnTo>
                    <a:pt x="5748" y="572"/>
                  </a:lnTo>
                  <a:lnTo>
                    <a:pt x="5759" y="583"/>
                  </a:lnTo>
                  <a:lnTo>
                    <a:pt x="5770" y="598"/>
                  </a:lnTo>
                  <a:lnTo>
                    <a:pt x="5778" y="610"/>
                  </a:lnTo>
                  <a:lnTo>
                    <a:pt x="5786" y="625"/>
                  </a:lnTo>
                  <a:lnTo>
                    <a:pt x="5793" y="636"/>
                  </a:lnTo>
                  <a:lnTo>
                    <a:pt x="5801" y="648"/>
                  </a:lnTo>
                  <a:lnTo>
                    <a:pt x="5808" y="663"/>
                  </a:lnTo>
                  <a:lnTo>
                    <a:pt x="5812" y="674"/>
                  </a:lnTo>
                  <a:lnTo>
                    <a:pt x="5816" y="689"/>
                  </a:lnTo>
                  <a:lnTo>
                    <a:pt x="5820" y="701"/>
                  </a:lnTo>
                  <a:lnTo>
                    <a:pt x="5820" y="716"/>
                  </a:lnTo>
                  <a:lnTo>
                    <a:pt x="5824" y="727"/>
                  </a:lnTo>
                  <a:lnTo>
                    <a:pt x="5824" y="742"/>
                  </a:lnTo>
                  <a:lnTo>
                    <a:pt x="5824" y="754"/>
                  </a:lnTo>
                  <a:lnTo>
                    <a:pt x="5820" y="769"/>
                  </a:lnTo>
                  <a:lnTo>
                    <a:pt x="5820" y="780"/>
                  </a:lnTo>
                  <a:lnTo>
                    <a:pt x="5816" y="795"/>
                  </a:lnTo>
                  <a:lnTo>
                    <a:pt x="5812" y="807"/>
                  </a:lnTo>
                  <a:lnTo>
                    <a:pt x="5808" y="822"/>
                  </a:lnTo>
                  <a:lnTo>
                    <a:pt x="5801" y="833"/>
                  </a:lnTo>
                  <a:lnTo>
                    <a:pt x="5793" y="844"/>
                  </a:lnTo>
                  <a:lnTo>
                    <a:pt x="5786" y="860"/>
                  </a:lnTo>
                  <a:lnTo>
                    <a:pt x="5778" y="871"/>
                  </a:lnTo>
                  <a:lnTo>
                    <a:pt x="5770" y="886"/>
                  </a:lnTo>
                  <a:lnTo>
                    <a:pt x="5759" y="897"/>
                  </a:lnTo>
                  <a:lnTo>
                    <a:pt x="5748" y="913"/>
                  </a:lnTo>
                  <a:lnTo>
                    <a:pt x="5736" y="924"/>
                  </a:lnTo>
                  <a:lnTo>
                    <a:pt x="5725" y="935"/>
                  </a:lnTo>
                  <a:lnTo>
                    <a:pt x="5710" y="950"/>
                  </a:lnTo>
                  <a:lnTo>
                    <a:pt x="5695" y="962"/>
                  </a:lnTo>
                  <a:lnTo>
                    <a:pt x="5680" y="973"/>
                  </a:lnTo>
                  <a:lnTo>
                    <a:pt x="5664" y="988"/>
                  </a:lnTo>
                  <a:lnTo>
                    <a:pt x="5645" y="1000"/>
                  </a:lnTo>
                  <a:lnTo>
                    <a:pt x="5630" y="1011"/>
                  </a:lnTo>
                  <a:lnTo>
                    <a:pt x="5611" y="1022"/>
                  </a:lnTo>
                  <a:lnTo>
                    <a:pt x="5592" y="1038"/>
                  </a:lnTo>
                  <a:lnTo>
                    <a:pt x="5570" y="1049"/>
                  </a:lnTo>
                  <a:lnTo>
                    <a:pt x="5551" y="1060"/>
                  </a:lnTo>
                  <a:lnTo>
                    <a:pt x="5528" y="1072"/>
                  </a:lnTo>
                  <a:lnTo>
                    <a:pt x="5505" y="1083"/>
                  </a:lnTo>
                  <a:lnTo>
                    <a:pt x="5483" y="1094"/>
                  </a:lnTo>
                  <a:lnTo>
                    <a:pt x="5456" y="1106"/>
                  </a:lnTo>
                  <a:lnTo>
                    <a:pt x="5433" y="1117"/>
                  </a:lnTo>
                  <a:lnTo>
                    <a:pt x="5407" y="1128"/>
                  </a:lnTo>
                  <a:lnTo>
                    <a:pt x="5380" y="1140"/>
                  </a:lnTo>
                  <a:lnTo>
                    <a:pt x="5354" y="1151"/>
                  </a:lnTo>
                  <a:lnTo>
                    <a:pt x="5323" y="1162"/>
                  </a:lnTo>
                  <a:lnTo>
                    <a:pt x="5297" y="1174"/>
                  </a:lnTo>
                  <a:lnTo>
                    <a:pt x="5267" y="1185"/>
                  </a:lnTo>
                  <a:lnTo>
                    <a:pt x="5236" y="1197"/>
                  </a:lnTo>
                  <a:lnTo>
                    <a:pt x="5206" y="1204"/>
                  </a:lnTo>
                  <a:lnTo>
                    <a:pt x="5172" y="1215"/>
                  </a:lnTo>
                  <a:lnTo>
                    <a:pt x="5141" y="1227"/>
                  </a:lnTo>
                  <a:lnTo>
                    <a:pt x="5107" y="1234"/>
                  </a:lnTo>
                  <a:lnTo>
                    <a:pt x="5073" y="1246"/>
                  </a:lnTo>
                  <a:lnTo>
                    <a:pt x="5039" y="1253"/>
                  </a:lnTo>
                  <a:lnTo>
                    <a:pt x="5005" y="1265"/>
                  </a:lnTo>
                  <a:lnTo>
                    <a:pt x="4971" y="1272"/>
                  </a:lnTo>
                  <a:lnTo>
                    <a:pt x="4933" y="1284"/>
                  </a:lnTo>
                  <a:lnTo>
                    <a:pt x="4895" y="1291"/>
                  </a:lnTo>
                  <a:lnTo>
                    <a:pt x="4857" y="1303"/>
                  </a:lnTo>
                  <a:lnTo>
                    <a:pt x="4819" y="1310"/>
                  </a:lnTo>
                  <a:lnTo>
                    <a:pt x="4782" y="1318"/>
                  </a:lnTo>
                  <a:lnTo>
                    <a:pt x="4744" y="1325"/>
                  </a:lnTo>
                  <a:lnTo>
                    <a:pt x="4702" y="1337"/>
                  </a:lnTo>
                  <a:lnTo>
                    <a:pt x="4664" y="1344"/>
                  </a:lnTo>
                  <a:lnTo>
                    <a:pt x="4622" y="1352"/>
                  </a:lnTo>
                  <a:lnTo>
                    <a:pt x="4581" y="1359"/>
                  </a:lnTo>
                  <a:lnTo>
                    <a:pt x="4539" y="1367"/>
                  </a:lnTo>
                  <a:lnTo>
                    <a:pt x="4497" y="1375"/>
                  </a:lnTo>
                  <a:lnTo>
                    <a:pt x="4452" y="1382"/>
                  </a:lnTo>
                  <a:lnTo>
                    <a:pt x="4410" y="1386"/>
                  </a:lnTo>
                  <a:lnTo>
                    <a:pt x="4369" y="1393"/>
                  </a:lnTo>
                  <a:lnTo>
                    <a:pt x="4323" y="1401"/>
                  </a:lnTo>
                  <a:lnTo>
                    <a:pt x="4278" y="1405"/>
                  </a:lnTo>
                  <a:lnTo>
                    <a:pt x="4232" y="1412"/>
                  </a:lnTo>
                  <a:lnTo>
                    <a:pt x="4187" y="1420"/>
                  </a:lnTo>
                  <a:lnTo>
                    <a:pt x="4141" y="1424"/>
                  </a:lnTo>
                  <a:lnTo>
                    <a:pt x="4096" y="1431"/>
                  </a:lnTo>
                  <a:lnTo>
                    <a:pt x="4050" y="1435"/>
                  </a:lnTo>
                  <a:lnTo>
                    <a:pt x="4001" y="1439"/>
                  </a:lnTo>
                  <a:lnTo>
                    <a:pt x="3955" y="1446"/>
                  </a:lnTo>
                  <a:lnTo>
                    <a:pt x="3906" y="1450"/>
                  </a:lnTo>
                  <a:lnTo>
                    <a:pt x="3857" y="1454"/>
                  </a:lnTo>
                  <a:lnTo>
                    <a:pt x="3811" y="1458"/>
                  </a:lnTo>
                  <a:lnTo>
                    <a:pt x="3762" y="1462"/>
                  </a:lnTo>
                  <a:lnTo>
                    <a:pt x="3713" y="1465"/>
                  </a:lnTo>
                  <a:lnTo>
                    <a:pt x="3664" y="1469"/>
                  </a:lnTo>
                  <a:lnTo>
                    <a:pt x="3614" y="1473"/>
                  </a:lnTo>
                  <a:lnTo>
                    <a:pt x="3565" y="1477"/>
                  </a:lnTo>
                  <a:lnTo>
                    <a:pt x="3516" y="1477"/>
                  </a:lnTo>
                  <a:lnTo>
                    <a:pt x="3467" y="1481"/>
                  </a:lnTo>
                  <a:lnTo>
                    <a:pt x="3417" y="1484"/>
                  </a:lnTo>
                  <a:lnTo>
                    <a:pt x="3364" y="1484"/>
                  </a:lnTo>
                  <a:lnTo>
                    <a:pt x="3315" y="1488"/>
                  </a:lnTo>
                  <a:lnTo>
                    <a:pt x="3266" y="1488"/>
                  </a:lnTo>
                  <a:lnTo>
                    <a:pt x="3217" y="1492"/>
                  </a:lnTo>
                  <a:lnTo>
                    <a:pt x="3164" y="1492"/>
                  </a:lnTo>
                  <a:lnTo>
                    <a:pt x="3114" y="1492"/>
                  </a:lnTo>
                  <a:lnTo>
                    <a:pt x="3061" y="1492"/>
                  </a:lnTo>
                  <a:lnTo>
                    <a:pt x="3012" y="1496"/>
                  </a:lnTo>
                  <a:lnTo>
                    <a:pt x="2963" y="1496"/>
                  </a:lnTo>
                  <a:lnTo>
                    <a:pt x="2910" y="1496"/>
                  </a:lnTo>
                  <a:lnTo>
                    <a:pt x="2860" y="1496"/>
                  </a:lnTo>
                  <a:lnTo>
                    <a:pt x="2807" y="1496"/>
                  </a:lnTo>
                  <a:lnTo>
                    <a:pt x="2758" y="1492"/>
                  </a:lnTo>
                  <a:lnTo>
                    <a:pt x="2709" y="1492"/>
                  </a:lnTo>
                  <a:lnTo>
                    <a:pt x="2656" y="1492"/>
                  </a:lnTo>
                  <a:lnTo>
                    <a:pt x="2607" y="1492"/>
                  </a:lnTo>
                  <a:lnTo>
                    <a:pt x="2557" y="1488"/>
                  </a:lnTo>
                  <a:lnTo>
                    <a:pt x="2504" y="1488"/>
                  </a:lnTo>
                  <a:lnTo>
                    <a:pt x="2455" y="1484"/>
                  </a:lnTo>
                  <a:lnTo>
                    <a:pt x="2406" y="1484"/>
                  </a:lnTo>
                  <a:lnTo>
                    <a:pt x="2356" y="1481"/>
                  </a:lnTo>
                  <a:lnTo>
                    <a:pt x="2303" y="1477"/>
                  </a:lnTo>
                  <a:lnTo>
                    <a:pt x="2254" y="1477"/>
                  </a:lnTo>
                  <a:lnTo>
                    <a:pt x="2205" y="1473"/>
                  </a:lnTo>
                  <a:lnTo>
                    <a:pt x="2156" y="1469"/>
                  </a:lnTo>
                  <a:lnTo>
                    <a:pt x="2106" y="1465"/>
                  </a:lnTo>
                  <a:lnTo>
                    <a:pt x="2061" y="1462"/>
                  </a:lnTo>
                  <a:lnTo>
                    <a:pt x="2012" y="1458"/>
                  </a:lnTo>
                  <a:lnTo>
                    <a:pt x="1962" y="1454"/>
                  </a:lnTo>
                  <a:lnTo>
                    <a:pt x="1913" y="1450"/>
                  </a:lnTo>
                  <a:lnTo>
                    <a:pt x="1868" y="1446"/>
                  </a:lnTo>
                  <a:lnTo>
                    <a:pt x="1818" y="1439"/>
                  </a:lnTo>
                  <a:lnTo>
                    <a:pt x="1773" y="1435"/>
                  </a:lnTo>
                  <a:lnTo>
                    <a:pt x="1727" y="1431"/>
                  </a:lnTo>
                  <a:lnTo>
                    <a:pt x="1678" y="1424"/>
                  </a:lnTo>
                  <a:lnTo>
                    <a:pt x="1633" y="1420"/>
                  </a:lnTo>
                  <a:lnTo>
                    <a:pt x="1587" y="1412"/>
                  </a:lnTo>
                  <a:lnTo>
                    <a:pt x="1542" y="1405"/>
                  </a:lnTo>
                  <a:lnTo>
                    <a:pt x="1500" y="1401"/>
                  </a:lnTo>
                  <a:lnTo>
                    <a:pt x="1455" y="1393"/>
                  </a:lnTo>
                  <a:lnTo>
                    <a:pt x="1409" y="1386"/>
                  </a:lnTo>
                  <a:lnTo>
                    <a:pt x="1367" y="1382"/>
                  </a:lnTo>
                  <a:lnTo>
                    <a:pt x="1326" y="1375"/>
                  </a:lnTo>
                  <a:lnTo>
                    <a:pt x="1284" y="1367"/>
                  </a:lnTo>
                  <a:lnTo>
                    <a:pt x="1239" y="1359"/>
                  </a:lnTo>
                  <a:lnTo>
                    <a:pt x="1201" y="1352"/>
                  </a:lnTo>
                  <a:lnTo>
                    <a:pt x="1159" y="1344"/>
                  </a:lnTo>
                  <a:lnTo>
                    <a:pt x="1117" y="1337"/>
                  </a:lnTo>
                  <a:lnTo>
                    <a:pt x="1080" y="1325"/>
                  </a:lnTo>
                  <a:lnTo>
                    <a:pt x="1038" y="1318"/>
                  </a:lnTo>
                  <a:lnTo>
                    <a:pt x="1000" y="1310"/>
                  </a:lnTo>
                  <a:lnTo>
                    <a:pt x="962" y="1303"/>
                  </a:lnTo>
                  <a:lnTo>
                    <a:pt x="924" y="1291"/>
                  </a:lnTo>
                  <a:lnTo>
                    <a:pt x="886" y="1284"/>
                  </a:lnTo>
                  <a:lnTo>
                    <a:pt x="852" y="1272"/>
                  </a:lnTo>
                  <a:lnTo>
                    <a:pt x="814" y="1265"/>
                  </a:lnTo>
                  <a:lnTo>
                    <a:pt x="780" y="1253"/>
                  </a:lnTo>
                  <a:lnTo>
                    <a:pt x="746" y="1246"/>
                  </a:lnTo>
                  <a:lnTo>
                    <a:pt x="712" y="1234"/>
                  </a:lnTo>
                  <a:lnTo>
                    <a:pt x="682" y="1227"/>
                  </a:lnTo>
                  <a:lnTo>
                    <a:pt x="648" y="1215"/>
                  </a:lnTo>
                  <a:lnTo>
                    <a:pt x="617" y="1204"/>
                  </a:lnTo>
                  <a:lnTo>
                    <a:pt x="583" y="1197"/>
                  </a:lnTo>
                  <a:lnTo>
                    <a:pt x="557" y="1185"/>
                  </a:lnTo>
                  <a:lnTo>
                    <a:pt x="526" y="1174"/>
                  </a:lnTo>
                  <a:lnTo>
                    <a:pt x="496" y="1162"/>
                  </a:lnTo>
                  <a:lnTo>
                    <a:pt x="469" y="1151"/>
                  </a:lnTo>
                  <a:lnTo>
                    <a:pt x="443" y="1140"/>
                  </a:lnTo>
                  <a:lnTo>
                    <a:pt x="416" y="1128"/>
                  </a:lnTo>
                  <a:lnTo>
                    <a:pt x="390" y="1117"/>
                  </a:lnTo>
                  <a:lnTo>
                    <a:pt x="363" y="1106"/>
                  </a:lnTo>
                  <a:lnTo>
                    <a:pt x="341" y="1094"/>
                  </a:lnTo>
                  <a:lnTo>
                    <a:pt x="318" y="1083"/>
                  </a:lnTo>
                  <a:lnTo>
                    <a:pt x="295" y="1072"/>
                  </a:lnTo>
                  <a:lnTo>
                    <a:pt x="272" y="1060"/>
                  </a:lnTo>
                  <a:lnTo>
                    <a:pt x="250" y="1049"/>
                  </a:lnTo>
                  <a:lnTo>
                    <a:pt x="231" y="1038"/>
                  </a:lnTo>
                  <a:lnTo>
                    <a:pt x="212" y="1022"/>
                  </a:lnTo>
                  <a:lnTo>
                    <a:pt x="193" y="1011"/>
                  </a:lnTo>
                  <a:lnTo>
                    <a:pt x="174" y="1000"/>
                  </a:lnTo>
                  <a:lnTo>
                    <a:pt x="159" y="988"/>
                  </a:lnTo>
                  <a:lnTo>
                    <a:pt x="140" y="973"/>
                  </a:lnTo>
                  <a:lnTo>
                    <a:pt x="125" y="962"/>
                  </a:lnTo>
                  <a:lnTo>
                    <a:pt x="113" y="950"/>
                  </a:lnTo>
                  <a:lnTo>
                    <a:pt x="98" y="935"/>
                  </a:lnTo>
                  <a:lnTo>
                    <a:pt x="87" y="924"/>
                  </a:lnTo>
                  <a:lnTo>
                    <a:pt x="72" y="913"/>
                  </a:lnTo>
                  <a:lnTo>
                    <a:pt x="64" y="897"/>
                  </a:lnTo>
                  <a:lnTo>
                    <a:pt x="53" y="886"/>
                  </a:lnTo>
                  <a:lnTo>
                    <a:pt x="41" y="871"/>
                  </a:lnTo>
                  <a:lnTo>
                    <a:pt x="34" y="860"/>
                  </a:lnTo>
                  <a:lnTo>
                    <a:pt x="26" y="844"/>
                  </a:lnTo>
                  <a:lnTo>
                    <a:pt x="19" y="833"/>
                  </a:lnTo>
                  <a:lnTo>
                    <a:pt x="15" y="822"/>
                  </a:lnTo>
                  <a:lnTo>
                    <a:pt x="11" y="807"/>
                  </a:lnTo>
                  <a:lnTo>
                    <a:pt x="7" y="795"/>
                  </a:lnTo>
                  <a:lnTo>
                    <a:pt x="3" y="780"/>
                  </a:lnTo>
                  <a:lnTo>
                    <a:pt x="0" y="769"/>
                  </a:lnTo>
                  <a:lnTo>
                    <a:pt x="0" y="754"/>
                  </a:lnTo>
                  <a:lnTo>
                    <a:pt x="0" y="742"/>
                  </a:lnTo>
                  <a:lnTo>
                    <a:pt x="0" y="727"/>
                  </a:lnTo>
                  <a:lnTo>
                    <a:pt x="0" y="716"/>
                  </a:lnTo>
                  <a:lnTo>
                    <a:pt x="3" y="701"/>
                  </a:lnTo>
                  <a:lnTo>
                    <a:pt x="7" y="689"/>
                  </a:lnTo>
                  <a:lnTo>
                    <a:pt x="11" y="674"/>
                  </a:lnTo>
                  <a:lnTo>
                    <a:pt x="15" y="663"/>
                  </a:lnTo>
                  <a:lnTo>
                    <a:pt x="19" y="648"/>
                  </a:lnTo>
                  <a:lnTo>
                    <a:pt x="26" y="636"/>
                  </a:lnTo>
                  <a:lnTo>
                    <a:pt x="34" y="625"/>
                  </a:lnTo>
                  <a:lnTo>
                    <a:pt x="41" y="610"/>
                  </a:lnTo>
                  <a:lnTo>
                    <a:pt x="53" y="598"/>
                  </a:lnTo>
                  <a:lnTo>
                    <a:pt x="64" y="583"/>
                  </a:lnTo>
                  <a:lnTo>
                    <a:pt x="72" y="572"/>
                  </a:lnTo>
                  <a:lnTo>
                    <a:pt x="87" y="560"/>
                  </a:lnTo>
                  <a:lnTo>
                    <a:pt x="98" y="545"/>
                  </a:lnTo>
                  <a:lnTo>
                    <a:pt x="113" y="534"/>
                  </a:lnTo>
                  <a:lnTo>
                    <a:pt x="125" y="523"/>
                  </a:lnTo>
                  <a:lnTo>
                    <a:pt x="140" y="507"/>
                  </a:lnTo>
                  <a:lnTo>
                    <a:pt x="159" y="496"/>
                  </a:lnTo>
                  <a:lnTo>
                    <a:pt x="174" y="485"/>
                  </a:lnTo>
                  <a:lnTo>
                    <a:pt x="193" y="470"/>
                  </a:lnTo>
                  <a:lnTo>
                    <a:pt x="212" y="458"/>
                  </a:lnTo>
                  <a:lnTo>
                    <a:pt x="231" y="447"/>
                  </a:lnTo>
                  <a:lnTo>
                    <a:pt x="250" y="436"/>
                  </a:lnTo>
                  <a:lnTo>
                    <a:pt x="272" y="424"/>
                  </a:lnTo>
                  <a:lnTo>
                    <a:pt x="295" y="413"/>
                  </a:lnTo>
                  <a:lnTo>
                    <a:pt x="318" y="398"/>
                  </a:lnTo>
                  <a:lnTo>
                    <a:pt x="341" y="386"/>
                  </a:lnTo>
                  <a:lnTo>
                    <a:pt x="363" y="375"/>
                  </a:lnTo>
                  <a:lnTo>
                    <a:pt x="390" y="364"/>
                  </a:lnTo>
                  <a:lnTo>
                    <a:pt x="416" y="352"/>
                  </a:lnTo>
                  <a:lnTo>
                    <a:pt x="443" y="341"/>
                  </a:lnTo>
                  <a:lnTo>
                    <a:pt x="469" y="329"/>
                  </a:lnTo>
                  <a:lnTo>
                    <a:pt x="496" y="318"/>
                  </a:lnTo>
                  <a:lnTo>
                    <a:pt x="526" y="311"/>
                  </a:lnTo>
                  <a:lnTo>
                    <a:pt x="557" y="299"/>
                  </a:lnTo>
                  <a:lnTo>
                    <a:pt x="583" y="288"/>
                  </a:lnTo>
                  <a:lnTo>
                    <a:pt x="617" y="276"/>
                  </a:lnTo>
                  <a:lnTo>
                    <a:pt x="648" y="269"/>
                  </a:lnTo>
                  <a:lnTo>
                    <a:pt x="682" y="258"/>
                  </a:lnTo>
                  <a:lnTo>
                    <a:pt x="712" y="246"/>
                  </a:lnTo>
                  <a:lnTo>
                    <a:pt x="746" y="239"/>
                  </a:lnTo>
                  <a:lnTo>
                    <a:pt x="780" y="227"/>
                  </a:lnTo>
                  <a:lnTo>
                    <a:pt x="814" y="220"/>
                  </a:lnTo>
                  <a:lnTo>
                    <a:pt x="852" y="208"/>
                  </a:lnTo>
                  <a:lnTo>
                    <a:pt x="886" y="201"/>
                  </a:lnTo>
                  <a:lnTo>
                    <a:pt x="924" y="189"/>
                  </a:lnTo>
                  <a:lnTo>
                    <a:pt x="962" y="182"/>
                  </a:lnTo>
                  <a:lnTo>
                    <a:pt x="1000" y="174"/>
                  </a:lnTo>
                  <a:lnTo>
                    <a:pt x="1038" y="163"/>
                  </a:lnTo>
                  <a:lnTo>
                    <a:pt x="1080" y="155"/>
                  </a:lnTo>
                  <a:lnTo>
                    <a:pt x="1117" y="148"/>
                  </a:lnTo>
                  <a:lnTo>
                    <a:pt x="1159" y="140"/>
                  </a:lnTo>
                  <a:lnTo>
                    <a:pt x="1201" y="133"/>
                  </a:lnTo>
                  <a:lnTo>
                    <a:pt x="1239" y="125"/>
                  </a:lnTo>
                  <a:lnTo>
                    <a:pt x="1284" y="117"/>
                  </a:lnTo>
                  <a:lnTo>
                    <a:pt x="1326" y="110"/>
                  </a:lnTo>
                  <a:lnTo>
                    <a:pt x="1367" y="102"/>
                  </a:lnTo>
                  <a:lnTo>
                    <a:pt x="1409" y="95"/>
                  </a:lnTo>
                  <a:lnTo>
                    <a:pt x="1455" y="87"/>
                  </a:lnTo>
                  <a:lnTo>
                    <a:pt x="1500" y="83"/>
                  </a:lnTo>
                  <a:lnTo>
                    <a:pt x="1542" y="76"/>
                  </a:lnTo>
                  <a:lnTo>
                    <a:pt x="1587" y="68"/>
                  </a:lnTo>
                  <a:lnTo>
                    <a:pt x="1633" y="64"/>
                  </a:lnTo>
                  <a:lnTo>
                    <a:pt x="1678" y="57"/>
                  </a:lnTo>
                  <a:lnTo>
                    <a:pt x="1727" y="53"/>
                  </a:lnTo>
                  <a:lnTo>
                    <a:pt x="1773" y="49"/>
                  </a:lnTo>
                  <a:lnTo>
                    <a:pt x="1818" y="42"/>
                  </a:lnTo>
                  <a:lnTo>
                    <a:pt x="1868" y="38"/>
                  </a:lnTo>
                  <a:lnTo>
                    <a:pt x="1913" y="34"/>
                  </a:lnTo>
                  <a:lnTo>
                    <a:pt x="1962" y="30"/>
                  </a:lnTo>
                  <a:lnTo>
                    <a:pt x="2012" y="23"/>
                  </a:lnTo>
                  <a:lnTo>
                    <a:pt x="2061" y="19"/>
                  </a:lnTo>
                  <a:lnTo>
                    <a:pt x="2106" y="15"/>
                  </a:lnTo>
                  <a:lnTo>
                    <a:pt x="2156" y="15"/>
                  </a:lnTo>
                  <a:lnTo>
                    <a:pt x="2205" y="11"/>
                  </a:lnTo>
                  <a:lnTo>
                    <a:pt x="2254" y="8"/>
                  </a:lnTo>
                  <a:lnTo>
                    <a:pt x="2303" y="4"/>
                  </a:lnTo>
                  <a:lnTo>
                    <a:pt x="2356" y="0"/>
                  </a:lnTo>
                  <a:lnTo>
                    <a:pt x="2910" y="742"/>
                  </a:lnTo>
                  <a:lnTo>
                    <a:pt x="5736" y="560"/>
                  </a:lnTo>
                  <a:close/>
                </a:path>
              </a:pathLst>
            </a:custGeom>
            <a:solidFill>
              <a:schemeClr val="accent1"/>
            </a:solidFill>
            <a:ln w="9525">
              <a:noFill/>
              <a:prstDash val="solid"/>
              <a:round/>
              <a:headEnd/>
              <a:tailEnd/>
            </a:ln>
          </p:spPr>
          <p:txBody>
            <a:bodyPr/>
            <a:lstStyle/>
            <a:p>
              <a:endParaRPr lang="el-GR" sz="1400"/>
            </a:p>
          </p:txBody>
        </p:sp>
      </p:grpSp>
      <p:sp>
        <p:nvSpPr>
          <p:cNvPr id="73" name="Rectangle 26"/>
          <p:cNvSpPr>
            <a:spLocks noChangeArrowheads="1"/>
          </p:cNvSpPr>
          <p:nvPr/>
        </p:nvSpPr>
        <p:spPr bwMode="auto">
          <a:xfrm>
            <a:off x="7386370" y="2967939"/>
            <a:ext cx="953877" cy="215853"/>
          </a:xfrm>
          <a:prstGeom prst="rect">
            <a:avLst/>
          </a:prstGeom>
          <a:noFill/>
          <a:ln w="9525">
            <a:noFill/>
            <a:miter lim="800000"/>
            <a:headEnd/>
            <a:tailEnd/>
          </a:ln>
        </p:spPr>
        <p:txBody>
          <a:bodyPr wrap="none" lIns="0" tIns="0" rIns="0" bIns="0">
            <a:spAutoFit/>
          </a:bodyPr>
          <a:lstStyle/>
          <a:p>
            <a:pPr defTabSz="579438">
              <a:spcAft>
                <a:spcPts val="638"/>
              </a:spcAft>
            </a:pPr>
            <a:r>
              <a:rPr lang="el-GR" sz="1400" b="1">
                <a:solidFill>
                  <a:srgbClr val="000000"/>
                </a:solidFill>
              </a:rPr>
              <a:t>Κερουσσίτης</a:t>
            </a:r>
            <a:endParaRPr lang="el-GR" sz="1400"/>
          </a:p>
        </p:txBody>
      </p:sp>
      <p:sp>
        <p:nvSpPr>
          <p:cNvPr id="75" name="Rectangle 28"/>
          <p:cNvSpPr>
            <a:spLocks noChangeArrowheads="1"/>
          </p:cNvSpPr>
          <p:nvPr/>
        </p:nvSpPr>
        <p:spPr bwMode="auto">
          <a:xfrm>
            <a:off x="7386370" y="2448231"/>
            <a:ext cx="1320831" cy="215853"/>
          </a:xfrm>
          <a:prstGeom prst="rect">
            <a:avLst/>
          </a:prstGeom>
          <a:noFill/>
          <a:ln w="9525">
            <a:noFill/>
            <a:miter lim="800000"/>
            <a:headEnd/>
            <a:tailEnd/>
          </a:ln>
        </p:spPr>
        <p:txBody>
          <a:bodyPr wrap="none" lIns="0" tIns="0" rIns="0" bIns="0">
            <a:spAutoFit/>
          </a:bodyPr>
          <a:lstStyle/>
          <a:p>
            <a:pPr defTabSz="579438">
              <a:spcAft>
                <a:spcPts val="638"/>
              </a:spcAft>
            </a:pPr>
            <a:r>
              <a:rPr lang="el-GR" sz="1400" b="1">
                <a:solidFill>
                  <a:srgbClr val="000000"/>
                </a:solidFill>
              </a:rPr>
              <a:t>Υδροκερουσσίτης</a:t>
            </a:r>
            <a:endParaRPr lang="el-GR" sz="1400"/>
          </a:p>
        </p:txBody>
      </p:sp>
      <p:sp>
        <p:nvSpPr>
          <p:cNvPr id="77" name="Rectangle 30"/>
          <p:cNvSpPr>
            <a:spLocks noChangeArrowheads="1"/>
          </p:cNvSpPr>
          <p:nvPr/>
        </p:nvSpPr>
        <p:spPr bwMode="auto">
          <a:xfrm>
            <a:off x="7386370" y="1886557"/>
            <a:ext cx="825139" cy="215853"/>
          </a:xfrm>
          <a:prstGeom prst="rect">
            <a:avLst/>
          </a:prstGeom>
          <a:noFill/>
          <a:ln w="9525">
            <a:noFill/>
            <a:miter lim="800000"/>
            <a:headEnd/>
            <a:tailEnd/>
          </a:ln>
        </p:spPr>
        <p:txBody>
          <a:bodyPr wrap="none" lIns="0" tIns="0" rIns="0" bIns="0">
            <a:spAutoFit/>
          </a:bodyPr>
          <a:lstStyle/>
          <a:p>
            <a:pPr defTabSz="579438">
              <a:spcAft>
                <a:spcPts val="638"/>
              </a:spcAft>
            </a:pPr>
            <a:r>
              <a:rPr lang="el-GR" sz="1400" b="1" dirty="0">
                <a:solidFill>
                  <a:srgbClr val="000000"/>
                </a:solidFill>
              </a:rPr>
              <a:t>Μαλαχίτης</a:t>
            </a:r>
            <a:endParaRPr lang="el-GR" sz="1400" dirty="0"/>
          </a:p>
        </p:txBody>
      </p:sp>
      <p:sp>
        <p:nvSpPr>
          <p:cNvPr id="79" name="Rectangle 32"/>
          <p:cNvSpPr>
            <a:spLocks noChangeArrowheads="1"/>
          </p:cNvSpPr>
          <p:nvPr/>
        </p:nvSpPr>
        <p:spPr bwMode="auto">
          <a:xfrm>
            <a:off x="7386370" y="3514620"/>
            <a:ext cx="754181" cy="215853"/>
          </a:xfrm>
          <a:prstGeom prst="rect">
            <a:avLst/>
          </a:prstGeom>
          <a:noFill/>
          <a:ln w="9525">
            <a:noFill/>
            <a:miter lim="800000"/>
            <a:headEnd/>
            <a:tailEnd/>
          </a:ln>
        </p:spPr>
        <p:txBody>
          <a:bodyPr wrap="none" lIns="0" tIns="0" rIns="0" bIns="0">
            <a:spAutoFit/>
          </a:bodyPr>
          <a:lstStyle/>
          <a:p>
            <a:pPr defTabSz="579438">
              <a:spcAft>
                <a:spcPts val="638"/>
              </a:spcAft>
            </a:pPr>
            <a:r>
              <a:rPr lang="el-GR" sz="1400" b="1">
                <a:solidFill>
                  <a:srgbClr val="000000"/>
                </a:solidFill>
              </a:rPr>
              <a:t>Αζουρίτης</a:t>
            </a:r>
            <a:endParaRPr lang="el-GR" sz="1400"/>
          </a:p>
        </p:txBody>
      </p:sp>
      <p:sp>
        <p:nvSpPr>
          <p:cNvPr id="97" name="Rectangle 46"/>
          <p:cNvSpPr>
            <a:spLocks noChangeArrowheads="1"/>
          </p:cNvSpPr>
          <p:nvPr/>
        </p:nvSpPr>
        <p:spPr bwMode="auto">
          <a:xfrm>
            <a:off x="6866336" y="1826054"/>
            <a:ext cx="434495" cy="394613"/>
          </a:xfrm>
          <a:prstGeom prst="rect">
            <a:avLst/>
          </a:prstGeom>
          <a:solidFill>
            <a:schemeClr val="accent1"/>
          </a:solidFill>
          <a:ln w="13">
            <a:noFill/>
            <a:miter lim="800000"/>
            <a:headEnd/>
            <a:tailEnd/>
          </a:ln>
        </p:spPr>
        <p:txBody>
          <a:bodyPr/>
          <a:lstStyle/>
          <a:p>
            <a:endParaRPr lang="el-GR"/>
          </a:p>
        </p:txBody>
      </p:sp>
      <p:sp>
        <p:nvSpPr>
          <p:cNvPr id="98" name="Rectangle 48"/>
          <p:cNvSpPr>
            <a:spLocks noChangeArrowheads="1"/>
          </p:cNvSpPr>
          <p:nvPr/>
        </p:nvSpPr>
        <p:spPr bwMode="auto">
          <a:xfrm>
            <a:off x="6866336" y="2363190"/>
            <a:ext cx="434495" cy="397675"/>
          </a:xfrm>
          <a:prstGeom prst="rect">
            <a:avLst/>
          </a:prstGeom>
          <a:solidFill>
            <a:srgbClr val="990033"/>
          </a:solidFill>
          <a:ln w="13">
            <a:noFill/>
            <a:miter lim="800000"/>
            <a:headEnd/>
            <a:tailEnd/>
          </a:ln>
        </p:spPr>
        <p:txBody>
          <a:bodyPr/>
          <a:lstStyle/>
          <a:p>
            <a:endParaRPr lang="el-GR"/>
          </a:p>
        </p:txBody>
      </p:sp>
      <p:sp>
        <p:nvSpPr>
          <p:cNvPr id="99" name="Rectangle 50"/>
          <p:cNvSpPr>
            <a:spLocks noChangeArrowheads="1"/>
          </p:cNvSpPr>
          <p:nvPr/>
        </p:nvSpPr>
        <p:spPr bwMode="auto">
          <a:xfrm>
            <a:off x="6866336" y="2877029"/>
            <a:ext cx="434495" cy="397675"/>
          </a:xfrm>
          <a:prstGeom prst="rect">
            <a:avLst/>
          </a:prstGeom>
          <a:solidFill>
            <a:srgbClr val="FFC000"/>
          </a:solidFill>
          <a:ln w="13">
            <a:noFill/>
            <a:miter lim="800000"/>
            <a:headEnd/>
            <a:tailEnd/>
          </a:ln>
        </p:spPr>
        <p:txBody>
          <a:bodyPr/>
          <a:lstStyle/>
          <a:p>
            <a:endParaRPr lang="el-GR"/>
          </a:p>
        </p:txBody>
      </p:sp>
      <p:sp>
        <p:nvSpPr>
          <p:cNvPr id="100" name="Rectangle 50"/>
          <p:cNvSpPr>
            <a:spLocks noChangeArrowheads="1"/>
          </p:cNvSpPr>
          <p:nvPr/>
        </p:nvSpPr>
        <p:spPr bwMode="auto">
          <a:xfrm>
            <a:off x="6866336" y="3423710"/>
            <a:ext cx="434495" cy="397675"/>
          </a:xfrm>
          <a:prstGeom prst="rect">
            <a:avLst/>
          </a:prstGeom>
          <a:solidFill>
            <a:schemeClr val="accent1">
              <a:lumMod val="40000"/>
              <a:lumOff val="60000"/>
            </a:schemeClr>
          </a:solidFill>
          <a:ln w="13">
            <a:noFill/>
            <a:miter lim="800000"/>
            <a:headEnd/>
            <a:tailEnd/>
          </a:ln>
        </p:spPr>
        <p:txBody>
          <a:bodyPr/>
          <a:lstStyle/>
          <a:p>
            <a:endParaRPr lang="el-GR"/>
          </a:p>
        </p:txBody>
      </p:sp>
      <p:sp>
        <p:nvSpPr>
          <p:cNvPr id="27" name="TextBox 26"/>
          <p:cNvSpPr txBox="1"/>
          <p:nvPr/>
        </p:nvSpPr>
        <p:spPr>
          <a:xfrm>
            <a:off x="123561" y="4572632"/>
            <a:ext cx="2241521"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4662533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1"/>
          <p:cNvSpPr>
            <a:spLocks noChangeArrowheads="1"/>
          </p:cNvSpPr>
          <p:nvPr/>
        </p:nvSpPr>
        <p:spPr bwMode="auto">
          <a:xfrm>
            <a:off x="0" y="-184666"/>
            <a:ext cx="184731" cy="369332"/>
          </a:xfrm>
          <a:prstGeom prst="rect">
            <a:avLst/>
          </a:prstGeom>
          <a:noFill/>
          <a:ln w="12700" cap="sq">
            <a:noFill/>
            <a:miter lim="800000"/>
            <a:headEnd type="none" w="sm" len="sm"/>
            <a:tailEnd type="none" w="sm" len="sm"/>
          </a:ln>
        </p:spPr>
        <p:txBody>
          <a:bodyPr wrap="none" anchor="ctr">
            <a:spAutoFit/>
          </a:bodyPr>
          <a:lstStyle/>
          <a:p>
            <a:endParaRPr lang="el-GR"/>
          </a:p>
        </p:txBody>
      </p:sp>
      <p:sp>
        <p:nvSpPr>
          <p:cNvPr id="65541" name="Rectangle 29"/>
          <p:cNvSpPr>
            <a:spLocks noChangeArrowheads="1"/>
          </p:cNvSpPr>
          <p:nvPr/>
        </p:nvSpPr>
        <p:spPr bwMode="auto">
          <a:xfrm>
            <a:off x="3674595" y="1303441"/>
            <a:ext cx="2193549" cy="276999"/>
          </a:xfrm>
          <a:prstGeom prst="rect">
            <a:avLst/>
          </a:prstGeom>
          <a:noFill/>
          <a:ln w="9525">
            <a:noFill/>
            <a:miter lim="800000"/>
            <a:headEnd/>
            <a:tailEnd/>
          </a:ln>
        </p:spPr>
        <p:txBody>
          <a:bodyPr wrap="none" lIns="0" tIns="0" rIns="0" bIns="0">
            <a:spAutoFit/>
          </a:bodyPr>
          <a:lstStyle/>
          <a:p>
            <a:pPr eaLnBrk="0" hangingPunct="0"/>
            <a:r>
              <a:rPr lang="el-GR" b="1" dirty="0">
                <a:solidFill>
                  <a:srgbClr val="000000"/>
                </a:solidFill>
                <a:ea typeface="Times New Roman" pitchFamily="18" charset="0"/>
                <a:cs typeface="Arial" charset="0"/>
              </a:rPr>
              <a:t>Εδαφικές Εναποθέσεις</a:t>
            </a:r>
            <a:endParaRPr lang="el-GR" sz="2800" dirty="0">
              <a:ea typeface="Times New Roman" pitchFamily="18" charset="0"/>
              <a:cs typeface="Arial" charset="0"/>
            </a:endParaRPr>
          </a:p>
        </p:txBody>
      </p:sp>
      <p:sp>
        <p:nvSpPr>
          <p:cNvPr id="65553" name="Freeform 28"/>
          <p:cNvSpPr>
            <a:spLocks/>
          </p:cNvSpPr>
          <p:nvPr/>
        </p:nvSpPr>
        <p:spPr bwMode="auto">
          <a:xfrm>
            <a:off x="2751607" y="2200726"/>
            <a:ext cx="640998" cy="964181"/>
          </a:xfrm>
          <a:custGeom>
            <a:avLst/>
            <a:gdLst>
              <a:gd name="T0" fmla="*/ 890 w 890"/>
              <a:gd name="T1" fmla="*/ 806 h 1699"/>
              <a:gd name="T2" fmla="*/ 0 w 890"/>
              <a:gd name="T3" fmla="*/ 0 h 1699"/>
              <a:gd name="T4" fmla="*/ 0 w 890"/>
              <a:gd name="T5" fmla="*/ 894 h 1699"/>
              <a:gd name="T6" fmla="*/ 890 w 890"/>
              <a:gd name="T7" fmla="*/ 1699 h 1699"/>
              <a:gd name="T8" fmla="*/ 890 w 890"/>
              <a:gd name="T9" fmla="*/ 806 h 1699"/>
              <a:gd name="T10" fmla="*/ 0 60000 65536"/>
              <a:gd name="T11" fmla="*/ 0 60000 65536"/>
              <a:gd name="T12" fmla="*/ 0 60000 65536"/>
              <a:gd name="T13" fmla="*/ 0 60000 65536"/>
              <a:gd name="T14" fmla="*/ 0 60000 65536"/>
              <a:gd name="T15" fmla="*/ 0 w 890"/>
              <a:gd name="T16" fmla="*/ 0 h 1699"/>
              <a:gd name="T17" fmla="*/ 890 w 890"/>
              <a:gd name="T18" fmla="*/ 1699 h 1699"/>
            </a:gdLst>
            <a:ahLst/>
            <a:cxnLst>
              <a:cxn ang="T10">
                <a:pos x="T0" y="T1"/>
              </a:cxn>
              <a:cxn ang="T11">
                <a:pos x="T2" y="T3"/>
              </a:cxn>
              <a:cxn ang="T12">
                <a:pos x="T4" y="T5"/>
              </a:cxn>
              <a:cxn ang="T13">
                <a:pos x="T6" y="T7"/>
              </a:cxn>
              <a:cxn ang="T14">
                <a:pos x="T8" y="T9"/>
              </a:cxn>
            </a:cxnLst>
            <a:rect l="T15" t="T16" r="T17" b="T18"/>
            <a:pathLst>
              <a:path w="890" h="1699">
                <a:moveTo>
                  <a:pt x="890" y="806"/>
                </a:moveTo>
                <a:lnTo>
                  <a:pt x="0" y="0"/>
                </a:lnTo>
                <a:lnTo>
                  <a:pt x="0" y="894"/>
                </a:lnTo>
                <a:lnTo>
                  <a:pt x="890" y="1699"/>
                </a:lnTo>
                <a:lnTo>
                  <a:pt x="890" y="806"/>
                </a:lnTo>
                <a:close/>
              </a:path>
            </a:pathLst>
          </a:custGeom>
          <a:solidFill>
            <a:schemeClr val="tx2">
              <a:lumMod val="40000"/>
              <a:lumOff val="60000"/>
            </a:schemeClr>
          </a:solidFill>
          <a:ln w="10160">
            <a:noFill/>
            <a:round/>
            <a:headEnd/>
            <a:tailEnd/>
          </a:ln>
        </p:spPr>
        <p:txBody>
          <a:bodyPr/>
          <a:lstStyle/>
          <a:p>
            <a:endParaRPr lang="el-GR" sz="1400"/>
          </a:p>
        </p:txBody>
      </p:sp>
      <p:sp>
        <p:nvSpPr>
          <p:cNvPr id="65554" name="Freeform 27"/>
          <p:cNvSpPr>
            <a:spLocks/>
          </p:cNvSpPr>
          <p:nvPr/>
        </p:nvSpPr>
        <p:spPr bwMode="auto">
          <a:xfrm>
            <a:off x="2751607" y="2182566"/>
            <a:ext cx="640998" cy="475564"/>
          </a:xfrm>
          <a:custGeom>
            <a:avLst/>
            <a:gdLst>
              <a:gd name="T0" fmla="*/ 0 w 890"/>
              <a:gd name="T1" fmla="*/ 32 h 838"/>
              <a:gd name="T2" fmla="*/ 0 w 890"/>
              <a:gd name="T3" fmla="*/ 32 h 838"/>
              <a:gd name="T4" fmla="*/ 56 w 890"/>
              <a:gd name="T5" fmla="*/ 28 h 838"/>
              <a:gd name="T6" fmla="*/ 56 w 890"/>
              <a:gd name="T7" fmla="*/ 28 h 838"/>
              <a:gd name="T8" fmla="*/ 56 w 890"/>
              <a:gd name="T9" fmla="*/ 28 h 838"/>
              <a:gd name="T10" fmla="*/ 108 w 890"/>
              <a:gd name="T11" fmla="*/ 24 h 838"/>
              <a:gd name="T12" fmla="*/ 108 w 890"/>
              <a:gd name="T13" fmla="*/ 24 h 838"/>
              <a:gd name="T14" fmla="*/ 108 w 890"/>
              <a:gd name="T15" fmla="*/ 24 h 838"/>
              <a:gd name="T16" fmla="*/ 164 w 890"/>
              <a:gd name="T17" fmla="*/ 20 h 838"/>
              <a:gd name="T18" fmla="*/ 164 w 890"/>
              <a:gd name="T19" fmla="*/ 20 h 838"/>
              <a:gd name="T20" fmla="*/ 164 w 890"/>
              <a:gd name="T21" fmla="*/ 20 h 838"/>
              <a:gd name="T22" fmla="*/ 221 w 890"/>
              <a:gd name="T23" fmla="*/ 16 h 838"/>
              <a:gd name="T24" fmla="*/ 221 w 890"/>
              <a:gd name="T25" fmla="*/ 16 h 838"/>
              <a:gd name="T26" fmla="*/ 221 w 890"/>
              <a:gd name="T27" fmla="*/ 16 h 838"/>
              <a:gd name="T28" fmla="*/ 273 w 890"/>
              <a:gd name="T29" fmla="*/ 16 h 838"/>
              <a:gd name="T30" fmla="*/ 273 w 890"/>
              <a:gd name="T31" fmla="*/ 16 h 838"/>
              <a:gd name="T32" fmla="*/ 273 w 890"/>
              <a:gd name="T33" fmla="*/ 16 h 838"/>
              <a:gd name="T34" fmla="*/ 329 w 890"/>
              <a:gd name="T35" fmla="*/ 12 h 838"/>
              <a:gd name="T36" fmla="*/ 329 w 890"/>
              <a:gd name="T37" fmla="*/ 12 h 838"/>
              <a:gd name="T38" fmla="*/ 329 w 890"/>
              <a:gd name="T39" fmla="*/ 12 h 838"/>
              <a:gd name="T40" fmla="*/ 385 w 890"/>
              <a:gd name="T41" fmla="*/ 8 h 838"/>
              <a:gd name="T42" fmla="*/ 385 w 890"/>
              <a:gd name="T43" fmla="*/ 8 h 838"/>
              <a:gd name="T44" fmla="*/ 385 w 890"/>
              <a:gd name="T45" fmla="*/ 8 h 838"/>
              <a:gd name="T46" fmla="*/ 441 w 890"/>
              <a:gd name="T47" fmla="*/ 8 h 838"/>
              <a:gd name="T48" fmla="*/ 441 w 890"/>
              <a:gd name="T49" fmla="*/ 8 h 838"/>
              <a:gd name="T50" fmla="*/ 441 w 890"/>
              <a:gd name="T51" fmla="*/ 8 h 838"/>
              <a:gd name="T52" fmla="*/ 497 w 890"/>
              <a:gd name="T53" fmla="*/ 4 h 838"/>
              <a:gd name="T54" fmla="*/ 497 w 890"/>
              <a:gd name="T55" fmla="*/ 4 h 838"/>
              <a:gd name="T56" fmla="*/ 497 w 890"/>
              <a:gd name="T57" fmla="*/ 4 h 838"/>
              <a:gd name="T58" fmla="*/ 553 w 890"/>
              <a:gd name="T59" fmla="*/ 4 h 838"/>
              <a:gd name="T60" fmla="*/ 553 w 890"/>
              <a:gd name="T61" fmla="*/ 4 h 838"/>
              <a:gd name="T62" fmla="*/ 553 w 890"/>
              <a:gd name="T63" fmla="*/ 4 h 838"/>
              <a:gd name="T64" fmla="*/ 610 w 890"/>
              <a:gd name="T65" fmla="*/ 4 h 838"/>
              <a:gd name="T66" fmla="*/ 610 w 890"/>
              <a:gd name="T67" fmla="*/ 4 h 838"/>
              <a:gd name="T68" fmla="*/ 610 w 890"/>
              <a:gd name="T69" fmla="*/ 4 h 838"/>
              <a:gd name="T70" fmla="*/ 666 w 890"/>
              <a:gd name="T71" fmla="*/ 0 h 838"/>
              <a:gd name="T72" fmla="*/ 666 w 890"/>
              <a:gd name="T73" fmla="*/ 0 h 838"/>
              <a:gd name="T74" fmla="*/ 666 w 890"/>
              <a:gd name="T75" fmla="*/ 0 h 838"/>
              <a:gd name="T76" fmla="*/ 722 w 890"/>
              <a:gd name="T77" fmla="*/ 0 h 838"/>
              <a:gd name="T78" fmla="*/ 722 w 890"/>
              <a:gd name="T79" fmla="*/ 0 h 838"/>
              <a:gd name="T80" fmla="*/ 722 w 890"/>
              <a:gd name="T81" fmla="*/ 0 h 838"/>
              <a:gd name="T82" fmla="*/ 778 w 890"/>
              <a:gd name="T83" fmla="*/ 0 h 838"/>
              <a:gd name="T84" fmla="*/ 778 w 890"/>
              <a:gd name="T85" fmla="*/ 0 h 838"/>
              <a:gd name="T86" fmla="*/ 778 w 890"/>
              <a:gd name="T87" fmla="*/ 0 h 838"/>
              <a:gd name="T88" fmla="*/ 834 w 890"/>
              <a:gd name="T89" fmla="*/ 0 h 838"/>
              <a:gd name="T90" fmla="*/ 834 w 890"/>
              <a:gd name="T91" fmla="*/ 0 h 838"/>
              <a:gd name="T92" fmla="*/ 834 w 890"/>
              <a:gd name="T93" fmla="*/ 0 h 838"/>
              <a:gd name="T94" fmla="*/ 890 w 890"/>
              <a:gd name="T95" fmla="*/ 0 h 838"/>
              <a:gd name="T96" fmla="*/ 890 w 890"/>
              <a:gd name="T97" fmla="*/ 0 h 838"/>
              <a:gd name="T98" fmla="*/ 890 w 890"/>
              <a:gd name="T99" fmla="*/ 838 h 838"/>
              <a:gd name="T100" fmla="*/ 0 w 890"/>
              <a:gd name="T101" fmla="*/ 32 h 8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0"/>
              <a:gd name="T154" fmla="*/ 0 h 838"/>
              <a:gd name="T155" fmla="*/ 890 w 890"/>
              <a:gd name="T156" fmla="*/ 838 h 8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0" h="838">
                <a:moveTo>
                  <a:pt x="0" y="32"/>
                </a:moveTo>
                <a:lnTo>
                  <a:pt x="0" y="32"/>
                </a:lnTo>
                <a:lnTo>
                  <a:pt x="56" y="28"/>
                </a:lnTo>
                <a:lnTo>
                  <a:pt x="108" y="24"/>
                </a:lnTo>
                <a:lnTo>
                  <a:pt x="164" y="20"/>
                </a:lnTo>
                <a:lnTo>
                  <a:pt x="221" y="16"/>
                </a:lnTo>
                <a:lnTo>
                  <a:pt x="273" y="16"/>
                </a:lnTo>
                <a:lnTo>
                  <a:pt x="329" y="12"/>
                </a:lnTo>
                <a:lnTo>
                  <a:pt x="385" y="8"/>
                </a:lnTo>
                <a:lnTo>
                  <a:pt x="441" y="8"/>
                </a:lnTo>
                <a:lnTo>
                  <a:pt x="497" y="4"/>
                </a:lnTo>
                <a:lnTo>
                  <a:pt x="553" y="4"/>
                </a:lnTo>
                <a:lnTo>
                  <a:pt x="610" y="4"/>
                </a:lnTo>
                <a:lnTo>
                  <a:pt x="666" y="0"/>
                </a:lnTo>
                <a:lnTo>
                  <a:pt x="722" y="0"/>
                </a:lnTo>
                <a:lnTo>
                  <a:pt x="778" y="0"/>
                </a:lnTo>
                <a:lnTo>
                  <a:pt x="834" y="0"/>
                </a:lnTo>
                <a:lnTo>
                  <a:pt x="890" y="0"/>
                </a:lnTo>
                <a:lnTo>
                  <a:pt x="890" y="838"/>
                </a:lnTo>
                <a:lnTo>
                  <a:pt x="0" y="32"/>
                </a:lnTo>
                <a:close/>
              </a:path>
            </a:pathLst>
          </a:custGeom>
          <a:solidFill>
            <a:schemeClr val="accent1">
              <a:lumMod val="40000"/>
              <a:lumOff val="60000"/>
            </a:schemeClr>
          </a:solidFill>
          <a:ln w="10160">
            <a:noFill/>
            <a:round/>
            <a:headEnd/>
            <a:tailEnd/>
          </a:ln>
        </p:spPr>
        <p:txBody>
          <a:bodyPr/>
          <a:lstStyle/>
          <a:p>
            <a:endParaRPr lang="el-GR" sz="1400"/>
          </a:p>
        </p:txBody>
      </p:sp>
      <p:sp>
        <p:nvSpPr>
          <p:cNvPr id="65555" name="Freeform 26"/>
          <p:cNvSpPr>
            <a:spLocks/>
          </p:cNvSpPr>
          <p:nvPr/>
        </p:nvSpPr>
        <p:spPr bwMode="auto">
          <a:xfrm>
            <a:off x="2038586" y="2258043"/>
            <a:ext cx="1198451" cy="913673"/>
          </a:xfrm>
          <a:custGeom>
            <a:avLst/>
            <a:gdLst>
              <a:gd name="T0" fmla="*/ 1664 w 1664"/>
              <a:gd name="T1" fmla="*/ 717 h 1610"/>
              <a:gd name="T2" fmla="*/ 0 w 1664"/>
              <a:gd name="T3" fmla="*/ 0 h 1610"/>
              <a:gd name="T4" fmla="*/ 0 w 1664"/>
              <a:gd name="T5" fmla="*/ 893 h 1610"/>
              <a:gd name="T6" fmla="*/ 1664 w 1664"/>
              <a:gd name="T7" fmla="*/ 1610 h 1610"/>
              <a:gd name="T8" fmla="*/ 1664 w 1664"/>
              <a:gd name="T9" fmla="*/ 717 h 1610"/>
              <a:gd name="T10" fmla="*/ 0 60000 65536"/>
              <a:gd name="T11" fmla="*/ 0 60000 65536"/>
              <a:gd name="T12" fmla="*/ 0 60000 65536"/>
              <a:gd name="T13" fmla="*/ 0 60000 65536"/>
              <a:gd name="T14" fmla="*/ 0 60000 65536"/>
              <a:gd name="T15" fmla="*/ 0 w 1664"/>
              <a:gd name="T16" fmla="*/ 0 h 1610"/>
              <a:gd name="T17" fmla="*/ 1664 w 1664"/>
              <a:gd name="T18" fmla="*/ 1610 h 1610"/>
            </a:gdLst>
            <a:ahLst/>
            <a:cxnLst>
              <a:cxn ang="T10">
                <a:pos x="T0" y="T1"/>
              </a:cxn>
              <a:cxn ang="T11">
                <a:pos x="T2" y="T3"/>
              </a:cxn>
              <a:cxn ang="T12">
                <a:pos x="T4" y="T5"/>
              </a:cxn>
              <a:cxn ang="T13">
                <a:pos x="T6" y="T7"/>
              </a:cxn>
              <a:cxn ang="T14">
                <a:pos x="T8" y="T9"/>
              </a:cxn>
            </a:cxnLst>
            <a:rect l="T15" t="T16" r="T17" b="T18"/>
            <a:pathLst>
              <a:path w="1664" h="1610">
                <a:moveTo>
                  <a:pt x="1664" y="717"/>
                </a:moveTo>
                <a:lnTo>
                  <a:pt x="0" y="0"/>
                </a:lnTo>
                <a:lnTo>
                  <a:pt x="0" y="893"/>
                </a:lnTo>
                <a:lnTo>
                  <a:pt x="1664" y="1610"/>
                </a:lnTo>
                <a:lnTo>
                  <a:pt x="1664" y="717"/>
                </a:lnTo>
                <a:close/>
              </a:path>
            </a:pathLst>
          </a:custGeom>
          <a:solidFill>
            <a:schemeClr val="accent6">
              <a:lumMod val="75000"/>
            </a:schemeClr>
          </a:solidFill>
          <a:ln w="10160">
            <a:noFill/>
            <a:round/>
            <a:headEnd/>
            <a:tailEnd/>
          </a:ln>
        </p:spPr>
        <p:txBody>
          <a:bodyPr/>
          <a:lstStyle/>
          <a:p>
            <a:endParaRPr lang="el-GR" sz="1400"/>
          </a:p>
        </p:txBody>
      </p:sp>
      <p:sp>
        <p:nvSpPr>
          <p:cNvPr id="65556" name="Freeform 25"/>
          <p:cNvSpPr>
            <a:spLocks/>
          </p:cNvSpPr>
          <p:nvPr/>
        </p:nvSpPr>
        <p:spPr bwMode="auto">
          <a:xfrm>
            <a:off x="2038586" y="2207536"/>
            <a:ext cx="1198451" cy="457404"/>
          </a:xfrm>
          <a:custGeom>
            <a:avLst/>
            <a:gdLst>
              <a:gd name="T0" fmla="*/ 0 w 1664"/>
              <a:gd name="T1" fmla="*/ 89 h 806"/>
              <a:gd name="T2" fmla="*/ 0 w 1664"/>
              <a:gd name="T3" fmla="*/ 89 h 806"/>
              <a:gd name="T4" fmla="*/ 48 w 1664"/>
              <a:gd name="T5" fmla="*/ 81 h 806"/>
              <a:gd name="T6" fmla="*/ 48 w 1664"/>
              <a:gd name="T7" fmla="*/ 81 h 806"/>
              <a:gd name="T8" fmla="*/ 48 w 1664"/>
              <a:gd name="T9" fmla="*/ 81 h 806"/>
              <a:gd name="T10" fmla="*/ 96 w 1664"/>
              <a:gd name="T11" fmla="*/ 72 h 806"/>
              <a:gd name="T12" fmla="*/ 96 w 1664"/>
              <a:gd name="T13" fmla="*/ 72 h 806"/>
              <a:gd name="T14" fmla="*/ 96 w 1664"/>
              <a:gd name="T15" fmla="*/ 72 h 806"/>
              <a:gd name="T16" fmla="*/ 148 w 1664"/>
              <a:gd name="T17" fmla="*/ 64 h 806"/>
              <a:gd name="T18" fmla="*/ 148 w 1664"/>
              <a:gd name="T19" fmla="*/ 64 h 806"/>
              <a:gd name="T20" fmla="*/ 148 w 1664"/>
              <a:gd name="T21" fmla="*/ 64 h 806"/>
              <a:gd name="T22" fmla="*/ 196 w 1664"/>
              <a:gd name="T23" fmla="*/ 60 h 806"/>
              <a:gd name="T24" fmla="*/ 196 w 1664"/>
              <a:gd name="T25" fmla="*/ 60 h 806"/>
              <a:gd name="T26" fmla="*/ 196 w 1664"/>
              <a:gd name="T27" fmla="*/ 60 h 806"/>
              <a:gd name="T28" fmla="*/ 248 w 1664"/>
              <a:gd name="T29" fmla="*/ 52 h 806"/>
              <a:gd name="T30" fmla="*/ 248 w 1664"/>
              <a:gd name="T31" fmla="*/ 52 h 806"/>
              <a:gd name="T32" fmla="*/ 248 w 1664"/>
              <a:gd name="T33" fmla="*/ 52 h 806"/>
              <a:gd name="T34" fmla="*/ 296 w 1664"/>
              <a:gd name="T35" fmla="*/ 44 h 806"/>
              <a:gd name="T36" fmla="*/ 296 w 1664"/>
              <a:gd name="T37" fmla="*/ 44 h 806"/>
              <a:gd name="T38" fmla="*/ 296 w 1664"/>
              <a:gd name="T39" fmla="*/ 44 h 806"/>
              <a:gd name="T40" fmla="*/ 349 w 1664"/>
              <a:gd name="T41" fmla="*/ 40 h 806"/>
              <a:gd name="T42" fmla="*/ 349 w 1664"/>
              <a:gd name="T43" fmla="*/ 40 h 806"/>
              <a:gd name="T44" fmla="*/ 349 w 1664"/>
              <a:gd name="T45" fmla="*/ 40 h 806"/>
              <a:gd name="T46" fmla="*/ 401 w 1664"/>
              <a:gd name="T47" fmla="*/ 32 h 806"/>
              <a:gd name="T48" fmla="*/ 401 w 1664"/>
              <a:gd name="T49" fmla="*/ 32 h 806"/>
              <a:gd name="T50" fmla="*/ 401 w 1664"/>
              <a:gd name="T51" fmla="*/ 32 h 806"/>
              <a:gd name="T52" fmla="*/ 453 w 1664"/>
              <a:gd name="T53" fmla="*/ 28 h 806"/>
              <a:gd name="T54" fmla="*/ 453 w 1664"/>
              <a:gd name="T55" fmla="*/ 28 h 806"/>
              <a:gd name="T56" fmla="*/ 453 w 1664"/>
              <a:gd name="T57" fmla="*/ 28 h 806"/>
              <a:gd name="T58" fmla="*/ 505 w 1664"/>
              <a:gd name="T59" fmla="*/ 24 h 806"/>
              <a:gd name="T60" fmla="*/ 505 w 1664"/>
              <a:gd name="T61" fmla="*/ 24 h 806"/>
              <a:gd name="T62" fmla="*/ 505 w 1664"/>
              <a:gd name="T63" fmla="*/ 24 h 806"/>
              <a:gd name="T64" fmla="*/ 557 w 1664"/>
              <a:gd name="T65" fmla="*/ 16 h 806"/>
              <a:gd name="T66" fmla="*/ 557 w 1664"/>
              <a:gd name="T67" fmla="*/ 16 h 806"/>
              <a:gd name="T68" fmla="*/ 557 w 1664"/>
              <a:gd name="T69" fmla="*/ 16 h 806"/>
              <a:gd name="T70" fmla="*/ 613 w 1664"/>
              <a:gd name="T71" fmla="*/ 12 h 806"/>
              <a:gd name="T72" fmla="*/ 613 w 1664"/>
              <a:gd name="T73" fmla="*/ 12 h 806"/>
              <a:gd name="T74" fmla="*/ 613 w 1664"/>
              <a:gd name="T75" fmla="*/ 12 h 806"/>
              <a:gd name="T76" fmla="*/ 665 w 1664"/>
              <a:gd name="T77" fmla="*/ 8 h 806"/>
              <a:gd name="T78" fmla="*/ 665 w 1664"/>
              <a:gd name="T79" fmla="*/ 8 h 806"/>
              <a:gd name="T80" fmla="*/ 665 w 1664"/>
              <a:gd name="T81" fmla="*/ 8 h 806"/>
              <a:gd name="T82" fmla="*/ 717 w 1664"/>
              <a:gd name="T83" fmla="*/ 4 h 806"/>
              <a:gd name="T84" fmla="*/ 717 w 1664"/>
              <a:gd name="T85" fmla="*/ 4 h 806"/>
              <a:gd name="T86" fmla="*/ 717 w 1664"/>
              <a:gd name="T87" fmla="*/ 4 h 806"/>
              <a:gd name="T88" fmla="*/ 774 w 1664"/>
              <a:gd name="T89" fmla="*/ 0 h 806"/>
              <a:gd name="T90" fmla="*/ 774 w 1664"/>
              <a:gd name="T91" fmla="*/ 0 h 806"/>
              <a:gd name="T92" fmla="*/ 1664 w 1664"/>
              <a:gd name="T93" fmla="*/ 806 h 806"/>
              <a:gd name="T94" fmla="*/ 0 w 1664"/>
              <a:gd name="T95" fmla="*/ 89 h 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64"/>
              <a:gd name="T145" fmla="*/ 0 h 806"/>
              <a:gd name="T146" fmla="*/ 1664 w 1664"/>
              <a:gd name="T147" fmla="*/ 806 h 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64" h="806">
                <a:moveTo>
                  <a:pt x="0" y="89"/>
                </a:moveTo>
                <a:lnTo>
                  <a:pt x="0" y="89"/>
                </a:lnTo>
                <a:lnTo>
                  <a:pt x="48" y="81"/>
                </a:lnTo>
                <a:lnTo>
                  <a:pt x="96" y="72"/>
                </a:lnTo>
                <a:lnTo>
                  <a:pt x="148" y="64"/>
                </a:lnTo>
                <a:lnTo>
                  <a:pt x="196" y="60"/>
                </a:lnTo>
                <a:lnTo>
                  <a:pt x="248" y="52"/>
                </a:lnTo>
                <a:lnTo>
                  <a:pt x="296" y="44"/>
                </a:lnTo>
                <a:lnTo>
                  <a:pt x="349" y="40"/>
                </a:lnTo>
                <a:lnTo>
                  <a:pt x="401" y="32"/>
                </a:lnTo>
                <a:lnTo>
                  <a:pt x="453" y="28"/>
                </a:lnTo>
                <a:lnTo>
                  <a:pt x="505" y="24"/>
                </a:lnTo>
                <a:lnTo>
                  <a:pt x="557" y="16"/>
                </a:lnTo>
                <a:lnTo>
                  <a:pt x="613" y="12"/>
                </a:lnTo>
                <a:lnTo>
                  <a:pt x="665" y="8"/>
                </a:lnTo>
                <a:lnTo>
                  <a:pt x="717" y="4"/>
                </a:lnTo>
                <a:lnTo>
                  <a:pt x="774" y="0"/>
                </a:lnTo>
                <a:lnTo>
                  <a:pt x="1664" y="806"/>
                </a:lnTo>
                <a:lnTo>
                  <a:pt x="0" y="89"/>
                </a:lnTo>
                <a:close/>
              </a:path>
            </a:pathLst>
          </a:custGeom>
          <a:solidFill>
            <a:srgbClr val="FFC000"/>
          </a:solidFill>
          <a:ln w="10160">
            <a:noFill/>
            <a:round/>
            <a:headEnd/>
            <a:tailEnd/>
          </a:ln>
        </p:spPr>
        <p:txBody>
          <a:bodyPr/>
          <a:lstStyle/>
          <a:p>
            <a:endParaRPr lang="el-GR" sz="1400"/>
          </a:p>
        </p:txBody>
      </p:sp>
      <p:sp>
        <p:nvSpPr>
          <p:cNvPr id="65557" name="Freeform 24"/>
          <p:cNvSpPr>
            <a:spLocks/>
          </p:cNvSpPr>
          <p:nvPr/>
        </p:nvSpPr>
        <p:spPr bwMode="auto">
          <a:xfrm>
            <a:off x="972656" y="2478233"/>
            <a:ext cx="2073522" cy="722994"/>
          </a:xfrm>
          <a:custGeom>
            <a:avLst/>
            <a:gdLst>
              <a:gd name="T0" fmla="*/ 2879 w 2879"/>
              <a:gd name="T1" fmla="*/ 381 h 1274"/>
              <a:gd name="T2" fmla="*/ 0 w 2879"/>
              <a:gd name="T3" fmla="*/ 0 h 1274"/>
              <a:gd name="T4" fmla="*/ 0 w 2879"/>
              <a:gd name="T5" fmla="*/ 894 h 1274"/>
              <a:gd name="T6" fmla="*/ 2879 w 2879"/>
              <a:gd name="T7" fmla="*/ 1274 h 1274"/>
              <a:gd name="T8" fmla="*/ 2879 w 2879"/>
              <a:gd name="T9" fmla="*/ 381 h 1274"/>
              <a:gd name="T10" fmla="*/ 0 60000 65536"/>
              <a:gd name="T11" fmla="*/ 0 60000 65536"/>
              <a:gd name="T12" fmla="*/ 0 60000 65536"/>
              <a:gd name="T13" fmla="*/ 0 60000 65536"/>
              <a:gd name="T14" fmla="*/ 0 60000 65536"/>
              <a:gd name="T15" fmla="*/ 0 w 2879"/>
              <a:gd name="T16" fmla="*/ 0 h 1274"/>
              <a:gd name="T17" fmla="*/ 2879 w 2879"/>
              <a:gd name="T18" fmla="*/ 1274 h 1274"/>
            </a:gdLst>
            <a:ahLst/>
            <a:cxnLst>
              <a:cxn ang="T10">
                <a:pos x="T0" y="T1"/>
              </a:cxn>
              <a:cxn ang="T11">
                <a:pos x="T2" y="T3"/>
              </a:cxn>
              <a:cxn ang="T12">
                <a:pos x="T4" y="T5"/>
              </a:cxn>
              <a:cxn ang="T13">
                <a:pos x="T6" y="T7"/>
              </a:cxn>
              <a:cxn ang="T14">
                <a:pos x="T8" y="T9"/>
              </a:cxn>
            </a:cxnLst>
            <a:rect l="T15" t="T16" r="T17" b="T18"/>
            <a:pathLst>
              <a:path w="2879" h="1274">
                <a:moveTo>
                  <a:pt x="2879" y="381"/>
                </a:moveTo>
                <a:lnTo>
                  <a:pt x="0" y="0"/>
                </a:lnTo>
                <a:lnTo>
                  <a:pt x="0" y="894"/>
                </a:lnTo>
                <a:lnTo>
                  <a:pt x="2879" y="1274"/>
                </a:lnTo>
                <a:lnTo>
                  <a:pt x="2879" y="381"/>
                </a:lnTo>
                <a:close/>
              </a:path>
            </a:pathLst>
          </a:custGeom>
          <a:solidFill>
            <a:schemeClr val="accent2">
              <a:lumMod val="50000"/>
            </a:schemeClr>
          </a:solidFill>
          <a:ln w="10160">
            <a:noFill/>
            <a:round/>
            <a:headEnd/>
            <a:tailEnd/>
          </a:ln>
        </p:spPr>
        <p:txBody>
          <a:bodyPr/>
          <a:lstStyle/>
          <a:p>
            <a:endParaRPr lang="el-GR" sz="1400"/>
          </a:p>
        </p:txBody>
      </p:sp>
      <p:sp>
        <p:nvSpPr>
          <p:cNvPr id="65558" name="Freeform 23"/>
          <p:cNvSpPr>
            <a:spLocks/>
          </p:cNvSpPr>
          <p:nvPr/>
        </p:nvSpPr>
        <p:spPr bwMode="auto">
          <a:xfrm>
            <a:off x="972656" y="2287553"/>
            <a:ext cx="2073522" cy="406897"/>
          </a:xfrm>
          <a:custGeom>
            <a:avLst/>
            <a:gdLst>
              <a:gd name="T0" fmla="*/ 0 w 2879"/>
              <a:gd name="T1" fmla="*/ 336 h 717"/>
              <a:gd name="T2" fmla="*/ 24 w 2879"/>
              <a:gd name="T3" fmla="*/ 324 h 717"/>
              <a:gd name="T4" fmla="*/ 52 w 2879"/>
              <a:gd name="T5" fmla="*/ 308 h 717"/>
              <a:gd name="T6" fmla="*/ 52 w 2879"/>
              <a:gd name="T7" fmla="*/ 308 h 717"/>
              <a:gd name="T8" fmla="*/ 80 w 2879"/>
              <a:gd name="T9" fmla="*/ 296 h 717"/>
              <a:gd name="T10" fmla="*/ 108 w 2879"/>
              <a:gd name="T11" fmla="*/ 284 h 717"/>
              <a:gd name="T12" fmla="*/ 108 w 2879"/>
              <a:gd name="T13" fmla="*/ 284 h 717"/>
              <a:gd name="T14" fmla="*/ 137 w 2879"/>
              <a:gd name="T15" fmla="*/ 272 h 717"/>
              <a:gd name="T16" fmla="*/ 169 w 2879"/>
              <a:gd name="T17" fmla="*/ 260 h 717"/>
              <a:gd name="T18" fmla="*/ 169 w 2879"/>
              <a:gd name="T19" fmla="*/ 260 h 717"/>
              <a:gd name="T20" fmla="*/ 201 w 2879"/>
              <a:gd name="T21" fmla="*/ 248 h 717"/>
              <a:gd name="T22" fmla="*/ 233 w 2879"/>
              <a:gd name="T23" fmla="*/ 236 h 717"/>
              <a:gd name="T24" fmla="*/ 233 w 2879"/>
              <a:gd name="T25" fmla="*/ 236 h 717"/>
              <a:gd name="T26" fmla="*/ 265 w 2879"/>
              <a:gd name="T27" fmla="*/ 224 h 717"/>
              <a:gd name="T28" fmla="*/ 297 w 2879"/>
              <a:gd name="T29" fmla="*/ 212 h 717"/>
              <a:gd name="T30" fmla="*/ 297 w 2879"/>
              <a:gd name="T31" fmla="*/ 212 h 717"/>
              <a:gd name="T32" fmla="*/ 333 w 2879"/>
              <a:gd name="T33" fmla="*/ 200 h 717"/>
              <a:gd name="T34" fmla="*/ 365 w 2879"/>
              <a:gd name="T35" fmla="*/ 188 h 717"/>
              <a:gd name="T36" fmla="*/ 365 w 2879"/>
              <a:gd name="T37" fmla="*/ 188 h 717"/>
              <a:gd name="T38" fmla="*/ 401 w 2879"/>
              <a:gd name="T39" fmla="*/ 176 h 717"/>
              <a:gd name="T40" fmla="*/ 441 w 2879"/>
              <a:gd name="T41" fmla="*/ 168 h 717"/>
              <a:gd name="T42" fmla="*/ 441 w 2879"/>
              <a:gd name="T43" fmla="*/ 168 h 717"/>
              <a:gd name="T44" fmla="*/ 477 w 2879"/>
              <a:gd name="T45" fmla="*/ 156 h 717"/>
              <a:gd name="T46" fmla="*/ 513 w 2879"/>
              <a:gd name="T47" fmla="*/ 144 h 717"/>
              <a:gd name="T48" fmla="*/ 513 w 2879"/>
              <a:gd name="T49" fmla="*/ 144 h 717"/>
              <a:gd name="T50" fmla="*/ 553 w 2879"/>
              <a:gd name="T51" fmla="*/ 136 h 717"/>
              <a:gd name="T52" fmla="*/ 594 w 2879"/>
              <a:gd name="T53" fmla="*/ 124 h 717"/>
              <a:gd name="T54" fmla="*/ 594 w 2879"/>
              <a:gd name="T55" fmla="*/ 124 h 717"/>
              <a:gd name="T56" fmla="*/ 634 w 2879"/>
              <a:gd name="T57" fmla="*/ 112 h 717"/>
              <a:gd name="T58" fmla="*/ 674 w 2879"/>
              <a:gd name="T59" fmla="*/ 104 h 717"/>
              <a:gd name="T60" fmla="*/ 674 w 2879"/>
              <a:gd name="T61" fmla="*/ 104 h 717"/>
              <a:gd name="T62" fmla="*/ 718 w 2879"/>
              <a:gd name="T63" fmla="*/ 92 h 717"/>
              <a:gd name="T64" fmla="*/ 758 w 2879"/>
              <a:gd name="T65" fmla="*/ 84 h 717"/>
              <a:gd name="T66" fmla="*/ 758 w 2879"/>
              <a:gd name="T67" fmla="*/ 84 h 717"/>
              <a:gd name="T68" fmla="*/ 802 w 2879"/>
              <a:gd name="T69" fmla="*/ 76 h 717"/>
              <a:gd name="T70" fmla="*/ 846 w 2879"/>
              <a:gd name="T71" fmla="*/ 64 h 717"/>
              <a:gd name="T72" fmla="*/ 846 w 2879"/>
              <a:gd name="T73" fmla="*/ 64 h 717"/>
              <a:gd name="T74" fmla="*/ 890 w 2879"/>
              <a:gd name="T75" fmla="*/ 56 h 717"/>
              <a:gd name="T76" fmla="*/ 934 w 2879"/>
              <a:gd name="T77" fmla="*/ 48 h 717"/>
              <a:gd name="T78" fmla="*/ 934 w 2879"/>
              <a:gd name="T79" fmla="*/ 48 h 717"/>
              <a:gd name="T80" fmla="*/ 979 w 2879"/>
              <a:gd name="T81" fmla="*/ 40 h 717"/>
              <a:gd name="T82" fmla="*/ 1027 w 2879"/>
              <a:gd name="T83" fmla="*/ 32 h 717"/>
              <a:gd name="T84" fmla="*/ 1027 w 2879"/>
              <a:gd name="T85" fmla="*/ 32 h 717"/>
              <a:gd name="T86" fmla="*/ 1071 w 2879"/>
              <a:gd name="T87" fmla="*/ 20 h 717"/>
              <a:gd name="T88" fmla="*/ 1119 w 2879"/>
              <a:gd name="T89" fmla="*/ 12 h 717"/>
              <a:gd name="T90" fmla="*/ 1119 w 2879"/>
              <a:gd name="T91" fmla="*/ 12 h 717"/>
              <a:gd name="T92" fmla="*/ 1167 w 2879"/>
              <a:gd name="T93" fmla="*/ 8 h 717"/>
              <a:gd name="T94" fmla="*/ 1215 w 2879"/>
              <a:gd name="T95" fmla="*/ 0 h 717"/>
              <a:gd name="T96" fmla="*/ 2879 w 2879"/>
              <a:gd name="T97" fmla="*/ 717 h 7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79"/>
              <a:gd name="T148" fmla="*/ 0 h 717"/>
              <a:gd name="T149" fmla="*/ 2879 w 2879"/>
              <a:gd name="T150" fmla="*/ 717 h 7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79" h="717">
                <a:moveTo>
                  <a:pt x="0" y="336"/>
                </a:moveTo>
                <a:lnTo>
                  <a:pt x="0" y="336"/>
                </a:lnTo>
                <a:lnTo>
                  <a:pt x="24" y="324"/>
                </a:lnTo>
                <a:lnTo>
                  <a:pt x="52" y="308"/>
                </a:lnTo>
                <a:lnTo>
                  <a:pt x="80" y="296"/>
                </a:lnTo>
                <a:lnTo>
                  <a:pt x="108" y="284"/>
                </a:lnTo>
                <a:lnTo>
                  <a:pt x="137" y="272"/>
                </a:lnTo>
                <a:lnTo>
                  <a:pt x="169" y="260"/>
                </a:lnTo>
                <a:lnTo>
                  <a:pt x="201" y="248"/>
                </a:lnTo>
                <a:lnTo>
                  <a:pt x="233" y="236"/>
                </a:lnTo>
                <a:lnTo>
                  <a:pt x="265" y="224"/>
                </a:lnTo>
                <a:lnTo>
                  <a:pt x="297" y="212"/>
                </a:lnTo>
                <a:lnTo>
                  <a:pt x="333" y="200"/>
                </a:lnTo>
                <a:lnTo>
                  <a:pt x="365" y="188"/>
                </a:lnTo>
                <a:lnTo>
                  <a:pt x="401" y="176"/>
                </a:lnTo>
                <a:lnTo>
                  <a:pt x="441" y="168"/>
                </a:lnTo>
                <a:lnTo>
                  <a:pt x="477" y="156"/>
                </a:lnTo>
                <a:lnTo>
                  <a:pt x="513" y="144"/>
                </a:lnTo>
                <a:lnTo>
                  <a:pt x="553" y="136"/>
                </a:lnTo>
                <a:lnTo>
                  <a:pt x="594" y="124"/>
                </a:lnTo>
                <a:lnTo>
                  <a:pt x="634" y="112"/>
                </a:lnTo>
                <a:lnTo>
                  <a:pt x="674" y="104"/>
                </a:lnTo>
                <a:lnTo>
                  <a:pt x="718" y="92"/>
                </a:lnTo>
                <a:lnTo>
                  <a:pt x="758" y="84"/>
                </a:lnTo>
                <a:lnTo>
                  <a:pt x="802" y="76"/>
                </a:lnTo>
                <a:lnTo>
                  <a:pt x="846" y="64"/>
                </a:lnTo>
                <a:lnTo>
                  <a:pt x="890" y="56"/>
                </a:lnTo>
                <a:lnTo>
                  <a:pt x="934" y="48"/>
                </a:lnTo>
                <a:lnTo>
                  <a:pt x="979" y="40"/>
                </a:lnTo>
                <a:lnTo>
                  <a:pt x="1027" y="32"/>
                </a:lnTo>
                <a:lnTo>
                  <a:pt x="1071" y="20"/>
                </a:lnTo>
                <a:lnTo>
                  <a:pt x="1119" y="12"/>
                </a:lnTo>
                <a:lnTo>
                  <a:pt x="1167" y="8"/>
                </a:lnTo>
                <a:lnTo>
                  <a:pt x="1215" y="0"/>
                </a:lnTo>
                <a:lnTo>
                  <a:pt x="2879" y="717"/>
                </a:lnTo>
                <a:lnTo>
                  <a:pt x="0" y="336"/>
                </a:lnTo>
                <a:close/>
              </a:path>
            </a:pathLst>
          </a:custGeom>
          <a:solidFill>
            <a:srgbClr val="990033"/>
          </a:solidFill>
          <a:ln w="10160">
            <a:noFill/>
            <a:round/>
            <a:headEnd/>
            <a:tailEnd/>
          </a:ln>
        </p:spPr>
        <p:txBody>
          <a:bodyPr/>
          <a:lstStyle/>
          <a:p>
            <a:endParaRPr lang="el-GR" sz="1400"/>
          </a:p>
        </p:txBody>
      </p:sp>
      <p:sp>
        <p:nvSpPr>
          <p:cNvPr id="65559" name="Freeform 22"/>
          <p:cNvSpPr>
            <a:spLocks/>
          </p:cNvSpPr>
          <p:nvPr/>
        </p:nvSpPr>
        <p:spPr bwMode="auto">
          <a:xfrm>
            <a:off x="1455205" y="2873779"/>
            <a:ext cx="4657682" cy="982341"/>
          </a:xfrm>
          <a:custGeom>
            <a:avLst/>
            <a:gdLst>
              <a:gd name="T0" fmla="*/ 6455 w 6467"/>
              <a:gd name="T1" fmla="*/ 72 h 1731"/>
              <a:gd name="T2" fmla="*/ 6407 w 6467"/>
              <a:gd name="T3" fmla="*/ 161 h 1731"/>
              <a:gd name="T4" fmla="*/ 6327 w 6467"/>
              <a:gd name="T5" fmla="*/ 245 h 1731"/>
              <a:gd name="T6" fmla="*/ 6231 w 6467"/>
              <a:gd name="T7" fmla="*/ 313 h 1731"/>
              <a:gd name="T8" fmla="*/ 6086 w 6467"/>
              <a:gd name="T9" fmla="*/ 393 h 1731"/>
              <a:gd name="T10" fmla="*/ 5914 w 6467"/>
              <a:gd name="T11" fmla="*/ 469 h 1731"/>
              <a:gd name="T12" fmla="*/ 5709 w 6467"/>
              <a:gd name="T13" fmla="*/ 537 h 1731"/>
              <a:gd name="T14" fmla="*/ 5521 w 6467"/>
              <a:gd name="T15" fmla="*/ 593 h 1731"/>
              <a:gd name="T16" fmla="*/ 5268 w 6467"/>
              <a:gd name="T17" fmla="*/ 649 h 1731"/>
              <a:gd name="T18" fmla="*/ 4992 w 6467"/>
              <a:gd name="T19" fmla="*/ 701 h 1731"/>
              <a:gd name="T20" fmla="*/ 4699 w 6467"/>
              <a:gd name="T21" fmla="*/ 746 h 1731"/>
              <a:gd name="T22" fmla="*/ 4442 w 6467"/>
              <a:gd name="T23" fmla="*/ 778 h 1731"/>
              <a:gd name="T24" fmla="*/ 4126 w 6467"/>
              <a:gd name="T25" fmla="*/ 806 h 1731"/>
              <a:gd name="T26" fmla="*/ 3793 w 6467"/>
              <a:gd name="T27" fmla="*/ 826 h 1731"/>
              <a:gd name="T28" fmla="*/ 3460 w 6467"/>
              <a:gd name="T29" fmla="*/ 834 h 1731"/>
              <a:gd name="T30" fmla="*/ 3175 w 6467"/>
              <a:gd name="T31" fmla="*/ 838 h 1731"/>
              <a:gd name="T32" fmla="*/ 2839 w 6467"/>
              <a:gd name="T33" fmla="*/ 830 h 1731"/>
              <a:gd name="T34" fmla="*/ 2506 w 6467"/>
              <a:gd name="T35" fmla="*/ 814 h 1731"/>
              <a:gd name="T36" fmla="*/ 2181 w 6467"/>
              <a:gd name="T37" fmla="*/ 790 h 1731"/>
              <a:gd name="T38" fmla="*/ 1916 w 6467"/>
              <a:gd name="T39" fmla="*/ 766 h 1731"/>
              <a:gd name="T40" fmla="*/ 1616 w 6467"/>
              <a:gd name="T41" fmla="*/ 725 h 1731"/>
              <a:gd name="T42" fmla="*/ 1331 w 6467"/>
              <a:gd name="T43" fmla="*/ 677 h 1731"/>
              <a:gd name="T44" fmla="*/ 1070 w 6467"/>
              <a:gd name="T45" fmla="*/ 621 h 1731"/>
              <a:gd name="T46" fmla="*/ 830 w 6467"/>
              <a:gd name="T47" fmla="*/ 561 h 1731"/>
              <a:gd name="T48" fmla="*/ 649 w 6467"/>
              <a:gd name="T49" fmla="*/ 505 h 1731"/>
              <a:gd name="T50" fmla="*/ 461 w 6467"/>
              <a:gd name="T51" fmla="*/ 429 h 1731"/>
              <a:gd name="T52" fmla="*/ 300 w 6467"/>
              <a:gd name="T53" fmla="*/ 353 h 1731"/>
              <a:gd name="T54" fmla="*/ 176 w 6467"/>
              <a:gd name="T55" fmla="*/ 273 h 1731"/>
              <a:gd name="T56" fmla="*/ 96 w 6467"/>
              <a:gd name="T57" fmla="*/ 201 h 1731"/>
              <a:gd name="T58" fmla="*/ 32 w 6467"/>
              <a:gd name="T59" fmla="*/ 116 h 1731"/>
              <a:gd name="T60" fmla="*/ 0 w 6467"/>
              <a:gd name="T61" fmla="*/ 28 h 1731"/>
              <a:gd name="T62" fmla="*/ 4 w 6467"/>
              <a:gd name="T63" fmla="*/ 938 h 1731"/>
              <a:gd name="T64" fmla="*/ 40 w 6467"/>
              <a:gd name="T65" fmla="*/ 1022 h 1731"/>
              <a:gd name="T66" fmla="*/ 96 w 6467"/>
              <a:gd name="T67" fmla="*/ 1094 h 1731"/>
              <a:gd name="T68" fmla="*/ 192 w 6467"/>
              <a:gd name="T69" fmla="*/ 1178 h 1731"/>
              <a:gd name="T70" fmla="*/ 325 w 6467"/>
              <a:gd name="T71" fmla="*/ 1258 h 1731"/>
              <a:gd name="T72" fmla="*/ 489 w 6467"/>
              <a:gd name="T73" fmla="*/ 1338 h 1731"/>
              <a:gd name="T74" fmla="*/ 649 w 6467"/>
              <a:gd name="T75" fmla="*/ 1399 h 1731"/>
              <a:gd name="T76" fmla="*/ 866 w 6467"/>
              <a:gd name="T77" fmla="*/ 1463 h 1731"/>
              <a:gd name="T78" fmla="*/ 1110 w 6467"/>
              <a:gd name="T79" fmla="*/ 1523 h 1731"/>
              <a:gd name="T80" fmla="*/ 1379 w 6467"/>
              <a:gd name="T81" fmla="*/ 1579 h 1731"/>
              <a:gd name="T82" fmla="*/ 1616 w 6467"/>
              <a:gd name="T83" fmla="*/ 1619 h 1731"/>
              <a:gd name="T84" fmla="*/ 1916 w 6467"/>
              <a:gd name="T85" fmla="*/ 1659 h 1731"/>
              <a:gd name="T86" fmla="*/ 2233 w 6467"/>
              <a:gd name="T87" fmla="*/ 1691 h 1731"/>
              <a:gd name="T88" fmla="*/ 2562 w 6467"/>
              <a:gd name="T89" fmla="*/ 1711 h 1731"/>
              <a:gd name="T90" fmla="*/ 2895 w 6467"/>
              <a:gd name="T91" fmla="*/ 1727 h 1731"/>
              <a:gd name="T92" fmla="*/ 3175 w 6467"/>
              <a:gd name="T93" fmla="*/ 1731 h 1731"/>
              <a:gd name="T94" fmla="*/ 3516 w 6467"/>
              <a:gd name="T95" fmla="*/ 1727 h 1731"/>
              <a:gd name="T96" fmla="*/ 3849 w 6467"/>
              <a:gd name="T97" fmla="*/ 1715 h 1731"/>
              <a:gd name="T98" fmla="*/ 4178 w 6467"/>
              <a:gd name="T99" fmla="*/ 1695 h 1731"/>
              <a:gd name="T100" fmla="*/ 4442 w 6467"/>
              <a:gd name="T101" fmla="*/ 1671 h 1731"/>
              <a:gd name="T102" fmla="*/ 4751 w 6467"/>
              <a:gd name="T103" fmla="*/ 1631 h 1731"/>
              <a:gd name="T104" fmla="*/ 5040 w 6467"/>
              <a:gd name="T105" fmla="*/ 1587 h 1731"/>
              <a:gd name="T106" fmla="*/ 5312 w 6467"/>
              <a:gd name="T107" fmla="*/ 1535 h 1731"/>
              <a:gd name="T108" fmla="*/ 5521 w 6467"/>
              <a:gd name="T109" fmla="*/ 1487 h 1731"/>
              <a:gd name="T110" fmla="*/ 5745 w 6467"/>
              <a:gd name="T111" fmla="*/ 1419 h 1731"/>
              <a:gd name="T112" fmla="*/ 5946 w 6467"/>
              <a:gd name="T113" fmla="*/ 1350 h 1731"/>
              <a:gd name="T114" fmla="*/ 6114 w 6467"/>
              <a:gd name="T115" fmla="*/ 1274 h 1731"/>
              <a:gd name="T116" fmla="*/ 6231 w 6467"/>
              <a:gd name="T117" fmla="*/ 1206 h 1731"/>
              <a:gd name="T118" fmla="*/ 6343 w 6467"/>
              <a:gd name="T119" fmla="*/ 1122 h 1731"/>
              <a:gd name="T120" fmla="*/ 6415 w 6467"/>
              <a:gd name="T121" fmla="*/ 1038 h 1731"/>
              <a:gd name="T122" fmla="*/ 6459 w 6467"/>
              <a:gd name="T123" fmla="*/ 950 h 17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7"/>
              <a:gd name="T187" fmla="*/ 0 h 1731"/>
              <a:gd name="T188" fmla="*/ 6467 w 6467"/>
              <a:gd name="T189" fmla="*/ 1731 h 17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7" h="1731">
                <a:moveTo>
                  <a:pt x="6467" y="0"/>
                </a:moveTo>
                <a:lnTo>
                  <a:pt x="6467" y="12"/>
                </a:lnTo>
                <a:lnTo>
                  <a:pt x="6463" y="28"/>
                </a:lnTo>
                <a:lnTo>
                  <a:pt x="6463" y="44"/>
                </a:lnTo>
                <a:lnTo>
                  <a:pt x="6459" y="56"/>
                </a:lnTo>
                <a:lnTo>
                  <a:pt x="6455" y="72"/>
                </a:lnTo>
                <a:lnTo>
                  <a:pt x="6447" y="88"/>
                </a:lnTo>
                <a:lnTo>
                  <a:pt x="6443" y="100"/>
                </a:lnTo>
                <a:lnTo>
                  <a:pt x="6435" y="116"/>
                </a:lnTo>
                <a:lnTo>
                  <a:pt x="6427" y="128"/>
                </a:lnTo>
                <a:lnTo>
                  <a:pt x="6415" y="145"/>
                </a:lnTo>
                <a:lnTo>
                  <a:pt x="6407" y="161"/>
                </a:lnTo>
                <a:lnTo>
                  <a:pt x="6395" y="173"/>
                </a:lnTo>
                <a:lnTo>
                  <a:pt x="6383" y="189"/>
                </a:lnTo>
                <a:lnTo>
                  <a:pt x="6371" y="201"/>
                </a:lnTo>
                <a:lnTo>
                  <a:pt x="6355" y="217"/>
                </a:lnTo>
                <a:lnTo>
                  <a:pt x="6343" y="229"/>
                </a:lnTo>
                <a:lnTo>
                  <a:pt x="6327" y="245"/>
                </a:lnTo>
                <a:lnTo>
                  <a:pt x="6307" y="257"/>
                </a:lnTo>
                <a:lnTo>
                  <a:pt x="6291" y="273"/>
                </a:lnTo>
                <a:lnTo>
                  <a:pt x="6271" y="285"/>
                </a:lnTo>
                <a:lnTo>
                  <a:pt x="6251" y="301"/>
                </a:lnTo>
                <a:lnTo>
                  <a:pt x="6231" y="313"/>
                </a:lnTo>
                <a:lnTo>
                  <a:pt x="6211" y="325"/>
                </a:lnTo>
                <a:lnTo>
                  <a:pt x="6186" y="341"/>
                </a:lnTo>
                <a:lnTo>
                  <a:pt x="6162" y="353"/>
                </a:lnTo>
                <a:lnTo>
                  <a:pt x="6138" y="365"/>
                </a:lnTo>
                <a:lnTo>
                  <a:pt x="6114" y="381"/>
                </a:lnTo>
                <a:lnTo>
                  <a:pt x="6086" y="393"/>
                </a:lnTo>
                <a:lnTo>
                  <a:pt x="6062" y="405"/>
                </a:lnTo>
                <a:lnTo>
                  <a:pt x="6034" y="417"/>
                </a:lnTo>
                <a:lnTo>
                  <a:pt x="6006" y="429"/>
                </a:lnTo>
                <a:lnTo>
                  <a:pt x="5974" y="445"/>
                </a:lnTo>
                <a:lnTo>
                  <a:pt x="5946" y="457"/>
                </a:lnTo>
                <a:lnTo>
                  <a:pt x="5914" y="469"/>
                </a:lnTo>
                <a:lnTo>
                  <a:pt x="5882" y="481"/>
                </a:lnTo>
                <a:lnTo>
                  <a:pt x="5850" y="493"/>
                </a:lnTo>
                <a:lnTo>
                  <a:pt x="5814" y="505"/>
                </a:lnTo>
                <a:lnTo>
                  <a:pt x="5782" y="513"/>
                </a:lnTo>
                <a:lnTo>
                  <a:pt x="5745" y="525"/>
                </a:lnTo>
                <a:lnTo>
                  <a:pt x="5709" y="537"/>
                </a:lnTo>
                <a:lnTo>
                  <a:pt x="5673" y="549"/>
                </a:lnTo>
                <a:lnTo>
                  <a:pt x="5637" y="561"/>
                </a:lnTo>
                <a:lnTo>
                  <a:pt x="5597" y="569"/>
                </a:lnTo>
                <a:lnTo>
                  <a:pt x="5557" y="581"/>
                </a:lnTo>
                <a:lnTo>
                  <a:pt x="5521" y="593"/>
                </a:lnTo>
                <a:lnTo>
                  <a:pt x="5477" y="601"/>
                </a:lnTo>
                <a:lnTo>
                  <a:pt x="5437" y="613"/>
                </a:lnTo>
                <a:lnTo>
                  <a:pt x="5397" y="621"/>
                </a:lnTo>
                <a:lnTo>
                  <a:pt x="5353" y="629"/>
                </a:lnTo>
                <a:lnTo>
                  <a:pt x="5312" y="641"/>
                </a:lnTo>
                <a:lnTo>
                  <a:pt x="5268" y="649"/>
                </a:lnTo>
                <a:lnTo>
                  <a:pt x="5224" y="657"/>
                </a:lnTo>
                <a:lnTo>
                  <a:pt x="5180" y="669"/>
                </a:lnTo>
                <a:lnTo>
                  <a:pt x="5132" y="677"/>
                </a:lnTo>
                <a:lnTo>
                  <a:pt x="5088" y="685"/>
                </a:lnTo>
                <a:lnTo>
                  <a:pt x="5040" y="693"/>
                </a:lnTo>
                <a:lnTo>
                  <a:pt x="4992" y="701"/>
                </a:lnTo>
                <a:lnTo>
                  <a:pt x="4948" y="709"/>
                </a:lnTo>
                <a:lnTo>
                  <a:pt x="4899" y="717"/>
                </a:lnTo>
                <a:lnTo>
                  <a:pt x="4851" y="725"/>
                </a:lnTo>
                <a:lnTo>
                  <a:pt x="4799" y="733"/>
                </a:lnTo>
                <a:lnTo>
                  <a:pt x="4751" y="737"/>
                </a:lnTo>
                <a:lnTo>
                  <a:pt x="4699" y="746"/>
                </a:lnTo>
                <a:lnTo>
                  <a:pt x="4651" y="754"/>
                </a:lnTo>
                <a:lnTo>
                  <a:pt x="4599" y="758"/>
                </a:lnTo>
                <a:lnTo>
                  <a:pt x="4547" y="766"/>
                </a:lnTo>
                <a:lnTo>
                  <a:pt x="4494" y="770"/>
                </a:lnTo>
                <a:lnTo>
                  <a:pt x="4442" y="778"/>
                </a:lnTo>
                <a:lnTo>
                  <a:pt x="4390" y="782"/>
                </a:lnTo>
                <a:lnTo>
                  <a:pt x="4338" y="786"/>
                </a:lnTo>
                <a:lnTo>
                  <a:pt x="4286" y="790"/>
                </a:lnTo>
                <a:lnTo>
                  <a:pt x="4230" y="798"/>
                </a:lnTo>
                <a:lnTo>
                  <a:pt x="4178" y="802"/>
                </a:lnTo>
                <a:lnTo>
                  <a:pt x="4126" y="806"/>
                </a:lnTo>
                <a:lnTo>
                  <a:pt x="4069" y="810"/>
                </a:lnTo>
                <a:lnTo>
                  <a:pt x="4013" y="814"/>
                </a:lnTo>
                <a:lnTo>
                  <a:pt x="3961" y="814"/>
                </a:lnTo>
                <a:lnTo>
                  <a:pt x="3905" y="818"/>
                </a:lnTo>
                <a:lnTo>
                  <a:pt x="3849" y="822"/>
                </a:lnTo>
                <a:lnTo>
                  <a:pt x="3793" y="826"/>
                </a:lnTo>
                <a:lnTo>
                  <a:pt x="3737" y="826"/>
                </a:lnTo>
                <a:lnTo>
                  <a:pt x="3681" y="830"/>
                </a:lnTo>
                <a:lnTo>
                  <a:pt x="3628" y="830"/>
                </a:lnTo>
                <a:lnTo>
                  <a:pt x="3572" y="834"/>
                </a:lnTo>
                <a:lnTo>
                  <a:pt x="3516" y="834"/>
                </a:lnTo>
                <a:lnTo>
                  <a:pt x="3460" y="834"/>
                </a:lnTo>
                <a:lnTo>
                  <a:pt x="3400" y="834"/>
                </a:lnTo>
                <a:lnTo>
                  <a:pt x="3344" y="838"/>
                </a:lnTo>
                <a:lnTo>
                  <a:pt x="3288" y="838"/>
                </a:lnTo>
                <a:lnTo>
                  <a:pt x="3231" y="838"/>
                </a:lnTo>
                <a:lnTo>
                  <a:pt x="3175" y="838"/>
                </a:lnTo>
                <a:lnTo>
                  <a:pt x="3119" y="838"/>
                </a:lnTo>
                <a:lnTo>
                  <a:pt x="3063" y="834"/>
                </a:lnTo>
                <a:lnTo>
                  <a:pt x="3007" y="834"/>
                </a:lnTo>
                <a:lnTo>
                  <a:pt x="2951" y="834"/>
                </a:lnTo>
                <a:lnTo>
                  <a:pt x="2895" y="834"/>
                </a:lnTo>
                <a:lnTo>
                  <a:pt x="2839" y="830"/>
                </a:lnTo>
                <a:lnTo>
                  <a:pt x="2782" y="830"/>
                </a:lnTo>
                <a:lnTo>
                  <a:pt x="2726" y="826"/>
                </a:lnTo>
                <a:lnTo>
                  <a:pt x="2670" y="826"/>
                </a:lnTo>
                <a:lnTo>
                  <a:pt x="2614" y="822"/>
                </a:lnTo>
                <a:lnTo>
                  <a:pt x="2562" y="818"/>
                </a:lnTo>
                <a:lnTo>
                  <a:pt x="2506" y="814"/>
                </a:lnTo>
                <a:lnTo>
                  <a:pt x="2450" y="814"/>
                </a:lnTo>
                <a:lnTo>
                  <a:pt x="2397" y="810"/>
                </a:lnTo>
                <a:lnTo>
                  <a:pt x="2341" y="806"/>
                </a:lnTo>
                <a:lnTo>
                  <a:pt x="2285" y="802"/>
                </a:lnTo>
                <a:lnTo>
                  <a:pt x="2233" y="798"/>
                </a:lnTo>
                <a:lnTo>
                  <a:pt x="2181" y="790"/>
                </a:lnTo>
                <a:lnTo>
                  <a:pt x="2125" y="786"/>
                </a:lnTo>
                <a:lnTo>
                  <a:pt x="2073" y="782"/>
                </a:lnTo>
                <a:lnTo>
                  <a:pt x="2021" y="778"/>
                </a:lnTo>
                <a:lnTo>
                  <a:pt x="1968" y="770"/>
                </a:lnTo>
                <a:lnTo>
                  <a:pt x="1916" y="766"/>
                </a:lnTo>
                <a:lnTo>
                  <a:pt x="1864" y="758"/>
                </a:lnTo>
                <a:lnTo>
                  <a:pt x="1816" y="754"/>
                </a:lnTo>
                <a:lnTo>
                  <a:pt x="1764" y="746"/>
                </a:lnTo>
                <a:lnTo>
                  <a:pt x="1716" y="737"/>
                </a:lnTo>
                <a:lnTo>
                  <a:pt x="1664" y="733"/>
                </a:lnTo>
                <a:lnTo>
                  <a:pt x="1616" y="725"/>
                </a:lnTo>
                <a:lnTo>
                  <a:pt x="1568" y="717"/>
                </a:lnTo>
                <a:lnTo>
                  <a:pt x="1519" y="709"/>
                </a:lnTo>
                <a:lnTo>
                  <a:pt x="1471" y="701"/>
                </a:lnTo>
                <a:lnTo>
                  <a:pt x="1423" y="693"/>
                </a:lnTo>
                <a:lnTo>
                  <a:pt x="1379" y="685"/>
                </a:lnTo>
                <a:lnTo>
                  <a:pt x="1331" y="677"/>
                </a:lnTo>
                <a:lnTo>
                  <a:pt x="1287" y="669"/>
                </a:lnTo>
                <a:lnTo>
                  <a:pt x="1243" y="657"/>
                </a:lnTo>
                <a:lnTo>
                  <a:pt x="1199" y="649"/>
                </a:lnTo>
                <a:lnTo>
                  <a:pt x="1155" y="641"/>
                </a:lnTo>
                <a:lnTo>
                  <a:pt x="1110" y="629"/>
                </a:lnTo>
                <a:lnTo>
                  <a:pt x="1070" y="621"/>
                </a:lnTo>
                <a:lnTo>
                  <a:pt x="1026" y="613"/>
                </a:lnTo>
                <a:lnTo>
                  <a:pt x="986" y="601"/>
                </a:lnTo>
                <a:lnTo>
                  <a:pt x="946" y="593"/>
                </a:lnTo>
                <a:lnTo>
                  <a:pt x="906" y="581"/>
                </a:lnTo>
                <a:lnTo>
                  <a:pt x="866" y="569"/>
                </a:lnTo>
                <a:lnTo>
                  <a:pt x="830" y="561"/>
                </a:lnTo>
                <a:lnTo>
                  <a:pt x="794" y="549"/>
                </a:lnTo>
                <a:lnTo>
                  <a:pt x="754" y="537"/>
                </a:lnTo>
                <a:lnTo>
                  <a:pt x="717" y="525"/>
                </a:lnTo>
                <a:lnTo>
                  <a:pt x="685" y="513"/>
                </a:lnTo>
                <a:lnTo>
                  <a:pt x="649" y="505"/>
                </a:lnTo>
                <a:lnTo>
                  <a:pt x="617" y="493"/>
                </a:lnTo>
                <a:lnTo>
                  <a:pt x="585" y="481"/>
                </a:lnTo>
                <a:lnTo>
                  <a:pt x="553" y="469"/>
                </a:lnTo>
                <a:lnTo>
                  <a:pt x="521" y="457"/>
                </a:lnTo>
                <a:lnTo>
                  <a:pt x="489" y="445"/>
                </a:lnTo>
                <a:lnTo>
                  <a:pt x="461" y="429"/>
                </a:lnTo>
                <a:lnTo>
                  <a:pt x="433" y="417"/>
                </a:lnTo>
                <a:lnTo>
                  <a:pt x="405" y="405"/>
                </a:lnTo>
                <a:lnTo>
                  <a:pt x="377" y="393"/>
                </a:lnTo>
                <a:lnTo>
                  <a:pt x="353" y="381"/>
                </a:lnTo>
                <a:lnTo>
                  <a:pt x="325" y="365"/>
                </a:lnTo>
                <a:lnTo>
                  <a:pt x="300" y="353"/>
                </a:lnTo>
                <a:lnTo>
                  <a:pt x="276" y="341"/>
                </a:lnTo>
                <a:lnTo>
                  <a:pt x="256" y="325"/>
                </a:lnTo>
                <a:lnTo>
                  <a:pt x="232" y="313"/>
                </a:lnTo>
                <a:lnTo>
                  <a:pt x="212" y="301"/>
                </a:lnTo>
                <a:lnTo>
                  <a:pt x="192" y="285"/>
                </a:lnTo>
                <a:lnTo>
                  <a:pt x="176" y="273"/>
                </a:lnTo>
                <a:lnTo>
                  <a:pt x="156" y="257"/>
                </a:lnTo>
                <a:lnTo>
                  <a:pt x="140" y="245"/>
                </a:lnTo>
                <a:lnTo>
                  <a:pt x="124" y="229"/>
                </a:lnTo>
                <a:lnTo>
                  <a:pt x="108" y="217"/>
                </a:lnTo>
                <a:lnTo>
                  <a:pt x="96" y="201"/>
                </a:lnTo>
                <a:lnTo>
                  <a:pt x="80" y="189"/>
                </a:lnTo>
                <a:lnTo>
                  <a:pt x="68" y="173"/>
                </a:lnTo>
                <a:lnTo>
                  <a:pt x="60" y="161"/>
                </a:lnTo>
                <a:lnTo>
                  <a:pt x="48" y="145"/>
                </a:lnTo>
                <a:lnTo>
                  <a:pt x="40" y="128"/>
                </a:lnTo>
                <a:lnTo>
                  <a:pt x="32" y="116"/>
                </a:lnTo>
                <a:lnTo>
                  <a:pt x="24" y="100"/>
                </a:lnTo>
                <a:lnTo>
                  <a:pt x="16" y="88"/>
                </a:lnTo>
                <a:lnTo>
                  <a:pt x="12" y="72"/>
                </a:lnTo>
                <a:lnTo>
                  <a:pt x="8" y="56"/>
                </a:lnTo>
                <a:lnTo>
                  <a:pt x="4" y="44"/>
                </a:lnTo>
                <a:lnTo>
                  <a:pt x="0" y="28"/>
                </a:lnTo>
                <a:lnTo>
                  <a:pt x="0" y="12"/>
                </a:lnTo>
                <a:lnTo>
                  <a:pt x="0" y="0"/>
                </a:lnTo>
                <a:lnTo>
                  <a:pt x="0" y="894"/>
                </a:lnTo>
                <a:lnTo>
                  <a:pt x="0" y="906"/>
                </a:lnTo>
                <a:lnTo>
                  <a:pt x="0" y="922"/>
                </a:lnTo>
                <a:lnTo>
                  <a:pt x="4" y="938"/>
                </a:lnTo>
                <a:lnTo>
                  <a:pt x="8" y="950"/>
                </a:lnTo>
                <a:lnTo>
                  <a:pt x="12" y="966"/>
                </a:lnTo>
                <a:lnTo>
                  <a:pt x="16" y="982"/>
                </a:lnTo>
                <a:lnTo>
                  <a:pt x="24" y="994"/>
                </a:lnTo>
                <a:lnTo>
                  <a:pt x="32" y="1010"/>
                </a:lnTo>
                <a:lnTo>
                  <a:pt x="40" y="1022"/>
                </a:lnTo>
                <a:lnTo>
                  <a:pt x="48" y="1038"/>
                </a:lnTo>
                <a:lnTo>
                  <a:pt x="60" y="1054"/>
                </a:lnTo>
                <a:lnTo>
                  <a:pt x="68" y="1066"/>
                </a:lnTo>
                <a:lnTo>
                  <a:pt x="80" y="1082"/>
                </a:lnTo>
                <a:lnTo>
                  <a:pt x="96" y="1094"/>
                </a:lnTo>
                <a:lnTo>
                  <a:pt x="108" y="1110"/>
                </a:lnTo>
                <a:lnTo>
                  <a:pt x="124" y="1122"/>
                </a:lnTo>
                <a:lnTo>
                  <a:pt x="140" y="1138"/>
                </a:lnTo>
                <a:lnTo>
                  <a:pt x="156" y="1150"/>
                </a:lnTo>
                <a:lnTo>
                  <a:pt x="176" y="1166"/>
                </a:lnTo>
                <a:lnTo>
                  <a:pt x="192" y="1178"/>
                </a:lnTo>
                <a:lnTo>
                  <a:pt x="212" y="1194"/>
                </a:lnTo>
                <a:lnTo>
                  <a:pt x="232" y="1206"/>
                </a:lnTo>
                <a:lnTo>
                  <a:pt x="256" y="1218"/>
                </a:lnTo>
                <a:lnTo>
                  <a:pt x="276" y="1234"/>
                </a:lnTo>
                <a:lnTo>
                  <a:pt x="300" y="1246"/>
                </a:lnTo>
                <a:lnTo>
                  <a:pt x="325" y="1258"/>
                </a:lnTo>
                <a:lnTo>
                  <a:pt x="353" y="1274"/>
                </a:lnTo>
                <a:lnTo>
                  <a:pt x="377" y="1286"/>
                </a:lnTo>
                <a:lnTo>
                  <a:pt x="405" y="1298"/>
                </a:lnTo>
                <a:lnTo>
                  <a:pt x="433" y="1310"/>
                </a:lnTo>
                <a:lnTo>
                  <a:pt x="461" y="1322"/>
                </a:lnTo>
                <a:lnTo>
                  <a:pt x="489" y="1338"/>
                </a:lnTo>
                <a:lnTo>
                  <a:pt x="521" y="1350"/>
                </a:lnTo>
                <a:lnTo>
                  <a:pt x="553" y="1363"/>
                </a:lnTo>
                <a:lnTo>
                  <a:pt x="585" y="1375"/>
                </a:lnTo>
                <a:lnTo>
                  <a:pt x="617" y="1387"/>
                </a:lnTo>
                <a:lnTo>
                  <a:pt x="649" y="1399"/>
                </a:lnTo>
                <a:lnTo>
                  <a:pt x="685" y="1407"/>
                </a:lnTo>
                <a:lnTo>
                  <a:pt x="717" y="1419"/>
                </a:lnTo>
                <a:lnTo>
                  <a:pt x="754" y="1431"/>
                </a:lnTo>
                <a:lnTo>
                  <a:pt x="794" y="1443"/>
                </a:lnTo>
                <a:lnTo>
                  <a:pt x="830" y="1455"/>
                </a:lnTo>
                <a:lnTo>
                  <a:pt x="866" y="1463"/>
                </a:lnTo>
                <a:lnTo>
                  <a:pt x="906" y="1475"/>
                </a:lnTo>
                <a:lnTo>
                  <a:pt x="946" y="1487"/>
                </a:lnTo>
                <a:lnTo>
                  <a:pt x="986" y="1495"/>
                </a:lnTo>
                <a:lnTo>
                  <a:pt x="1026" y="1507"/>
                </a:lnTo>
                <a:lnTo>
                  <a:pt x="1070" y="1515"/>
                </a:lnTo>
                <a:lnTo>
                  <a:pt x="1110" y="1523"/>
                </a:lnTo>
                <a:lnTo>
                  <a:pt x="1155" y="1535"/>
                </a:lnTo>
                <a:lnTo>
                  <a:pt x="1199" y="1543"/>
                </a:lnTo>
                <a:lnTo>
                  <a:pt x="1243" y="1551"/>
                </a:lnTo>
                <a:lnTo>
                  <a:pt x="1287" y="1563"/>
                </a:lnTo>
                <a:lnTo>
                  <a:pt x="1331" y="1571"/>
                </a:lnTo>
                <a:lnTo>
                  <a:pt x="1379" y="1579"/>
                </a:lnTo>
                <a:lnTo>
                  <a:pt x="1423" y="1587"/>
                </a:lnTo>
                <a:lnTo>
                  <a:pt x="1471" y="1595"/>
                </a:lnTo>
                <a:lnTo>
                  <a:pt x="1519" y="1603"/>
                </a:lnTo>
                <a:lnTo>
                  <a:pt x="1568" y="1611"/>
                </a:lnTo>
                <a:lnTo>
                  <a:pt x="1616" y="1619"/>
                </a:lnTo>
                <a:lnTo>
                  <a:pt x="1664" y="1627"/>
                </a:lnTo>
                <a:lnTo>
                  <a:pt x="1716" y="1631"/>
                </a:lnTo>
                <a:lnTo>
                  <a:pt x="1764" y="1639"/>
                </a:lnTo>
                <a:lnTo>
                  <a:pt x="1816" y="1647"/>
                </a:lnTo>
                <a:lnTo>
                  <a:pt x="1864" y="1651"/>
                </a:lnTo>
                <a:lnTo>
                  <a:pt x="1916" y="1659"/>
                </a:lnTo>
                <a:lnTo>
                  <a:pt x="1968" y="1663"/>
                </a:lnTo>
                <a:lnTo>
                  <a:pt x="2021" y="1671"/>
                </a:lnTo>
                <a:lnTo>
                  <a:pt x="2073" y="1675"/>
                </a:lnTo>
                <a:lnTo>
                  <a:pt x="2125" y="1679"/>
                </a:lnTo>
                <a:lnTo>
                  <a:pt x="2181" y="1683"/>
                </a:lnTo>
                <a:lnTo>
                  <a:pt x="2233" y="1691"/>
                </a:lnTo>
                <a:lnTo>
                  <a:pt x="2285" y="1695"/>
                </a:lnTo>
                <a:lnTo>
                  <a:pt x="2341" y="1699"/>
                </a:lnTo>
                <a:lnTo>
                  <a:pt x="2397" y="1703"/>
                </a:lnTo>
                <a:lnTo>
                  <a:pt x="2450" y="1707"/>
                </a:lnTo>
                <a:lnTo>
                  <a:pt x="2506" y="1707"/>
                </a:lnTo>
                <a:lnTo>
                  <a:pt x="2562" y="1711"/>
                </a:lnTo>
                <a:lnTo>
                  <a:pt x="2614" y="1715"/>
                </a:lnTo>
                <a:lnTo>
                  <a:pt x="2670" y="1719"/>
                </a:lnTo>
                <a:lnTo>
                  <a:pt x="2726" y="1719"/>
                </a:lnTo>
                <a:lnTo>
                  <a:pt x="2782" y="1723"/>
                </a:lnTo>
                <a:lnTo>
                  <a:pt x="2839" y="1723"/>
                </a:lnTo>
                <a:lnTo>
                  <a:pt x="2895" y="1727"/>
                </a:lnTo>
                <a:lnTo>
                  <a:pt x="2951" y="1727"/>
                </a:lnTo>
                <a:lnTo>
                  <a:pt x="3007" y="1727"/>
                </a:lnTo>
                <a:lnTo>
                  <a:pt x="3063" y="1727"/>
                </a:lnTo>
                <a:lnTo>
                  <a:pt x="3119" y="1731"/>
                </a:lnTo>
                <a:lnTo>
                  <a:pt x="3175" y="1731"/>
                </a:lnTo>
                <a:lnTo>
                  <a:pt x="3231" y="1731"/>
                </a:lnTo>
                <a:lnTo>
                  <a:pt x="3288" y="1731"/>
                </a:lnTo>
                <a:lnTo>
                  <a:pt x="3344" y="1731"/>
                </a:lnTo>
                <a:lnTo>
                  <a:pt x="3400" y="1727"/>
                </a:lnTo>
                <a:lnTo>
                  <a:pt x="3460" y="1727"/>
                </a:lnTo>
                <a:lnTo>
                  <a:pt x="3516" y="1727"/>
                </a:lnTo>
                <a:lnTo>
                  <a:pt x="3572" y="1727"/>
                </a:lnTo>
                <a:lnTo>
                  <a:pt x="3628" y="1723"/>
                </a:lnTo>
                <a:lnTo>
                  <a:pt x="3681" y="1723"/>
                </a:lnTo>
                <a:lnTo>
                  <a:pt x="3737" y="1719"/>
                </a:lnTo>
                <a:lnTo>
                  <a:pt x="3793" y="1719"/>
                </a:lnTo>
                <a:lnTo>
                  <a:pt x="3849" y="1715"/>
                </a:lnTo>
                <a:lnTo>
                  <a:pt x="3905" y="1711"/>
                </a:lnTo>
                <a:lnTo>
                  <a:pt x="3961" y="1707"/>
                </a:lnTo>
                <a:lnTo>
                  <a:pt x="4013" y="1707"/>
                </a:lnTo>
                <a:lnTo>
                  <a:pt x="4069" y="1703"/>
                </a:lnTo>
                <a:lnTo>
                  <a:pt x="4126" y="1699"/>
                </a:lnTo>
                <a:lnTo>
                  <a:pt x="4178" y="1695"/>
                </a:lnTo>
                <a:lnTo>
                  <a:pt x="4230" y="1691"/>
                </a:lnTo>
                <a:lnTo>
                  <a:pt x="4286" y="1683"/>
                </a:lnTo>
                <a:lnTo>
                  <a:pt x="4338" y="1679"/>
                </a:lnTo>
                <a:lnTo>
                  <a:pt x="4390" y="1675"/>
                </a:lnTo>
                <a:lnTo>
                  <a:pt x="4442" y="1671"/>
                </a:lnTo>
                <a:lnTo>
                  <a:pt x="4494" y="1663"/>
                </a:lnTo>
                <a:lnTo>
                  <a:pt x="4547" y="1659"/>
                </a:lnTo>
                <a:lnTo>
                  <a:pt x="4599" y="1651"/>
                </a:lnTo>
                <a:lnTo>
                  <a:pt x="4651" y="1647"/>
                </a:lnTo>
                <a:lnTo>
                  <a:pt x="4699" y="1639"/>
                </a:lnTo>
                <a:lnTo>
                  <a:pt x="4751" y="1631"/>
                </a:lnTo>
                <a:lnTo>
                  <a:pt x="4799" y="1627"/>
                </a:lnTo>
                <a:lnTo>
                  <a:pt x="4851" y="1619"/>
                </a:lnTo>
                <a:lnTo>
                  <a:pt x="4899" y="1611"/>
                </a:lnTo>
                <a:lnTo>
                  <a:pt x="4948" y="1603"/>
                </a:lnTo>
                <a:lnTo>
                  <a:pt x="4992" y="1595"/>
                </a:lnTo>
                <a:lnTo>
                  <a:pt x="5040" y="1587"/>
                </a:lnTo>
                <a:lnTo>
                  <a:pt x="5088" y="1579"/>
                </a:lnTo>
                <a:lnTo>
                  <a:pt x="5132" y="1571"/>
                </a:lnTo>
                <a:lnTo>
                  <a:pt x="5180" y="1563"/>
                </a:lnTo>
                <a:lnTo>
                  <a:pt x="5224" y="1551"/>
                </a:lnTo>
                <a:lnTo>
                  <a:pt x="5268" y="1543"/>
                </a:lnTo>
                <a:lnTo>
                  <a:pt x="5312" y="1535"/>
                </a:lnTo>
                <a:lnTo>
                  <a:pt x="5353" y="1523"/>
                </a:lnTo>
                <a:lnTo>
                  <a:pt x="5397" y="1515"/>
                </a:lnTo>
                <a:lnTo>
                  <a:pt x="5437" y="1507"/>
                </a:lnTo>
                <a:lnTo>
                  <a:pt x="5477" y="1495"/>
                </a:lnTo>
                <a:lnTo>
                  <a:pt x="5521" y="1487"/>
                </a:lnTo>
                <a:lnTo>
                  <a:pt x="5557" y="1475"/>
                </a:lnTo>
                <a:lnTo>
                  <a:pt x="5597" y="1463"/>
                </a:lnTo>
                <a:lnTo>
                  <a:pt x="5637" y="1455"/>
                </a:lnTo>
                <a:lnTo>
                  <a:pt x="5673" y="1443"/>
                </a:lnTo>
                <a:lnTo>
                  <a:pt x="5709" y="1431"/>
                </a:lnTo>
                <a:lnTo>
                  <a:pt x="5745" y="1419"/>
                </a:lnTo>
                <a:lnTo>
                  <a:pt x="5782" y="1407"/>
                </a:lnTo>
                <a:lnTo>
                  <a:pt x="5814" y="1399"/>
                </a:lnTo>
                <a:lnTo>
                  <a:pt x="5850" y="1387"/>
                </a:lnTo>
                <a:lnTo>
                  <a:pt x="5882" y="1375"/>
                </a:lnTo>
                <a:lnTo>
                  <a:pt x="5914" y="1363"/>
                </a:lnTo>
                <a:lnTo>
                  <a:pt x="5946" y="1350"/>
                </a:lnTo>
                <a:lnTo>
                  <a:pt x="5974" y="1338"/>
                </a:lnTo>
                <a:lnTo>
                  <a:pt x="6006" y="1322"/>
                </a:lnTo>
                <a:lnTo>
                  <a:pt x="6034" y="1310"/>
                </a:lnTo>
                <a:lnTo>
                  <a:pt x="6062" y="1298"/>
                </a:lnTo>
                <a:lnTo>
                  <a:pt x="6086" y="1286"/>
                </a:lnTo>
                <a:lnTo>
                  <a:pt x="6114" y="1274"/>
                </a:lnTo>
                <a:lnTo>
                  <a:pt x="6138" y="1258"/>
                </a:lnTo>
                <a:lnTo>
                  <a:pt x="6162" y="1246"/>
                </a:lnTo>
                <a:lnTo>
                  <a:pt x="6186" y="1234"/>
                </a:lnTo>
                <a:lnTo>
                  <a:pt x="6211" y="1218"/>
                </a:lnTo>
                <a:lnTo>
                  <a:pt x="6231" y="1206"/>
                </a:lnTo>
                <a:lnTo>
                  <a:pt x="6251" y="1194"/>
                </a:lnTo>
                <a:lnTo>
                  <a:pt x="6271" y="1178"/>
                </a:lnTo>
                <a:lnTo>
                  <a:pt x="6291" y="1166"/>
                </a:lnTo>
                <a:lnTo>
                  <a:pt x="6307" y="1150"/>
                </a:lnTo>
                <a:lnTo>
                  <a:pt x="6327" y="1138"/>
                </a:lnTo>
                <a:lnTo>
                  <a:pt x="6343" y="1122"/>
                </a:lnTo>
                <a:lnTo>
                  <a:pt x="6355" y="1110"/>
                </a:lnTo>
                <a:lnTo>
                  <a:pt x="6371" y="1094"/>
                </a:lnTo>
                <a:lnTo>
                  <a:pt x="6383" y="1082"/>
                </a:lnTo>
                <a:lnTo>
                  <a:pt x="6395" y="1066"/>
                </a:lnTo>
                <a:lnTo>
                  <a:pt x="6407" y="1054"/>
                </a:lnTo>
                <a:lnTo>
                  <a:pt x="6415" y="1038"/>
                </a:lnTo>
                <a:lnTo>
                  <a:pt x="6427" y="1022"/>
                </a:lnTo>
                <a:lnTo>
                  <a:pt x="6435" y="1010"/>
                </a:lnTo>
                <a:lnTo>
                  <a:pt x="6443" y="994"/>
                </a:lnTo>
                <a:lnTo>
                  <a:pt x="6447" y="982"/>
                </a:lnTo>
                <a:lnTo>
                  <a:pt x="6455" y="966"/>
                </a:lnTo>
                <a:lnTo>
                  <a:pt x="6459" y="950"/>
                </a:lnTo>
                <a:lnTo>
                  <a:pt x="6463" y="938"/>
                </a:lnTo>
                <a:lnTo>
                  <a:pt x="6463" y="922"/>
                </a:lnTo>
                <a:lnTo>
                  <a:pt x="6467" y="906"/>
                </a:lnTo>
                <a:lnTo>
                  <a:pt x="6467" y="894"/>
                </a:lnTo>
                <a:lnTo>
                  <a:pt x="6467" y="0"/>
                </a:lnTo>
                <a:close/>
              </a:path>
            </a:pathLst>
          </a:custGeom>
          <a:solidFill>
            <a:schemeClr val="accent1">
              <a:lumMod val="75000"/>
            </a:schemeClr>
          </a:solidFill>
          <a:ln w="10160">
            <a:noFill/>
            <a:round/>
            <a:headEnd/>
            <a:tailEnd/>
          </a:ln>
        </p:spPr>
        <p:txBody>
          <a:bodyPr/>
          <a:lstStyle/>
          <a:p>
            <a:endParaRPr lang="el-GR" sz="1400"/>
          </a:p>
        </p:txBody>
      </p:sp>
      <p:sp>
        <p:nvSpPr>
          <p:cNvPr id="65560" name="Freeform 21"/>
          <p:cNvSpPr>
            <a:spLocks/>
          </p:cNvSpPr>
          <p:nvPr/>
        </p:nvSpPr>
        <p:spPr bwMode="auto">
          <a:xfrm>
            <a:off x="1455205" y="2398783"/>
            <a:ext cx="4657682" cy="950561"/>
          </a:xfrm>
          <a:custGeom>
            <a:avLst/>
            <a:gdLst>
              <a:gd name="T0" fmla="*/ 3460 w 6467"/>
              <a:gd name="T1" fmla="*/ 0 h 1675"/>
              <a:gd name="T2" fmla="*/ 3737 w 6467"/>
              <a:gd name="T3" fmla="*/ 8 h 1675"/>
              <a:gd name="T4" fmla="*/ 4013 w 6467"/>
              <a:gd name="T5" fmla="*/ 24 h 1675"/>
              <a:gd name="T6" fmla="*/ 4230 w 6467"/>
              <a:gd name="T7" fmla="*/ 40 h 1675"/>
              <a:gd name="T8" fmla="*/ 4494 w 6467"/>
              <a:gd name="T9" fmla="*/ 64 h 1675"/>
              <a:gd name="T10" fmla="*/ 4751 w 6467"/>
              <a:gd name="T11" fmla="*/ 96 h 1675"/>
              <a:gd name="T12" fmla="*/ 4992 w 6467"/>
              <a:gd name="T13" fmla="*/ 132 h 1675"/>
              <a:gd name="T14" fmla="*/ 5180 w 6467"/>
              <a:gd name="T15" fmla="*/ 168 h 1675"/>
              <a:gd name="T16" fmla="*/ 5397 w 6467"/>
              <a:gd name="T17" fmla="*/ 212 h 1675"/>
              <a:gd name="T18" fmla="*/ 5597 w 6467"/>
              <a:gd name="T19" fmla="*/ 264 h 1675"/>
              <a:gd name="T20" fmla="*/ 5782 w 6467"/>
              <a:gd name="T21" fmla="*/ 320 h 1675"/>
              <a:gd name="T22" fmla="*/ 5914 w 6467"/>
              <a:gd name="T23" fmla="*/ 369 h 1675"/>
              <a:gd name="T24" fmla="*/ 6062 w 6467"/>
              <a:gd name="T25" fmla="*/ 429 h 1675"/>
              <a:gd name="T26" fmla="*/ 6186 w 6467"/>
              <a:gd name="T27" fmla="*/ 497 h 1675"/>
              <a:gd name="T28" fmla="*/ 6291 w 6467"/>
              <a:gd name="T29" fmla="*/ 565 h 1675"/>
              <a:gd name="T30" fmla="*/ 6355 w 6467"/>
              <a:gd name="T31" fmla="*/ 621 h 1675"/>
              <a:gd name="T32" fmla="*/ 6415 w 6467"/>
              <a:gd name="T33" fmla="*/ 689 h 1675"/>
              <a:gd name="T34" fmla="*/ 6455 w 6467"/>
              <a:gd name="T35" fmla="*/ 765 h 1675"/>
              <a:gd name="T36" fmla="*/ 6467 w 6467"/>
              <a:gd name="T37" fmla="*/ 837 h 1675"/>
              <a:gd name="T38" fmla="*/ 6459 w 6467"/>
              <a:gd name="T39" fmla="*/ 893 h 1675"/>
              <a:gd name="T40" fmla="*/ 6427 w 6467"/>
              <a:gd name="T41" fmla="*/ 965 h 1675"/>
              <a:gd name="T42" fmla="*/ 6371 w 6467"/>
              <a:gd name="T43" fmla="*/ 1038 h 1675"/>
              <a:gd name="T44" fmla="*/ 6291 w 6467"/>
              <a:gd name="T45" fmla="*/ 1110 h 1675"/>
              <a:gd name="T46" fmla="*/ 6211 w 6467"/>
              <a:gd name="T47" fmla="*/ 1162 h 1675"/>
              <a:gd name="T48" fmla="*/ 6086 w 6467"/>
              <a:gd name="T49" fmla="*/ 1230 h 1675"/>
              <a:gd name="T50" fmla="*/ 5946 w 6467"/>
              <a:gd name="T51" fmla="*/ 1294 h 1675"/>
              <a:gd name="T52" fmla="*/ 5782 w 6467"/>
              <a:gd name="T53" fmla="*/ 1350 h 1675"/>
              <a:gd name="T54" fmla="*/ 5637 w 6467"/>
              <a:gd name="T55" fmla="*/ 1398 h 1675"/>
              <a:gd name="T56" fmla="*/ 5437 w 6467"/>
              <a:gd name="T57" fmla="*/ 1450 h 1675"/>
              <a:gd name="T58" fmla="*/ 5224 w 6467"/>
              <a:gd name="T59" fmla="*/ 1494 h 1675"/>
              <a:gd name="T60" fmla="*/ 4992 w 6467"/>
              <a:gd name="T61" fmla="*/ 1538 h 1675"/>
              <a:gd name="T62" fmla="*/ 4799 w 6467"/>
              <a:gd name="T63" fmla="*/ 1570 h 1675"/>
              <a:gd name="T64" fmla="*/ 4547 w 6467"/>
              <a:gd name="T65" fmla="*/ 1603 h 1675"/>
              <a:gd name="T66" fmla="*/ 4286 w 6467"/>
              <a:gd name="T67" fmla="*/ 1627 h 1675"/>
              <a:gd name="T68" fmla="*/ 4013 w 6467"/>
              <a:gd name="T69" fmla="*/ 1651 h 1675"/>
              <a:gd name="T70" fmla="*/ 3793 w 6467"/>
              <a:gd name="T71" fmla="*/ 1663 h 1675"/>
              <a:gd name="T72" fmla="*/ 3516 w 6467"/>
              <a:gd name="T73" fmla="*/ 1671 h 1675"/>
              <a:gd name="T74" fmla="*/ 3231 w 6467"/>
              <a:gd name="T75" fmla="*/ 1675 h 1675"/>
              <a:gd name="T76" fmla="*/ 2951 w 6467"/>
              <a:gd name="T77" fmla="*/ 1671 h 1675"/>
              <a:gd name="T78" fmla="*/ 2726 w 6467"/>
              <a:gd name="T79" fmla="*/ 1663 h 1675"/>
              <a:gd name="T80" fmla="*/ 2450 w 6467"/>
              <a:gd name="T81" fmla="*/ 1651 h 1675"/>
              <a:gd name="T82" fmla="*/ 2181 w 6467"/>
              <a:gd name="T83" fmla="*/ 1627 h 1675"/>
              <a:gd name="T84" fmla="*/ 1916 w 6467"/>
              <a:gd name="T85" fmla="*/ 1603 h 1675"/>
              <a:gd name="T86" fmla="*/ 1716 w 6467"/>
              <a:gd name="T87" fmla="*/ 1574 h 1675"/>
              <a:gd name="T88" fmla="*/ 1471 w 6467"/>
              <a:gd name="T89" fmla="*/ 1538 h 1675"/>
              <a:gd name="T90" fmla="*/ 1243 w 6467"/>
              <a:gd name="T91" fmla="*/ 1494 h 1675"/>
              <a:gd name="T92" fmla="*/ 1026 w 6467"/>
              <a:gd name="T93" fmla="*/ 1450 h 1675"/>
              <a:gd name="T94" fmla="*/ 830 w 6467"/>
              <a:gd name="T95" fmla="*/ 1398 h 1675"/>
              <a:gd name="T96" fmla="*/ 685 w 6467"/>
              <a:gd name="T97" fmla="*/ 1350 h 1675"/>
              <a:gd name="T98" fmla="*/ 521 w 6467"/>
              <a:gd name="T99" fmla="*/ 1294 h 1675"/>
              <a:gd name="T100" fmla="*/ 377 w 6467"/>
              <a:gd name="T101" fmla="*/ 1230 h 1675"/>
              <a:gd name="T102" fmla="*/ 256 w 6467"/>
              <a:gd name="T103" fmla="*/ 1162 h 1675"/>
              <a:gd name="T104" fmla="*/ 176 w 6467"/>
              <a:gd name="T105" fmla="*/ 1110 h 1675"/>
              <a:gd name="T106" fmla="*/ 96 w 6467"/>
              <a:gd name="T107" fmla="*/ 1038 h 1675"/>
              <a:gd name="T108" fmla="*/ 40 w 6467"/>
              <a:gd name="T109" fmla="*/ 965 h 1675"/>
              <a:gd name="T110" fmla="*/ 8 w 6467"/>
              <a:gd name="T111" fmla="*/ 893 h 1675"/>
              <a:gd name="T112" fmla="*/ 0 w 6467"/>
              <a:gd name="T113" fmla="*/ 837 h 1675"/>
              <a:gd name="T114" fmla="*/ 12 w 6467"/>
              <a:gd name="T115" fmla="*/ 765 h 1675"/>
              <a:gd name="T116" fmla="*/ 48 w 6467"/>
              <a:gd name="T117" fmla="*/ 689 h 1675"/>
              <a:gd name="T118" fmla="*/ 108 w 6467"/>
              <a:gd name="T119" fmla="*/ 621 h 1675"/>
              <a:gd name="T120" fmla="*/ 176 w 6467"/>
              <a:gd name="T121" fmla="*/ 565 h 1675"/>
              <a:gd name="T122" fmla="*/ 276 w 6467"/>
              <a:gd name="T123" fmla="*/ 497 h 1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7"/>
              <a:gd name="T187" fmla="*/ 0 h 1675"/>
              <a:gd name="T188" fmla="*/ 6467 w 6467"/>
              <a:gd name="T189" fmla="*/ 1675 h 1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7" h="1675">
                <a:moveTo>
                  <a:pt x="3231" y="0"/>
                </a:moveTo>
                <a:lnTo>
                  <a:pt x="3288" y="0"/>
                </a:lnTo>
                <a:lnTo>
                  <a:pt x="3344" y="0"/>
                </a:lnTo>
                <a:lnTo>
                  <a:pt x="3400" y="0"/>
                </a:lnTo>
                <a:lnTo>
                  <a:pt x="3460" y="0"/>
                </a:lnTo>
                <a:lnTo>
                  <a:pt x="3516" y="4"/>
                </a:lnTo>
                <a:lnTo>
                  <a:pt x="3572" y="4"/>
                </a:lnTo>
                <a:lnTo>
                  <a:pt x="3628" y="4"/>
                </a:lnTo>
                <a:lnTo>
                  <a:pt x="3681" y="8"/>
                </a:lnTo>
                <a:lnTo>
                  <a:pt x="3737" y="8"/>
                </a:lnTo>
                <a:lnTo>
                  <a:pt x="3793" y="12"/>
                </a:lnTo>
                <a:lnTo>
                  <a:pt x="3849" y="16"/>
                </a:lnTo>
                <a:lnTo>
                  <a:pt x="3905" y="16"/>
                </a:lnTo>
                <a:lnTo>
                  <a:pt x="3961" y="20"/>
                </a:lnTo>
                <a:lnTo>
                  <a:pt x="4013" y="24"/>
                </a:lnTo>
                <a:lnTo>
                  <a:pt x="4069" y="28"/>
                </a:lnTo>
                <a:lnTo>
                  <a:pt x="4126" y="32"/>
                </a:lnTo>
                <a:lnTo>
                  <a:pt x="4178" y="36"/>
                </a:lnTo>
                <a:lnTo>
                  <a:pt x="4230" y="40"/>
                </a:lnTo>
                <a:lnTo>
                  <a:pt x="4286" y="44"/>
                </a:lnTo>
                <a:lnTo>
                  <a:pt x="4338" y="48"/>
                </a:lnTo>
                <a:lnTo>
                  <a:pt x="4390" y="56"/>
                </a:lnTo>
                <a:lnTo>
                  <a:pt x="4442" y="60"/>
                </a:lnTo>
                <a:lnTo>
                  <a:pt x="4494" y="64"/>
                </a:lnTo>
                <a:lnTo>
                  <a:pt x="4547" y="72"/>
                </a:lnTo>
                <a:lnTo>
                  <a:pt x="4599" y="76"/>
                </a:lnTo>
                <a:lnTo>
                  <a:pt x="4651" y="84"/>
                </a:lnTo>
                <a:lnTo>
                  <a:pt x="4699" y="92"/>
                </a:lnTo>
                <a:lnTo>
                  <a:pt x="4751" y="96"/>
                </a:lnTo>
                <a:lnTo>
                  <a:pt x="4799" y="104"/>
                </a:lnTo>
                <a:lnTo>
                  <a:pt x="4851" y="112"/>
                </a:lnTo>
                <a:lnTo>
                  <a:pt x="4899" y="120"/>
                </a:lnTo>
                <a:lnTo>
                  <a:pt x="4948" y="128"/>
                </a:lnTo>
                <a:lnTo>
                  <a:pt x="4992" y="132"/>
                </a:lnTo>
                <a:lnTo>
                  <a:pt x="5040" y="140"/>
                </a:lnTo>
                <a:lnTo>
                  <a:pt x="5088" y="152"/>
                </a:lnTo>
                <a:lnTo>
                  <a:pt x="5132" y="160"/>
                </a:lnTo>
                <a:lnTo>
                  <a:pt x="5180" y="168"/>
                </a:lnTo>
                <a:lnTo>
                  <a:pt x="5224" y="176"/>
                </a:lnTo>
                <a:lnTo>
                  <a:pt x="5268" y="184"/>
                </a:lnTo>
                <a:lnTo>
                  <a:pt x="5312" y="196"/>
                </a:lnTo>
                <a:lnTo>
                  <a:pt x="5353" y="204"/>
                </a:lnTo>
                <a:lnTo>
                  <a:pt x="5397" y="212"/>
                </a:lnTo>
                <a:lnTo>
                  <a:pt x="5437" y="224"/>
                </a:lnTo>
                <a:lnTo>
                  <a:pt x="5477" y="232"/>
                </a:lnTo>
                <a:lnTo>
                  <a:pt x="5521" y="244"/>
                </a:lnTo>
                <a:lnTo>
                  <a:pt x="5557" y="256"/>
                </a:lnTo>
                <a:lnTo>
                  <a:pt x="5597" y="264"/>
                </a:lnTo>
                <a:lnTo>
                  <a:pt x="5637" y="276"/>
                </a:lnTo>
                <a:lnTo>
                  <a:pt x="5673" y="288"/>
                </a:lnTo>
                <a:lnTo>
                  <a:pt x="5709" y="296"/>
                </a:lnTo>
                <a:lnTo>
                  <a:pt x="5745" y="308"/>
                </a:lnTo>
                <a:lnTo>
                  <a:pt x="5782" y="320"/>
                </a:lnTo>
                <a:lnTo>
                  <a:pt x="5814" y="332"/>
                </a:lnTo>
                <a:lnTo>
                  <a:pt x="5850" y="344"/>
                </a:lnTo>
                <a:lnTo>
                  <a:pt x="5882" y="357"/>
                </a:lnTo>
                <a:lnTo>
                  <a:pt x="5914" y="369"/>
                </a:lnTo>
                <a:lnTo>
                  <a:pt x="5946" y="381"/>
                </a:lnTo>
                <a:lnTo>
                  <a:pt x="5974" y="393"/>
                </a:lnTo>
                <a:lnTo>
                  <a:pt x="6006" y="405"/>
                </a:lnTo>
                <a:lnTo>
                  <a:pt x="6034" y="417"/>
                </a:lnTo>
                <a:lnTo>
                  <a:pt x="6062" y="429"/>
                </a:lnTo>
                <a:lnTo>
                  <a:pt x="6086" y="445"/>
                </a:lnTo>
                <a:lnTo>
                  <a:pt x="6114" y="457"/>
                </a:lnTo>
                <a:lnTo>
                  <a:pt x="6138" y="469"/>
                </a:lnTo>
                <a:lnTo>
                  <a:pt x="6162" y="481"/>
                </a:lnTo>
                <a:lnTo>
                  <a:pt x="6186" y="497"/>
                </a:lnTo>
                <a:lnTo>
                  <a:pt x="6211" y="509"/>
                </a:lnTo>
                <a:lnTo>
                  <a:pt x="6231" y="521"/>
                </a:lnTo>
                <a:lnTo>
                  <a:pt x="6251" y="537"/>
                </a:lnTo>
                <a:lnTo>
                  <a:pt x="6271" y="549"/>
                </a:lnTo>
                <a:lnTo>
                  <a:pt x="6291" y="565"/>
                </a:lnTo>
                <a:lnTo>
                  <a:pt x="6307" y="577"/>
                </a:lnTo>
                <a:lnTo>
                  <a:pt x="6327" y="593"/>
                </a:lnTo>
                <a:lnTo>
                  <a:pt x="6343" y="605"/>
                </a:lnTo>
                <a:lnTo>
                  <a:pt x="6355" y="621"/>
                </a:lnTo>
                <a:lnTo>
                  <a:pt x="6371" y="633"/>
                </a:lnTo>
                <a:lnTo>
                  <a:pt x="6383" y="649"/>
                </a:lnTo>
                <a:lnTo>
                  <a:pt x="6395" y="661"/>
                </a:lnTo>
                <a:lnTo>
                  <a:pt x="6407" y="677"/>
                </a:lnTo>
                <a:lnTo>
                  <a:pt x="6415" y="689"/>
                </a:lnTo>
                <a:lnTo>
                  <a:pt x="6427" y="705"/>
                </a:lnTo>
                <a:lnTo>
                  <a:pt x="6435" y="721"/>
                </a:lnTo>
                <a:lnTo>
                  <a:pt x="6443" y="733"/>
                </a:lnTo>
                <a:lnTo>
                  <a:pt x="6447" y="749"/>
                </a:lnTo>
                <a:lnTo>
                  <a:pt x="6455" y="765"/>
                </a:lnTo>
                <a:lnTo>
                  <a:pt x="6459" y="777"/>
                </a:lnTo>
                <a:lnTo>
                  <a:pt x="6463" y="793"/>
                </a:lnTo>
                <a:lnTo>
                  <a:pt x="6463" y="805"/>
                </a:lnTo>
                <a:lnTo>
                  <a:pt x="6467" y="821"/>
                </a:lnTo>
                <a:lnTo>
                  <a:pt x="6467" y="837"/>
                </a:lnTo>
                <a:lnTo>
                  <a:pt x="6467" y="849"/>
                </a:lnTo>
                <a:lnTo>
                  <a:pt x="6463" y="865"/>
                </a:lnTo>
                <a:lnTo>
                  <a:pt x="6463" y="881"/>
                </a:lnTo>
                <a:lnTo>
                  <a:pt x="6459" y="893"/>
                </a:lnTo>
                <a:lnTo>
                  <a:pt x="6455" y="909"/>
                </a:lnTo>
                <a:lnTo>
                  <a:pt x="6447" y="925"/>
                </a:lnTo>
                <a:lnTo>
                  <a:pt x="6443" y="937"/>
                </a:lnTo>
                <a:lnTo>
                  <a:pt x="6435" y="953"/>
                </a:lnTo>
                <a:lnTo>
                  <a:pt x="6427" y="965"/>
                </a:lnTo>
                <a:lnTo>
                  <a:pt x="6415" y="982"/>
                </a:lnTo>
                <a:lnTo>
                  <a:pt x="6407" y="998"/>
                </a:lnTo>
                <a:lnTo>
                  <a:pt x="6395" y="1010"/>
                </a:lnTo>
                <a:lnTo>
                  <a:pt x="6383" y="1026"/>
                </a:lnTo>
                <a:lnTo>
                  <a:pt x="6371" y="1038"/>
                </a:lnTo>
                <a:lnTo>
                  <a:pt x="6355" y="1054"/>
                </a:lnTo>
                <a:lnTo>
                  <a:pt x="6343" y="1066"/>
                </a:lnTo>
                <a:lnTo>
                  <a:pt x="6327" y="1082"/>
                </a:lnTo>
                <a:lnTo>
                  <a:pt x="6307" y="1094"/>
                </a:lnTo>
                <a:lnTo>
                  <a:pt x="6291" y="1110"/>
                </a:lnTo>
                <a:lnTo>
                  <a:pt x="6271" y="1122"/>
                </a:lnTo>
                <a:lnTo>
                  <a:pt x="6251" y="1138"/>
                </a:lnTo>
                <a:lnTo>
                  <a:pt x="6231" y="1150"/>
                </a:lnTo>
                <a:lnTo>
                  <a:pt x="6211" y="1162"/>
                </a:lnTo>
                <a:lnTo>
                  <a:pt x="6186" y="1178"/>
                </a:lnTo>
                <a:lnTo>
                  <a:pt x="6162" y="1190"/>
                </a:lnTo>
                <a:lnTo>
                  <a:pt x="6138" y="1202"/>
                </a:lnTo>
                <a:lnTo>
                  <a:pt x="6114" y="1218"/>
                </a:lnTo>
                <a:lnTo>
                  <a:pt x="6086" y="1230"/>
                </a:lnTo>
                <a:lnTo>
                  <a:pt x="6062" y="1242"/>
                </a:lnTo>
                <a:lnTo>
                  <a:pt x="6034" y="1254"/>
                </a:lnTo>
                <a:lnTo>
                  <a:pt x="6006" y="1266"/>
                </a:lnTo>
                <a:lnTo>
                  <a:pt x="5974" y="1282"/>
                </a:lnTo>
                <a:lnTo>
                  <a:pt x="5946" y="1294"/>
                </a:lnTo>
                <a:lnTo>
                  <a:pt x="5914" y="1306"/>
                </a:lnTo>
                <a:lnTo>
                  <a:pt x="5882" y="1318"/>
                </a:lnTo>
                <a:lnTo>
                  <a:pt x="5850" y="1330"/>
                </a:lnTo>
                <a:lnTo>
                  <a:pt x="5814" y="1342"/>
                </a:lnTo>
                <a:lnTo>
                  <a:pt x="5782" y="1350"/>
                </a:lnTo>
                <a:lnTo>
                  <a:pt x="5745" y="1362"/>
                </a:lnTo>
                <a:lnTo>
                  <a:pt x="5709" y="1374"/>
                </a:lnTo>
                <a:lnTo>
                  <a:pt x="5673" y="1386"/>
                </a:lnTo>
                <a:lnTo>
                  <a:pt x="5637" y="1398"/>
                </a:lnTo>
                <a:lnTo>
                  <a:pt x="5597" y="1406"/>
                </a:lnTo>
                <a:lnTo>
                  <a:pt x="5557" y="1418"/>
                </a:lnTo>
                <a:lnTo>
                  <a:pt x="5521" y="1430"/>
                </a:lnTo>
                <a:lnTo>
                  <a:pt x="5477" y="1438"/>
                </a:lnTo>
                <a:lnTo>
                  <a:pt x="5437" y="1450"/>
                </a:lnTo>
                <a:lnTo>
                  <a:pt x="5397" y="1458"/>
                </a:lnTo>
                <a:lnTo>
                  <a:pt x="5353" y="1466"/>
                </a:lnTo>
                <a:lnTo>
                  <a:pt x="5312" y="1478"/>
                </a:lnTo>
                <a:lnTo>
                  <a:pt x="5268" y="1486"/>
                </a:lnTo>
                <a:lnTo>
                  <a:pt x="5224" y="1494"/>
                </a:lnTo>
                <a:lnTo>
                  <a:pt x="5180" y="1506"/>
                </a:lnTo>
                <a:lnTo>
                  <a:pt x="5132" y="1514"/>
                </a:lnTo>
                <a:lnTo>
                  <a:pt x="5088" y="1522"/>
                </a:lnTo>
                <a:lnTo>
                  <a:pt x="5040" y="1530"/>
                </a:lnTo>
                <a:lnTo>
                  <a:pt x="4992" y="1538"/>
                </a:lnTo>
                <a:lnTo>
                  <a:pt x="4948" y="1546"/>
                </a:lnTo>
                <a:lnTo>
                  <a:pt x="4899" y="1554"/>
                </a:lnTo>
                <a:lnTo>
                  <a:pt x="4851" y="1562"/>
                </a:lnTo>
                <a:lnTo>
                  <a:pt x="4799" y="1570"/>
                </a:lnTo>
                <a:lnTo>
                  <a:pt x="4751" y="1574"/>
                </a:lnTo>
                <a:lnTo>
                  <a:pt x="4699" y="1583"/>
                </a:lnTo>
                <a:lnTo>
                  <a:pt x="4651" y="1591"/>
                </a:lnTo>
                <a:lnTo>
                  <a:pt x="4599" y="1595"/>
                </a:lnTo>
                <a:lnTo>
                  <a:pt x="4547" y="1603"/>
                </a:lnTo>
                <a:lnTo>
                  <a:pt x="4494" y="1607"/>
                </a:lnTo>
                <a:lnTo>
                  <a:pt x="4442" y="1615"/>
                </a:lnTo>
                <a:lnTo>
                  <a:pt x="4390" y="1619"/>
                </a:lnTo>
                <a:lnTo>
                  <a:pt x="4338" y="1623"/>
                </a:lnTo>
                <a:lnTo>
                  <a:pt x="4286" y="1627"/>
                </a:lnTo>
                <a:lnTo>
                  <a:pt x="4230" y="1635"/>
                </a:lnTo>
                <a:lnTo>
                  <a:pt x="4178" y="1639"/>
                </a:lnTo>
                <a:lnTo>
                  <a:pt x="4126" y="1643"/>
                </a:lnTo>
                <a:lnTo>
                  <a:pt x="4069" y="1647"/>
                </a:lnTo>
                <a:lnTo>
                  <a:pt x="4013" y="1651"/>
                </a:lnTo>
                <a:lnTo>
                  <a:pt x="3961" y="1651"/>
                </a:lnTo>
                <a:lnTo>
                  <a:pt x="3905" y="1655"/>
                </a:lnTo>
                <a:lnTo>
                  <a:pt x="3849" y="1659"/>
                </a:lnTo>
                <a:lnTo>
                  <a:pt x="3793" y="1663"/>
                </a:lnTo>
                <a:lnTo>
                  <a:pt x="3737" y="1663"/>
                </a:lnTo>
                <a:lnTo>
                  <a:pt x="3681" y="1667"/>
                </a:lnTo>
                <a:lnTo>
                  <a:pt x="3628" y="1667"/>
                </a:lnTo>
                <a:lnTo>
                  <a:pt x="3572" y="1671"/>
                </a:lnTo>
                <a:lnTo>
                  <a:pt x="3516" y="1671"/>
                </a:lnTo>
                <a:lnTo>
                  <a:pt x="3460" y="1671"/>
                </a:lnTo>
                <a:lnTo>
                  <a:pt x="3400" y="1671"/>
                </a:lnTo>
                <a:lnTo>
                  <a:pt x="3344" y="1675"/>
                </a:lnTo>
                <a:lnTo>
                  <a:pt x="3288" y="1675"/>
                </a:lnTo>
                <a:lnTo>
                  <a:pt x="3231" y="1675"/>
                </a:lnTo>
                <a:lnTo>
                  <a:pt x="3175" y="1675"/>
                </a:lnTo>
                <a:lnTo>
                  <a:pt x="3119" y="1675"/>
                </a:lnTo>
                <a:lnTo>
                  <a:pt x="3063" y="1671"/>
                </a:lnTo>
                <a:lnTo>
                  <a:pt x="3007" y="1671"/>
                </a:lnTo>
                <a:lnTo>
                  <a:pt x="2951" y="1671"/>
                </a:lnTo>
                <a:lnTo>
                  <a:pt x="2895" y="1671"/>
                </a:lnTo>
                <a:lnTo>
                  <a:pt x="2839" y="1667"/>
                </a:lnTo>
                <a:lnTo>
                  <a:pt x="2782" y="1667"/>
                </a:lnTo>
                <a:lnTo>
                  <a:pt x="2726" y="1663"/>
                </a:lnTo>
                <a:lnTo>
                  <a:pt x="2670" y="1663"/>
                </a:lnTo>
                <a:lnTo>
                  <a:pt x="2614" y="1659"/>
                </a:lnTo>
                <a:lnTo>
                  <a:pt x="2562" y="1655"/>
                </a:lnTo>
                <a:lnTo>
                  <a:pt x="2506" y="1651"/>
                </a:lnTo>
                <a:lnTo>
                  <a:pt x="2450" y="1651"/>
                </a:lnTo>
                <a:lnTo>
                  <a:pt x="2397" y="1647"/>
                </a:lnTo>
                <a:lnTo>
                  <a:pt x="2341" y="1643"/>
                </a:lnTo>
                <a:lnTo>
                  <a:pt x="2285" y="1639"/>
                </a:lnTo>
                <a:lnTo>
                  <a:pt x="2233" y="1635"/>
                </a:lnTo>
                <a:lnTo>
                  <a:pt x="2181" y="1627"/>
                </a:lnTo>
                <a:lnTo>
                  <a:pt x="2125" y="1623"/>
                </a:lnTo>
                <a:lnTo>
                  <a:pt x="2073" y="1619"/>
                </a:lnTo>
                <a:lnTo>
                  <a:pt x="2021" y="1615"/>
                </a:lnTo>
                <a:lnTo>
                  <a:pt x="1968" y="1607"/>
                </a:lnTo>
                <a:lnTo>
                  <a:pt x="1916" y="1603"/>
                </a:lnTo>
                <a:lnTo>
                  <a:pt x="1864" y="1595"/>
                </a:lnTo>
                <a:lnTo>
                  <a:pt x="1816" y="1591"/>
                </a:lnTo>
                <a:lnTo>
                  <a:pt x="1764" y="1583"/>
                </a:lnTo>
                <a:lnTo>
                  <a:pt x="1716" y="1574"/>
                </a:lnTo>
                <a:lnTo>
                  <a:pt x="1664" y="1570"/>
                </a:lnTo>
                <a:lnTo>
                  <a:pt x="1616" y="1562"/>
                </a:lnTo>
                <a:lnTo>
                  <a:pt x="1568" y="1554"/>
                </a:lnTo>
                <a:lnTo>
                  <a:pt x="1519" y="1546"/>
                </a:lnTo>
                <a:lnTo>
                  <a:pt x="1471" y="1538"/>
                </a:lnTo>
                <a:lnTo>
                  <a:pt x="1423" y="1530"/>
                </a:lnTo>
                <a:lnTo>
                  <a:pt x="1379" y="1522"/>
                </a:lnTo>
                <a:lnTo>
                  <a:pt x="1331" y="1514"/>
                </a:lnTo>
                <a:lnTo>
                  <a:pt x="1287" y="1506"/>
                </a:lnTo>
                <a:lnTo>
                  <a:pt x="1243" y="1494"/>
                </a:lnTo>
                <a:lnTo>
                  <a:pt x="1199" y="1486"/>
                </a:lnTo>
                <a:lnTo>
                  <a:pt x="1155" y="1478"/>
                </a:lnTo>
                <a:lnTo>
                  <a:pt x="1110" y="1466"/>
                </a:lnTo>
                <a:lnTo>
                  <a:pt x="1070" y="1458"/>
                </a:lnTo>
                <a:lnTo>
                  <a:pt x="1026" y="1450"/>
                </a:lnTo>
                <a:lnTo>
                  <a:pt x="986" y="1438"/>
                </a:lnTo>
                <a:lnTo>
                  <a:pt x="946" y="1430"/>
                </a:lnTo>
                <a:lnTo>
                  <a:pt x="906" y="1418"/>
                </a:lnTo>
                <a:lnTo>
                  <a:pt x="866" y="1406"/>
                </a:lnTo>
                <a:lnTo>
                  <a:pt x="830" y="1398"/>
                </a:lnTo>
                <a:lnTo>
                  <a:pt x="794" y="1386"/>
                </a:lnTo>
                <a:lnTo>
                  <a:pt x="754" y="1374"/>
                </a:lnTo>
                <a:lnTo>
                  <a:pt x="717" y="1362"/>
                </a:lnTo>
                <a:lnTo>
                  <a:pt x="685" y="1350"/>
                </a:lnTo>
                <a:lnTo>
                  <a:pt x="649" y="1342"/>
                </a:lnTo>
                <a:lnTo>
                  <a:pt x="617" y="1330"/>
                </a:lnTo>
                <a:lnTo>
                  <a:pt x="585" y="1318"/>
                </a:lnTo>
                <a:lnTo>
                  <a:pt x="553" y="1306"/>
                </a:lnTo>
                <a:lnTo>
                  <a:pt x="521" y="1294"/>
                </a:lnTo>
                <a:lnTo>
                  <a:pt x="489" y="1282"/>
                </a:lnTo>
                <a:lnTo>
                  <a:pt x="461" y="1266"/>
                </a:lnTo>
                <a:lnTo>
                  <a:pt x="433" y="1254"/>
                </a:lnTo>
                <a:lnTo>
                  <a:pt x="405" y="1242"/>
                </a:lnTo>
                <a:lnTo>
                  <a:pt x="377" y="1230"/>
                </a:lnTo>
                <a:lnTo>
                  <a:pt x="353" y="1218"/>
                </a:lnTo>
                <a:lnTo>
                  <a:pt x="325" y="1202"/>
                </a:lnTo>
                <a:lnTo>
                  <a:pt x="300" y="1190"/>
                </a:lnTo>
                <a:lnTo>
                  <a:pt x="276" y="1178"/>
                </a:lnTo>
                <a:lnTo>
                  <a:pt x="256" y="1162"/>
                </a:lnTo>
                <a:lnTo>
                  <a:pt x="232" y="1150"/>
                </a:lnTo>
                <a:lnTo>
                  <a:pt x="212" y="1138"/>
                </a:lnTo>
                <a:lnTo>
                  <a:pt x="192" y="1122"/>
                </a:lnTo>
                <a:lnTo>
                  <a:pt x="176" y="1110"/>
                </a:lnTo>
                <a:lnTo>
                  <a:pt x="156" y="1094"/>
                </a:lnTo>
                <a:lnTo>
                  <a:pt x="140" y="1082"/>
                </a:lnTo>
                <a:lnTo>
                  <a:pt x="124" y="1066"/>
                </a:lnTo>
                <a:lnTo>
                  <a:pt x="108" y="1054"/>
                </a:lnTo>
                <a:lnTo>
                  <a:pt x="96" y="1038"/>
                </a:lnTo>
                <a:lnTo>
                  <a:pt x="80" y="1026"/>
                </a:lnTo>
                <a:lnTo>
                  <a:pt x="68" y="1010"/>
                </a:lnTo>
                <a:lnTo>
                  <a:pt x="60" y="998"/>
                </a:lnTo>
                <a:lnTo>
                  <a:pt x="48" y="982"/>
                </a:lnTo>
                <a:lnTo>
                  <a:pt x="40" y="965"/>
                </a:lnTo>
                <a:lnTo>
                  <a:pt x="32" y="953"/>
                </a:lnTo>
                <a:lnTo>
                  <a:pt x="24" y="937"/>
                </a:lnTo>
                <a:lnTo>
                  <a:pt x="16" y="925"/>
                </a:lnTo>
                <a:lnTo>
                  <a:pt x="12" y="909"/>
                </a:lnTo>
                <a:lnTo>
                  <a:pt x="8" y="893"/>
                </a:lnTo>
                <a:lnTo>
                  <a:pt x="4" y="881"/>
                </a:lnTo>
                <a:lnTo>
                  <a:pt x="0" y="865"/>
                </a:lnTo>
                <a:lnTo>
                  <a:pt x="0" y="849"/>
                </a:lnTo>
                <a:lnTo>
                  <a:pt x="0" y="837"/>
                </a:lnTo>
                <a:lnTo>
                  <a:pt x="0" y="821"/>
                </a:lnTo>
                <a:lnTo>
                  <a:pt x="0" y="805"/>
                </a:lnTo>
                <a:lnTo>
                  <a:pt x="4" y="793"/>
                </a:lnTo>
                <a:lnTo>
                  <a:pt x="8" y="777"/>
                </a:lnTo>
                <a:lnTo>
                  <a:pt x="12" y="765"/>
                </a:lnTo>
                <a:lnTo>
                  <a:pt x="16" y="749"/>
                </a:lnTo>
                <a:lnTo>
                  <a:pt x="24" y="733"/>
                </a:lnTo>
                <a:lnTo>
                  <a:pt x="32" y="721"/>
                </a:lnTo>
                <a:lnTo>
                  <a:pt x="40" y="705"/>
                </a:lnTo>
                <a:lnTo>
                  <a:pt x="48" y="689"/>
                </a:lnTo>
                <a:lnTo>
                  <a:pt x="60" y="677"/>
                </a:lnTo>
                <a:lnTo>
                  <a:pt x="68" y="661"/>
                </a:lnTo>
                <a:lnTo>
                  <a:pt x="80" y="649"/>
                </a:lnTo>
                <a:lnTo>
                  <a:pt x="96" y="633"/>
                </a:lnTo>
                <a:lnTo>
                  <a:pt x="108" y="621"/>
                </a:lnTo>
                <a:lnTo>
                  <a:pt x="124" y="605"/>
                </a:lnTo>
                <a:lnTo>
                  <a:pt x="140" y="593"/>
                </a:lnTo>
                <a:lnTo>
                  <a:pt x="156" y="577"/>
                </a:lnTo>
                <a:lnTo>
                  <a:pt x="176" y="565"/>
                </a:lnTo>
                <a:lnTo>
                  <a:pt x="192" y="549"/>
                </a:lnTo>
                <a:lnTo>
                  <a:pt x="212" y="537"/>
                </a:lnTo>
                <a:lnTo>
                  <a:pt x="232" y="521"/>
                </a:lnTo>
                <a:lnTo>
                  <a:pt x="256" y="509"/>
                </a:lnTo>
                <a:lnTo>
                  <a:pt x="276" y="497"/>
                </a:lnTo>
                <a:lnTo>
                  <a:pt x="300" y="481"/>
                </a:lnTo>
                <a:lnTo>
                  <a:pt x="325" y="469"/>
                </a:lnTo>
                <a:lnTo>
                  <a:pt x="353" y="457"/>
                </a:lnTo>
                <a:lnTo>
                  <a:pt x="3231" y="837"/>
                </a:lnTo>
                <a:lnTo>
                  <a:pt x="3231" y="0"/>
                </a:lnTo>
                <a:close/>
              </a:path>
            </a:pathLst>
          </a:custGeom>
          <a:solidFill>
            <a:schemeClr val="accent1"/>
          </a:solidFill>
          <a:ln w="10160">
            <a:noFill/>
            <a:round/>
            <a:headEnd/>
            <a:tailEnd/>
          </a:ln>
        </p:spPr>
        <p:txBody>
          <a:bodyPr/>
          <a:lstStyle/>
          <a:p>
            <a:endParaRPr lang="el-GR" sz="1400"/>
          </a:p>
        </p:txBody>
      </p:sp>
      <p:sp>
        <p:nvSpPr>
          <p:cNvPr id="65562" name="Rectangle 19"/>
          <p:cNvSpPr>
            <a:spLocks noChangeArrowheads="1"/>
          </p:cNvSpPr>
          <p:nvPr/>
        </p:nvSpPr>
        <p:spPr bwMode="auto">
          <a:xfrm>
            <a:off x="5197484" y="3822070"/>
            <a:ext cx="670660" cy="104420"/>
          </a:xfrm>
          <a:prstGeom prst="rect">
            <a:avLst/>
          </a:prstGeom>
          <a:noFill/>
          <a:ln w="9525">
            <a:noFill/>
            <a:miter lim="800000"/>
            <a:headEnd/>
            <a:tailEnd/>
          </a:ln>
        </p:spPr>
        <p:txBody>
          <a:bodyPr lIns="0" tIns="0" rIns="0" bIns="0"/>
          <a:lstStyle/>
          <a:p>
            <a:pPr eaLnBrk="0" hangingPunct="0"/>
            <a:r>
              <a:rPr lang="en-US" sz="1400" b="1" dirty="0">
                <a:solidFill>
                  <a:srgbClr val="000000"/>
                </a:solidFill>
                <a:ea typeface="Times New Roman" pitchFamily="18" charset="0"/>
                <a:cs typeface="Arial" charset="0"/>
              </a:rPr>
              <a:t>83%</a:t>
            </a:r>
            <a:endParaRPr lang="en-US" sz="1400" dirty="0">
              <a:ea typeface="Times New Roman" pitchFamily="18" charset="0"/>
              <a:cs typeface="Arial" charset="0"/>
            </a:endParaRPr>
          </a:p>
        </p:txBody>
      </p:sp>
      <p:sp>
        <p:nvSpPr>
          <p:cNvPr id="65564" name="Rectangle 17"/>
          <p:cNvSpPr>
            <a:spLocks noChangeArrowheads="1"/>
          </p:cNvSpPr>
          <p:nvPr/>
        </p:nvSpPr>
        <p:spPr bwMode="auto">
          <a:xfrm>
            <a:off x="1077087" y="2080416"/>
            <a:ext cx="378117" cy="186459"/>
          </a:xfrm>
          <a:prstGeom prst="rect">
            <a:avLst/>
          </a:prstGeom>
          <a:noFill/>
          <a:ln w="9525">
            <a:noFill/>
            <a:miter lim="800000"/>
            <a:headEnd/>
            <a:tailEnd/>
          </a:ln>
        </p:spPr>
        <p:txBody>
          <a:bodyPr lIns="0" tIns="0" rIns="0" bIns="0"/>
          <a:lstStyle/>
          <a:p>
            <a:pPr eaLnBrk="0" hangingPunct="0"/>
            <a:r>
              <a:rPr lang="en-US" sz="1400" b="1" dirty="0">
                <a:solidFill>
                  <a:srgbClr val="000000"/>
                </a:solidFill>
                <a:ea typeface="Times New Roman" pitchFamily="18" charset="0"/>
                <a:cs typeface="Arial" charset="0"/>
              </a:rPr>
              <a:t>9%</a:t>
            </a:r>
            <a:endParaRPr lang="en-US" sz="1400" dirty="0">
              <a:ea typeface="Times New Roman" pitchFamily="18" charset="0"/>
              <a:cs typeface="Arial" charset="0"/>
            </a:endParaRPr>
          </a:p>
        </p:txBody>
      </p:sp>
      <p:sp>
        <p:nvSpPr>
          <p:cNvPr id="65566" name="Rectangle 15"/>
          <p:cNvSpPr>
            <a:spLocks noChangeArrowheads="1"/>
          </p:cNvSpPr>
          <p:nvPr/>
        </p:nvSpPr>
        <p:spPr bwMode="auto">
          <a:xfrm>
            <a:off x="2055870" y="1941226"/>
            <a:ext cx="283881" cy="236800"/>
          </a:xfrm>
          <a:prstGeom prst="rect">
            <a:avLst/>
          </a:prstGeom>
          <a:noFill/>
          <a:ln w="9525">
            <a:noFill/>
            <a:miter lim="800000"/>
            <a:headEnd/>
            <a:tailEnd/>
          </a:ln>
        </p:spPr>
        <p:txBody>
          <a:bodyPr lIns="0" tIns="0" rIns="0" bIns="0"/>
          <a:lstStyle/>
          <a:p>
            <a:pPr eaLnBrk="0" hangingPunct="0"/>
            <a:r>
              <a:rPr lang="en-US" sz="1400" b="1" dirty="0">
                <a:solidFill>
                  <a:srgbClr val="000000"/>
                </a:solidFill>
                <a:ea typeface="Times New Roman" pitchFamily="18" charset="0"/>
                <a:cs typeface="Arial" charset="0"/>
              </a:rPr>
              <a:t>4%</a:t>
            </a:r>
            <a:endParaRPr lang="en-US" sz="1400" dirty="0">
              <a:ea typeface="Times New Roman" pitchFamily="18" charset="0"/>
              <a:cs typeface="Arial" charset="0"/>
            </a:endParaRPr>
          </a:p>
        </p:txBody>
      </p:sp>
      <p:sp>
        <p:nvSpPr>
          <p:cNvPr id="65568" name="Rectangle 13"/>
          <p:cNvSpPr>
            <a:spLocks noChangeArrowheads="1"/>
          </p:cNvSpPr>
          <p:nvPr/>
        </p:nvSpPr>
        <p:spPr bwMode="auto">
          <a:xfrm>
            <a:off x="2953989" y="1869218"/>
            <a:ext cx="438616" cy="263408"/>
          </a:xfrm>
          <a:prstGeom prst="rect">
            <a:avLst/>
          </a:prstGeom>
          <a:noFill/>
          <a:ln w="9525">
            <a:noFill/>
            <a:miter lim="800000"/>
            <a:headEnd/>
            <a:tailEnd/>
          </a:ln>
        </p:spPr>
        <p:txBody>
          <a:bodyPr lIns="0" tIns="0" rIns="0" bIns="0"/>
          <a:lstStyle/>
          <a:p>
            <a:pPr eaLnBrk="0" hangingPunct="0"/>
            <a:r>
              <a:rPr lang="en-US" sz="1400" b="1" dirty="0">
                <a:solidFill>
                  <a:srgbClr val="000000"/>
                </a:solidFill>
                <a:ea typeface="Times New Roman" pitchFamily="18" charset="0"/>
                <a:cs typeface="Arial" charset="0"/>
              </a:rPr>
              <a:t>4%</a:t>
            </a:r>
            <a:endParaRPr lang="en-US" sz="1400" dirty="0">
              <a:ea typeface="Times New Roman" pitchFamily="18" charset="0"/>
              <a:cs typeface="Arial" charset="0"/>
            </a:endParaRPr>
          </a:p>
        </p:txBody>
      </p:sp>
      <p:sp>
        <p:nvSpPr>
          <p:cNvPr id="65546" name="Rectangle 9"/>
          <p:cNvSpPr>
            <a:spLocks noChangeArrowheads="1"/>
          </p:cNvSpPr>
          <p:nvPr/>
        </p:nvSpPr>
        <p:spPr bwMode="auto">
          <a:xfrm>
            <a:off x="7371537" y="1915579"/>
            <a:ext cx="689018" cy="215561"/>
          </a:xfrm>
          <a:prstGeom prst="rect">
            <a:avLst/>
          </a:prstGeom>
          <a:noFill/>
          <a:ln w="9525">
            <a:noFill/>
            <a:miter lim="800000"/>
            <a:headEnd/>
            <a:tailEnd/>
          </a:ln>
        </p:spPr>
        <p:txBody>
          <a:bodyPr wrap="none" lIns="0" tIns="0" rIns="0" bIns="0">
            <a:spAutoFit/>
          </a:bodyPr>
          <a:lstStyle/>
          <a:p>
            <a:pPr eaLnBrk="0" hangingPunct="0"/>
            <a:r>
              <a:rPr lang="el-GR" sz="1400" b="1" dirty="0">
                <a:solidFill>
                  <a:srgbClr val="000000"/>
                </a:solidFill>
                <a:ea typeface="Times New Roman" pitchFamily="18" charset="0"/>
                <a:cs typeface="Arial" charset="0"/>
              </a:rPr>
              <a:t>Χαλαζίας</a:t>
            </a:r>
            <a:endParaRPr lang="el-GR" sz="1400" dirty="0">
              <a:ea typeface="Times New Roman" pitchFamily="18" charset="0"/>
              <a:cs typeface="Arial" charset="0"/>
            </a:endParaRPr>
          </a:p>
        </p:txBody>
      </p:sp>
      <p:sp>
        <p:nvSpPr>
          <p:cNvPr id="65548" name="Rectangle 7"/>
          <p:cNvSpPr>
            <a:spLocks noChangeArrowheads="1"/>
          </p:cNvSpPr>
          <p:nvPr/>
        </p:nvSpPr>
        <p:spPr bwMode="auto">
          <a:xfrm>
            <a:off x="7378338" y="2426611"/>
            <a:ext cx="845327" cy="215561"/>
          </a:xfrm>
          <a:prstGeom prst="rect">
            <a:avLst/>
          </a:prstGeom>
          <a:noFill/>
          <a:ln w="9525">
            <a:noFill/>
            <a:miter lim="800000"/>
            <a:headEnd/>
            <a:tailEnd/>
          </a:ln>
        </p:spPr>
        <p:txBody>
          <a:bodyPr wrap="none" lIns="0" tIns="0" rIns="0" bIns="0">
            <a:spAutoFit/>
          </a:bodyPr>
          <a:lstStyle/>
          <a:p>
            <a:pPr eaLnBrk="0" hangingPunct="0"/>
            <a:r>
              <a:rPr lang="el-GR" sz="1400" b="1">
                <a:solidFill>
                  <a:srgbClr val="000000"/>
                </a:solidFill>
                <a:ea typeface="Times New Roman" pitchFamily="18" charset="0"/>
                <a:cs typeface="Arial" charset="0"/>
              </a:rPr>
              <a:t>Ασβεστίτης</a:t>
            </a:r>
            <a:endParaRPr lang="el-GR" sz="1400">
              <a:ea typeface="Times New Roman" pitchFamily="18" charset="0"/>
              <a:cs typeface="Arial" charset="0"/>
            </a:endParaRPr>
          </a:p>
        </p:txBody>
      </p:sp>
      <p:sp>
        <p:nvSpPr>
          <p:cNvPr id="65550" name="Rectangle 5"/>
          <p:cNvSpPr>
            <a:spLocks noChangeArrowheads="1"/>
          </p:cNvSpPr>
          <p:nvPr/>
        </p:nvSpPr>
        <p:spPr bwMode="auto">
          <a:xfrm>
            <a:off x="7377472" y="2967655"/>
            <a:ext cx="512945" cy="215561"/>
          </a:xfrm>
          <a:prstGeom prst="rect">
            <a:avLst/>
          </a:prstGeom>
          <a:noFill/>
          <a:ln w="9525">
            <a:noFill/>
            <a:miter lim="800000"/>
            <a:headEnd/>
            <a:tailEnd/>
          </a:ln>
        </p:spPr>
        <p:txBody>
          <a:bodyPr wrap="none" lIns="0" tIns="0" rIns="0" bIns="0">
            <a:spAutoFit/>
          </a:bodyPr>
          <a:lstStyle/>
          <a:p>
            <a:pPr eaLnBrk="0" hangingPunct="0"/>
            <a:r>
              <a:rPr lang="el-GR" sz="1400" b="1">
                <a:solidFill>
                  <a:srgbClr val="000000"/>
                </a:solidFill>
                <a:ea typeface="Times New Roman" pitchFamily="18" charset="0"/>
                <a:cs typeface="Arial" charset="0"/>
              </a:rPr>
              <a:t>Ιλλίτης</a:t>
            </a:r>
            <a:endParaRPr lang="el-GR" sz="1400">
              <a:ea typeface="Times New Roman" pitchFamily="18" charset="0"/>
              <a:cs typeface="Arial" charset="0"/>
            </a:endParaRPr>
          </a:p>
        </p:txBody>
      </p:sp>
      <p:sp>
        <p:nvSpPr>
          <p:cNvPr id="65552" name="Rectangle 3"/>
          <p:cNvSpPr>
            <a:spLocks noChangeArrowheads="1"/>
          </p:cNvSpPr>
          <p:nvPr/>
        </p:nvSpPr>
        <p:spPr bwMode="auto">
          <a:xfrm>
            <a:off x="7377472" y="3514766"/>
            <a:ext cx="807597" cy="215561"/>
          </a:xfrm>
          <a:prstGeom prst="rect">
            <a:avLst/>
          </a:prstGeom>
          <a:noFill/>
          <a:ln w="9525">
            <a:noFill/>
            <a:miter lim="800000"/>
            <a:headEnd/>
            <a:tailEnd/>
          </a:ln>
        </p:spPr>
        <p:txBody>
          <a:bodyPr wrap="none" lIns="0" tIns="0" rIns="0" bIns="0">
            <a:spAutoFit/>
          </a:bodyPr>
          <a:lstStyle/>
          <a:p>
            <a:pPr eaLnBrk="0" hangingPunct="0"/>
            <a:r>
              <a:rPr lang="el-GR" sz="1400" b="1" dirty="0" err="1">
                <a:solidFill>
                  <a:srgbClr val="000000"/>
                </a:solidFill>
                <a:ea typeface="Times New Roman" pitchFamily="18" charset="0"/>
                <a:cs typeface="Arial" charset="0"/>
              </a:rPr>
              <a:t>Καολινίτης</a:t>
            </a:r>
            <a:endParaRPr lang="el-GR" sz="1400" dirty="0">
              <a:ea typeface="Times New Roman" pitchFamily="18" charset="0"/>
              <a:cs typeface="Arial" charset="0"/>
            </a:endParaRPr>
          </a:p>
        </p:txBody>
      </p:sp>
      <p:sp>
        <p:nvSpPr>
          <p:cNvPr id="2" name="Title 1"/>
          <p:cNvSpPr>
            <a:spLocks noGrp="1"/>
          </p:cNvSpPr>
          <p:nvPr>
            <p:ph type="title"/>
          </p:nvPr>
        </p:nvSpPr>
        <p:spPr/>
        <p:txBody>
          <a:bodyPr>
            <a:normAutofit fontScale="90000"/>
          </a:bodyPr>
          <a:lstStyle/>
          <a:p>
            <a:r>
              <a:rPr lang="el-GR" sz="3200" dirty="0">
                <a:solidFill>
                  <a:prstClr val="white"/>
                </a:solidFill>
              </a:rPr>
              <a:t>Αποτελέσματα διαγνωστικής εξέτασης</a:t>
            </a:r>
            <a:br>
              <a:rPr lang="el-GR" sz="3200" dirty="0">
                <a:solidFill>
                  <a:prstClr val="white"/>
                </a:solidFill>
              </a:rPr>
            </a:br>
            <a:r>
              <a:rPr lang="en-US" sz="3200" dirty="0">
                <a:solidFill>
                  <a:prstClr val="white"/>
                </a:solidFill>
              </a:rPr>
              <a:t>XRD</a:t>
            </a:r>
            <a:endParaRPr lang="el-GR" dirty="0"/>
          </a:p>
        </p:txBody>
      </p:sp>
      <p:sp>
        <p:nvSpPr>
          <p:cNvPr id="38" name="Rectangle 46"/>
          <p:cNvSpPr>
            <a:spLocks noChangeArrowheads="1"/>
          </p:cNvSpPr>
          <p:nvPr/>
        </p:nvSpPr>
        <p:spPr bwMode="auto">
          <a:xfrm>
            <a:off x="6866336" y="1826054"/>
            <a:ext cx="434495" cy="394613"/>
          </a:xfrm>
          <a:prstGeom prst="rect">
            <a:avLst/>
          </a:prstGeom>
          <a:solidFill>
            <a:schemeClr val="accent1"/>
          </a:solidFill>
          <a:ln w="13">
            <a:noFill/>
            <a:miter lim="800000"/>
            <a:headEnd/>
            <a:tailEnd/>
          </a:ln>
        </p:spPr>
        <p:txBody>
          <a:bodyPr/>
          <a:lstStyle/>
          <a:p>
            <a:endParaRPr lang="el-GR"/>
          </a:p>
        </p:txBody>
      </p:sp>
      <p:sp>
        <p:nvSpPr>
          <p:cNvPr id="39" name="Rectangle 48"/>
          <p:cNvSpPr>
            <a:spLocks noChangeArrowheads="1"/>
          </p:cNvSpPr>
          <p:nvPr/>
        </p:nvSpPr>
        <p:spPr bwMode="auto">
          <a:xfrm>
            <a:off x="6866336" y="2363190"/>
            <a:ext cx="434495" cy="397675"/>
          </a:xfrm>
          <a:prstGeom prst="rect">
            <a:avLst/>
          </a:prstGeom>
          <a:solidFill>
            <a:srgbClr val="990033"/>
          </a:solidFill>
          <a:ln w="13">
            <a:noFill/>
            <a:miter lim="800000"/>
            <a:headEnd/>
            <a:tailEnd/>
          </a:ln>
        </p:spPr>
        <p:txBody>
          <a:bodyPr/>
          <a:lstStyle/>
          <a:p>
            <a:endParaRPr lang="el-GR"/>
          </a:p>
        </p:txBody>
      </p:sp>
      <p:sp>
        <p:nvSpPr>
          <p:cNvPr id="40" name="Rectangle 50"/>
          <p:cNvSpPr>
            <a:spLocks noChangeArrowheads="1"/>
          </p:cNvSpPr>
          <p:nvPr/>
        </p:nvSpPr>
        <p:spPr bwMode="auto">
          <a:xfrm>
            <a:off x="6866336" y="2877029"/>
            <a:ext cx="434495" cy="397675"/>
          </a:xfrm>
          <a:prstGeom prst="rect">
            <a:avLst/>
          </a:prstGeom>
          <a:solidFill>
            <a:srgbClr val="FFC000"/>
          </a:solidFill>
          <a:ln w="13">
            <a:noFill/>
            <a:miter lim="800000"/>
            <a:headEnd/>
            <a:tailEnd/>
          </a:ln>
        </p:spPr>
        <p:txBody>
          <a:bodyPr/>
          <a:lstStyle/>
          <a:p>
            <a:endParaRPr lang="el-GR"/>
          </a:p>
        </p:txBody>
      </p:sp>
      <p:sp>
        <p:nvSpPr>
          <p:cNvPr id="41" name="Rectangle 50"/>
          <p:cNvSpPr>
            <a:spLocks noChangeArrowheads="1"/>
          </p:cNvSpPr>
          <p:nvPr/>
        </p:nvSpPr>
        <p:spPr bwMode="auto">
          <a:xfrm>
            <a:off x="6866336" y="3423710"/>
            <a:ext cx="434495" cy="397675"/>
          </a:xfrm>
          <a:prstGeom prst="rect">
            <a:avLst/>
          </a:prstGeom>
          <a:solidFill>
            <a:schemeClr val="accent1">
              <a:lumMod val="40000"/>
              <a:lumOff val="60000"/>
            </a:schemeClr>
          </a:solidFill>
          <a:ln w="13">
            <a:noFill/>
            <a:miter lim="800000"/>
            <a:headEnd/>
            <a:tailEnd/>
          </a:ln>
        </p:spPr>
        <p:txBody>
          <a:bodyPr/>
          <a:lstStyle/>
          <a:p>
            <a:endParaRPr lang="el-GR"/>
          </a:p>
        </p:txBody>
      </p:sp>
      <p:sp>
        <p:nvSpPr>
          <p:cNvPr id="26" name="TextBox 25"/>
          <p:cNvSpPr txBox="1"/>
          <p:nvPr/>
        </p:nvSpPr>
        <p:spPr>
          <a:xfrm>
            <a:off x="123561" y="4572632"/>
            <a:ext cx="2241521"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62759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Autofit/>
          </a:bodyPr>
          <a:lstStyle/>
          <a:p>
            <a:pPr eaLnBrk="1" fontAlgn="auto" hangingPunct="1">
              <a:spcAft>
                <a:spcPts val="0"/>
              </a:spcAft>
              <a:defRPr/>
            </a:pPr>
            <a:r>
              <a:rPr lang="el-GR" sz="3200" dirty="0" smtClean="0">
                <a:latin typeface="+mn-lt"/>
              </a:rPr>
              <a:t>Πρόγραμμα Διαχείρισης Συλλογής</a:t>
            </a:r>
          </a:p>
        </p:txBody>
      </p:sp>
      <p:grpSp>
        <p:nvGrpSpPr>
          <p:cNvPr id="2" name="Diagram 3"/>
          <p:cNvGrpSpPr>
            <a:grpSpLocks noChangeAspect="1"/>
          </p:cNvGrpSpPr>
          <p:nvPr/>
        </p:nvGrpSpPr>
        <p:grpSpPr bwMode="auto">
          <a:xfrm>
            <a:off x="3707904" y="1161738"/>
            <a:ext cx="5436096" cy="3908822"/>
            <a:chOff x="2224" y="435"/>
            <a:chExt cx="3767" cy="2934"/>
          </a:xfrm>
        </p:grpSpPr>
        <p:graphicFrame>
          <p:nvGraphicFramePr>
            <p:cNvPr id="4" name="Diagram 3"/>
            <p:cNvGraphicFramePr/>
            <p:nvPr>
              <p:extLst>
                <p:ext uri="{D42A27DB-BD31-4B8C-83A1-F6EECF244321}">
                  <p14:modId xmlns:p14="http://schemas.microsoft.com/office/powerpoint/2010/main" val="4031649271"/>
                </p:ext>
              </p:extLst>
            </p:nvPr>
          </p:nvGraphicFramePr>
          <p:xfrm>
            <a:off x="2224" y="435"/>
            <a:ext cx="3767" cy="2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icture 11" descr="Store room 1"/>
            <p:cNvSpPr>
              <a:spLocks noChangeAspect="1" noChangeArrowheads="1" noTextEdit="1"/>
            </p:cNvSpPr>
            <p:nvPr/>
          </p:nvSpPr>
          <p:spPr bwMode="auto">
            <a:xfrm>
              <a:off x="3895" y="681"/>
              <a:ext cx="1411" cy="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sp>
        <p:nvSpPr>
          <p:cNvPr id="1036" name="Text Box 12"/>
          <p:cNvSpPr txBox="1">
            <a:spLocks noChangeArrowheads="1"/>
          </p:cNvSpPr>
          <p:nvPr/>
        </p:nvSpPr>
        <p:spPr bwMode="auto">
          <a:xfrm>
            <a:off x="4284664" y="2139554"/>
            <a:ext cx="935037" cy="369332"/>
          </a:xfrm>
          <a:prstGeom prst="rect">
            <a:avLst/>
          </a:prstGeom>
          <a:noFill/>
          <a:ln w="12700">
            <a:noFill/>
            <a:miter lim="800000"/>
            <a:headEnd type="none" w="sm" len="sm"/>
            <a:tailEnd type="none" w="sm" len="sm"/>
          </a:ln>
        </p:spPr>
        <p:txBody>
          <a:bodyPr>
            <a:spAutoFit/>
          </a:bodyPr>
          <a:lstStyle/>
          <a:p>
            <a:pPr>
              <a:spcBef>
                <a:spcPct val="50000"/>
              </a:spcBef>
            </a:pPr>
            <a:endParaRPr lang="el-GR"/>
          </a:p>
        </p:txBody>
      </p:sp>
      <p:pic>
        <p:nvPicPr>
          <p:cNvPr id="8" name="Picture 14" descr="DSCF4133"/>
          <p:cNvPicPr>
            <a:picLocks noChangeAspect="1" noChangeArrowheads="1"/>
          </p:cNvPicPr>
          <p:nvPr/>
        </p:nvPicPr>
        <p:blipFill>
          <a:blip r:embed="rId8" cstate="print"/>
          <a:srcRect/>
          <a:stretch>
            <a:fillRect/>
          </a:stretch>
        </p:blipFill>
        <p:spPr bwMode="auto">
          <a:xfrm>
            <a:off x="0" y="1059582"/>
            <a:ext cx="3635896" cy="3023666"/>
          </a:xfrm>
          <a:prstGeom prst="rect">
            <a:avLst/>
          </a:prstGeom>
          <a:noFill/>
          <a:ln w="9525">
            <a:noFill/>
            <a:miter lim="800000"/>
            <a:headEnd/>
            <a:tailEnd/>
          </a:ln>
        </p:spPr>
      </p:pic>
      <p:sp>
        <p:nvSpPr>
          <p:cNvPr id="9" name="TextBox 8"/>
          <p:cNvSpPr txBox="1"/>
          <p:nvPr/>
        </p:nvSpPr>
        <p:spPr>
          <a:xfrm>
            <a:off x="180000" y="4173600"/>
            <a:ext cx="3240360" cy="646331"/>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(Μ.Σκαραμαγκά)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66113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7974"/>
            <a:ext cx="7164288" cy="555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Εξέταση κράματος κατασκευής και προϊόντων διάβρωσης στο ηλεκτρονικό μικροσκόπιο σάρωσης </a:t>
            </a:r>
            <a:r>
              <a:rPr lang="en-GB" dirty="0"/>
              <a:t>(SEM</a:t>
            </a:r>
            <a:r>
              <a:rPr lang="en-GB" dirty="0" smtClean="0"/>
              <a:t>)</a:t>
            </a:r>
            <a:endParaRPr lang="el-GR" dirty="0"/>
          </a:p>
        </p:txBody>
      </p:sp>
      <p:sp>
        <p:nvSpPr>
          <p:cNvPr id="5" name="Title 1"/>
          <p:cNvSpPr>
            <a:spLocks noGrp="1"/>
          </p:cNvSpPr>
          <p:nvPr>
            <p:ph type="title"/>
          </p:nvPr>
        </p:nvSpPr>
        <p:spPr>
          <a:xfrm>
            <a:off x="457200" y="65162"/>
            <a:ext cx="8229600" cy="778396"/>
          </a:xfrm>
        </p:spPr>
        <p:txBody>
          <a:bodyPr>
            <a:normAutofit fontScale="90000"/>
          </a:bodyPr>
          <a:lstStyle/>
          <a:p>
            <a:r>
              <a:rPr lang="el-GR" sz="3200" dirty="0">
                <a:solidFill>
                  <a:prstClr val="white"/>
                </a:solidFill>
              </a:rPr>
              <a:t>Αποτελέσματα διαγνωστικής εξέτασης</a:t>
            </a:r>
            <a:br>
              <a:rPr lang="el-GR" sz="3200" dirty="0">
                <a:solidFill>
                  <a:prstClr val="white"/>
                </a:solidFill>
              </a:rPr>
            </a:br>
            <a:r>
              <a:rPr lang="en-US" sz="3200" dirty="0" smtClean="0">
                <a:solidFill>
                  <a:prstClr val="white"/>
                </a:solidFill>
              </a:rPr>
              <a:t>SEM</a:t>
            </a:r>
            <a:endParaRPr lang="el-GR" dirty="0"/>
          </a:p>
        </p:txBody>
      </p:sp>
      <p:pic>
        <p:nvPicPr>
          <p:cNvPr id="6" name="Picture 2"/>
          <p:cNvPicPr>
            <a:picLocks noChangeAspect="1" noChangeArrowheads="1"/>
          </p:cNvPicPr>
          <p:nvPr/>
        </p:nvPicPr>
        <p:blipFill>
          <a:blip r:embed="rId2" cstate="print"/>
          <a:srcRect/>
          <a:stretch>
            <a:fillRect/>
          </a:stretch>
        </p:blipFill>
        <p:spPr bwMode="auto">
          <a:xfrm>
            <a:off x="467544" y="1043352"/>
            <a:ext cx="3770733" cy="354462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004048" y="1043352"/>
            <a:ext cx="3734877" cy="3544622"/>
          </a:xfrm>
          <a:prstGeom prst="rect">
            <a:avLst/>
          </a:prstGeom>
          <a:noFill/>
          <a:ln w="9525">
            <a:noFill/>
            <a:miter lim="800000"/>
            <a:headEnd/>
            <a:tailEnd/>
          </a:ln>
        </p:spPr>
      </p:pic>
      <p:sp>
        <p:nvSpPr>
          <p:cNvPr id="3" name="Rectangle 2"/>
          <p:cNvSpPr/>
          <p:nvPr/>
        </p:nvSpPr>
        <p:spPr>
          <a:xfrm>
            <a:off x="7164288" y="4587974"/>
            <a:ext cx="1979712" cy="555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schemeClr val="tx1">
                    <a:lumMod val="75000"/>
                    <a:lumOff val="25000"/>
                  </a:schemeClr>
                </a:solidFill>
              </a:rPr>
              <a:t>© </a:t>
            </a:r>
            <a:r>
              <a:rPr lang="el-GR" sz="1100" dirty="0">
                <a:solidFill>
                  <a:schemeClr val="tx1">
                    <a:lumMod val="75000"/>
                    <a:lumOff val="25000"/>
                  </a:schemeClr>
                </a:solidFill>
              </a:rPr>
              <a:t>Εργαστήριο Συντήρησης Μεταλλικών Αντικειμένων-ΤΕΙ </a:t>
            </a:r>
            <a:r>
              <a:rPr lang="el-GR" sz="1100" dirty="0" smtClean="0">
                <a:solidFill>
                  <a:schemeClr val="tx1">
                    <a:lumMod val="75000"/>
                    <a:lumOff val="25000"/>
                  </a:schemeClr>
                </a:solidFill>
              </a:rPr>
              <a:t>ΑΘΗΝΑΣ</a:t>
            </a:r>
            <a:endParaRPr lang="el-GR" sz="1600" dirty="0">
              <a:solidFill>
                <a:schemeClr val="tx1">
                  <a:lumMod val="75000"/>
                  <a:lumOff val="25000"/>
                </a:schemeClr>
              </a:solidFill>
            </a:endParaRPr>
          </a:p>
        </p:txBody>
      </p:sp>
    </p:spTree>
    <p:extLst>
      <p:ext uri="{BB962C8B-B14F-4D97-AF65-F5344CB8AC3E}">
        <p14:creationId xmlns:p14="http://schemas.microsoft.com/office/powerpoint/2010/main" val="2120017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Box 6"/>
          <p:cNvSpPr txBox="1">
            <a:spLocks noChangeArrowheads="1"/>
          </p:cNvSpPr>
          <p:nvPr/>
        </p:nvSpPr>
        <p:spPr bwMode="auto">
          <a:xfrm>
            <a:off x="4430844" y="3820061"/>
            <a:ext cx="4716016" cy="1323439"/>
          </a:xfrm>
          <a:prstGeom prst="rect">
            <a:avLst/>
          </a:prstGeom>
          <a:noFill/>
          <a:ln w="9525">
            <a:noFill/>
            <a:miter lim="800000"/>
            <a:headEnd/>
            <a:tailEnd/>
          </a:ln>
        </p:spPr>
        <p:txBody>
          <a:bodyPr wrap="square">
            <a:spAutoFit/>
          </a:bodyPr>
          <a:lstStyle/>
          <a:p>
            <a:r>
              <a:rPr lang="el-GR" sz="2000" dirty="0"/>
              <a:t>Στοιχειακή ανάλυση και χαρτογράφηση δείγματος με </a:t>
            </a:r>
            <a:r>
              <a:rPr lang="en-GB" sz="2000" dirty="0" smtClean="0"/>
              <a:t>SEM</a:t>
            </a:r>
            <a:r>
              <a:rPr lang="el-GR" sz="2000" dirty="0" smtClean="0"/>
              <a:t>,όπου ταυτοποιούνται τα κραματικά στοιχεία και η φύση των προϊόντων διάβρωσης</a:t>
            </a:r>
            <a:endParaRPr lang="el-GR" sz="2000" dirty="0"/>
          </a:p>
        </p:txBody>
      </p:sp>
      <p:pic>
        <p:nvPicPr>
          <p:cNvPr id="6" name="Picture 3" descr="700"/>
          <p:cNvPicPr>
            <a:picLocks noChangeAspect="1" noChangeArrowheads="1"/>
          </p:cNvPicPr>
          <p:nvPr/>
        </p:nvPicPr>
        <p:blipFill>
          <a:blip r:embed="rId2" cstate="print"/>
          <a:srcRect/>
          <a:stretch>
            <a:fillRect/>
          </a:stretch>
        </p:blipFill>
        <p:spPr bwMode="auto">
          <a:xfrm>
            <a:off x="793254" y="69144"/>
            <a:ext cx="2771800" cy="2672848"/>
          </a:xfrm>
          <a:prstGeom prst="rect">
            <a:avLst/>
          </a:prstGeom>
          <a:noFill/>
          <a:ln w="9525">
            <a:noFill/>
            <a:miter lim="800000"/>
            <a:headEnd/>
            <a:tailEnd/>
          </a:ln>
        </p:spPr>
      </p:pic>
      <p:pic>
        <p:nvPicPr>
          <p:cNvPr id="7" name="Picture 5" descr="Untitled"/>
          <p:cNvPicPr>
            <a:picLocks noChangeAspect="1" noChangeArrowheads="1"/>
          </p:cNvPicPr>
          <p:nvPr/>
        </p:nvPicPr>
        <p:blipFill>
          <a:blip r:embed="rId3" cstate="print"/>
          <a:srcRect/>
          <a:stretch>
            <a:fillRect/>
          </a:stretch>
        </p:blipFill>
        <p:spPr bwMode="auto">
          <a:xfrm>
            <a:off x="793254" y="2859782"/>
            <a:ext cx="2771800" cy="2066427"/>
          </a:xfrm>
          <a:prstGeom prst="rect">
            <a:avLst/>
          </a:prstGeom>
          <a:noFill/>
          <a:ln w="9525">
            <a:noFill/>
            <a:miter lim="800000"/>
            <a:headEnd/>
            <a:tailEnd/>
          </a:ln>
        </p:spPr>
      </p:pic>
      <p:pic>
        <p:nvPicPr>
          <p:cNvPr id="8" name="Picture 4" descr="EDX1"/>
          <p:cNvPicPr>
            <a:picLocks noChangeAspect="1" noChangeArrowheads="1"/>
          </p:cNvPicPr>
          <p:nvPr/>
        </p:nvPicPr>
        <p:blipFill>
          <a:blip r:embed="rId4" cstate="print"/>
          <a:srcRect/>
          <a:stretch>
            <a:fillRect/>
          </a:stretch>
        </p:blipFill>
        <p:spPr bwMode="auto">
          <a:xfrm>
            <a:off x="4427984" y="1"/>
            <a:ext cx="4716016" cy="3416722"/>
          </a:xfrm>
          <a:prstGeom prst="rect">
            <a:avLst/>
          </a:prstGeom>
          <a:noFill/>
          <a:ln w="9525">
            <a:noFill/>
            <a:miter lim="800000"/>
            <a:headEnd/>
            <a:tailEnd/>
          </a:ln>
        </p:spPr>
      </p:pic>
      <p:sp>
        <p:nvSpPr>
          <p:cNvPr id="9" name="TextBox 8"/>
          <p:cNvSpPr txBox="1"/>
          <p:nvPr/>
        </p:nvSpPr>
        <p:spPr>
          <a:xfrm>
            <a:off x="4427984" y="3416723"/>
            <a:ext cx="4716016"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445597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5"/>
          <p:cNvSpPr txBox="1">
            <a:spLocks noChangeArrowheads="1"/>
          </p:cNvSpPr>
          <p:nvPr/>
        </p:nvSpPr>
        <p:spPr bwMode="auto">
          <a:xfrm>
            <a:off x="539552" y="1491630"/>
            <a:ext cx="2808312" cy="2862322"/>
          </a:xfrm>
          <a:prstGeom prst="rect">
            <a:avLst/>
          </a:prstGeom>
          <a:noFill/>
          <a:ln w="9525">
            <a:noFill/>
            <a:miter lim="800000"/>
            <a:headEnd/>
            <a:tailEnd/>
          </a:ln>
        </p:spPr>
        <p:txBody>
          <a:bodyPr wrap="square">
            <a:spAutoFit/>
          </a:bodyPr>
          <a:lstStyle/>
          <a:p>
            <a:r>
              <a:rPr lang="en-GB" sz="2000" dirty="0"/>
              <a:t>T</a:t>
            </a:r>
            <a:r>
              <a:rPr lang="el-GR" sz="2000" dirty="0"/>
              <a:t>ο πρώτο φάσμα </a:t>
            </a:r>
            <a:r>
              <a:rPr lang="en-GB" sz="2000" dirty="0"/>
              <a:t>SEM </a:t>
            </a:r>
            <a:r>
              <a:rPr lang="el-GR" sz="2000" dirty="0"/>
              <a:t>υποδεικνύει το χαλκό και τον ψευδάργυρο ως τα βασικά </a:t>
            </a:r>
            <a:r>
              <a:rPr lang="el-GR" sz="2000" dirty="0" err="1"/>
              <a:t>κραματικά</a:t>
            </a:r>
            <a:r>
              <a:rPr lang="el-GR" sz="2000" dirty="0"/>
              <a:t> στοιχεία, ενώ το δεύτερο υποδεικνύει ένα εκλεκτικό φαινόμενο διάβρωσης, αυτό της </a:t>
            </a:r>
            <a:r>
              <a:rPr lang="el-GR" sz="2000" dirty="0" err="1"/>
              <a:t>αποψευδαργύρωσης</a:t>
            </a:r>
            <a:endParaRPr lang="el-GR" sz="2000" dirty="0"/>
          </a:p>
        </p:txBody>
      </p:sp>
      <p:sp>
        <p:nvSpPr>
          <p:cNvPr id="5" name="Title 1"/>
          <p:cNvSpPr>
            <a:spLocks noGrp="1"/>
          </p:cNvSpPr>
          <p:nvPr>
            <p:ph type="title"/>
          </p:nvPr>
        </p:nvSpPr>
        <p:spPr>
          <a:xfrm>
            <a:off x="457200" y="65162"/>
            <a:ext cx="8229600" cy="778396"/>
          </a:xfrm>
        </p:spPr>
        <p:txBody>
          <a:bodyPr>
            <a:normAutofit fontScale="90000"/>
          </a:bodyPr>
          <a:lstStyle/>
          <a:p>
            <a:r>
              <a:rPr lang="el-GR" sz="3200" dirty="0">
                <a:solidFill>
                  <a:prstClr val="white"/>
                </a:solidFill>
              </a:rPr>
              <a:t>Αποτελέσματα διαγνωστικής εξέτασης</a:t>
            </a:r>
            <a:br>
              <a:rPr lang="el-GR" sz="3200" dirty="0">
                <a:solidFill>
                  <a:prstClr val="white"/>
                </a:solidFill>
              </a:rPr>
            </a:br>
            <a:r>
              <a:rPr lang="en-US" sz="3200" dirty="0" smtClean="0">
                <a:solidFill>
                  <a:prstClr val="white"/>
                </a:solidFill>
              </a:rPr>
              <a:t>SEM</a:t>
            </a:r>
            <a:endParaRPr lang="el-GR" dirty="0"/>
          </a:p>
        </p:txBody>
      </p:sp>
      <p:pic>
        <p:nvPicPr>
          <p:cNvPr id="6" name="Picture 3" descr="EDX1"/>
          <p:cNvPicPr>
            <a:picLocks noChangeAspect="1" noChangeArrowheads="1"/>
          </p:cNvPicPr>
          <p:nvPr/>
        </p:nvPicPr>
        <p:blipFill>
          <a:blip r:embed="rId2" cstate="print"/>
          <a:srcRect/>
          <a:stretch>
            <a:fillRect/>
          </a:stretch>
        </p:blipFill>
        <p:spPr bwMode="auto">
          <a:xfrm>
            <a:off x="4283968" y="3079641"/>
            <a:ext cx="4884786" cy="1785796"/>
          </a:xfrm>
          <a:prstGeom prst="rect">
            <a:avLst/>
          </a:prstGeom>
          <a:noFill/>
          <a:ln w="9525">
            <a:noFill/>
            <a:miter lim="800000"/>
            <a:headEnd/>
            <a:tailEnd/>
          </a:ln>
        </p:spPr>
      </p:pic>
      <p:pic>
        <p:nvPicPr>
          <p:cNvPr id="7" name="Picture 4" descr="EDX1"/>
          <p:cNvPicPr>
            <a:picLocks noChangeAspect="1" noChangeArrowheads="1"/>
          </p:cNvPicPr>
          <p:nvPr/>
        </p:nvPicPr>
        <p:blipFill>
          <a:blip r:embed="rId3" cstate="print"/>
          <a:srcRect/>
          <a:stretch>
            <a:fillRect/>
          </a:stretch>
        </p:blipFill>
        <p:spPr bwMode="auto">
          <a:xfrm>
            <a:off x="4283968" y="987575"/>
            <a:ext cx="4884786" cy="2086211"/>
          </a:xfrm>
          <a:prstGeom prst="rect">
            <a:avLst/>
          </a:prstGeom>
          <a:noFill/>
          <a:ln w="9525">
            <a:noFill/>
            <a:miter lim="800000"/>
            <a:headEnd/>
            <a:tailEnd/>
          </a:ln>
        </p:spPr>
      </p:pic>
      <p:sp>
        <p:nvSpPr>
          <p:cNvPr id="8" name="TextBox 7"/>
          <p:cNvSpPr txBox="1"/>
          <p:nvPr/>
        </p:nvSpPr>
        <p:spPr>
          <a:xfrm>
            <a:off x="4283968" y="4866501"/>
            <a:ext cx="4884786"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151294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dirty="0" smtClean="0">
                <a:latin typeface="+mn-lt"/>
              </a:rPr>
              <a:t>Μικροσκοπία</a:t>
            </a:r>
            <a:endParaRPr lang="el-GR" sz="3600" dirty="0">
              <a:latin typeface="+mn-lt"/>
            </a:endParaRPr>
          </a:p>
        </p:txBody>
      </p:sp>
      <p:sp>
        <p:nvSpPr>
          <p:cNvPr id="3" name="Content Placeholder 2"/>
          <p:cNvSpPr>
            <a:spLocks noGrp="1"/>
          </p:cNvSpPr>
          <p:nvPr>
            <p:ph idx="1"/>
          </p:nvPr>
        </p:nvSpPr>
        <p:spPr/>
        <p:txBody>
          <a:bodyPr>
            <a:normAutofit/>
          </a:bodyPr>
          <a:lstStyle/>
          <a:p>
            <a:pPr>
              <a:buClr>
                <a:schemeClr val="accent1"/>
              </a:buClr>
              <a:buFontTx/>
              <a:buChar char="-"/>
              <a:defRPr/>
            </a:pPr>
            <a:r>
              <a:rPr lang="el-GR" sz="2800" b="1" dirty="0" smtClean="0"/>
              <a:t>Στερεομικροσκόπιο: </a:t>
            </a:r>
            <a:r>
              <a:rPr lang="el-GR" sz="2800" dirty="0" smtClean="0"/>
              <a:t>απεικόνιση επιφανειακής στρωματογραφίας και ταυτοποίηση προϊόντων διάβρωσης</a:t>
            </a:r>
          </a:p>
          <a:p>
            <a:pPr>
              <a:buClr>
                <a:schemeClr val="accent1"/>
              </a:buClr>
              <a:buFontTx/>
              <a:buChar char="-"/>
              <a:defRPr/>
            </a:pPr>
            <a:r>
              <a:rPr lang="el-GR" sz="2800" b="1" dirty="0" smtClean="0"/>
              <a:t>Μεταλλογραφικό: </a:t>
            </a:r>
            <a:r>
              <a:rPr lang="el-GR" sz="2800" dirty="0" smtClean="0"/>
              <a:t>μικροδομή μετάλλου, πληροφορίες για τεχνολογία και τεχνική κατασκευής</a:t>
            </a:r>
            <a:endParaRPr lang="el-GR" sz="2800" dirty="0"/>
          </a:p>
        </p:txBody>
      </p:sp>
    </p:spTree>
    <p:extLst>
      <p:ext uri="{BB962C8B-B14F-4D97-AF65-F5344CB8AC3E}">
        <p14:creationId xmlns:p14="http://schemas.microsoft.com/office/powerpoint/2010/main" val="3309066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18" y="123478"/>
            <a:ext cx="3816424" cy="857250"/>
          </a:xfrm>
        </p:spPr>
        <p:txBody>
          <a:bodyPr>
            <a:normAutofit fontScale="90000"/>
          </a:bodyPr>
          <a:lstStyle/>
          <a:p>
            <a:pPr>
              <a:defRPr/>
            </a:pPr>
            <a:r>
              <a:rPr lang="el-GR" sz="3800" dirty="0" smtClean="0">
                <a:solidFill>
                  <a:schemeClr val="bg1"/>
                </a:solidFill>
              </a:rPr>
              <a:t>Εικόνες από στερεομικροσκόπιο</a:t>
            </a:r>
            <a:endParaRPr lang="el-GR" sz="3800" dirty="0">
              <a:solidFill>
                <a:schemeClr val="bg1"/>
              </a:solidFill>
            </a:endParaRPr>
          </a:p>
        </p:txBody>
      </p:sp>
      <p:sp>
        <p:nvSpPr>
          <p:cNvPr id="5" name="TextBox 4"/>
          <p:cNvSpPr txBox="1"/>
          <p:nvPr/>
        </p:nvSpPr>
        <p:spPr>
          <a:xfrm>
            <a:off x="649858" y="1992306"/>
            <a:ext cx="3096344" cy="369332"/>
          </a:xfrm>
          <a:prstGeom prst="rect">
            <a:avLst/>
          </a:prstGeom>
          <a:noFill/>
        </p:spPr>
        <p:txBody>
          <a:bodyPr wrap="square" rtlCol="0">
            <a:spAutoFit/>
          </a:bodyPr>
          <a:lstStyle/>
          <a:p>
            <a:pPr algn="ctr"/>
            <a:r>
              <a:rPr lang="el-GR" dirty="0" smtClean="0"/>
              <a:t>Οξείδια χαλκού: κυπρίτης</a:t>
            </a:r>
            <a:endParaRPr lang="el-GR" dirty="0"/>
          </a:p>
        </p:txBody>
      </p:sp>
      <p:sp>
        <p:nvSpPr>
          <p:cNvPr id="6" name="TextBox 5"/>
          <p:cNvSpPr txBox="1"/>
          <p:nvPr/>
        </p:nvSpPr>
        <p:spPr>
          <a:xfrm>
            <a:off x="170752" y="4634046"/>
            <a:ext cx="4041208" cy="369332"/>
          </a:xfrm>
          <a:prstGeom prst="rect">
            <a:avLst/>
          </a:prstGeom>
          <a:noFill/>
        </p:spPr>
        <p:txBody>
          <a:bodyPr wrap="square" rtlCol="0">
            <a:spAutoFit/>
          </a:bodyPr>
          <a:lstStyle/>
          <a:p>
            <a:pPr algn="ctr"/>
            <a:r>
              <a:rPr lang="el-GR" dirty="0" smtClean="0"/>
              <a:t>Ανθρακικά προϊόντα διάβρωσης</a:t>
            </a:r>
            <a:endParaRPr lang="el-GR" dirty="0"/>
          </a:p>
        </p:txBody>
      </p:sp>
      <p:sp>
        <p:nvSpPr>
          <p:cNvPr id="8" name="TextBox 7"/>
          <p:cNvSpPr txBox="1"/>
          <p:nvPr/>
        </p:nvSpPr>
        <p:spPr>
          <a:xfrm>
            <a:off x="4613603" y="4449380"/>
            <a:ext cx="4427984" cy="369332"/>
          </a:xfrm>
          <a:prstGeom prst="rect">
            <a:avLst/>
          </a:prstGeom>
          <a:noFill/>
        </p:spPr>
        <p:txBody>
          <a:bodyPr wrap="square" rtlCol="0">
            <a:spAutoFit/>
          </a:bodyPr>
          <a:lstStyle/>
          <a:p>
            <a:pPr algn="ctr"/>
            <a:r>
              <a:rPr lang="el-GR" dirty="0" smtClean="0">
                <a:solidFill>
                  <a:schemeClr val="bg1"/>
                </a:solidFill>
              </a:rPr>
              <a:t>Χλωριούχος σίδηρος (1) και ακαγκαινίτης (2)</a:t>
            </a:r>
            <a:endParaRPr lang="el-GR" dirty="0">
              <a:solidFill>
                <a:schemeClr val="bg1"/>
              </a:solidFill>
            </a:endParaRPr>
          </a:p>
        </p:txBody>
      </p:sp>
      <p:pic>
        <p:nvPicPr>
          <p:cNvPr id="12" name="Εικόνα 581" descr="x3"/>
          <p:cNvPicPr/>
          <p:nvPr/>
        </p:nvPicPr>
        <p:blipFill>
          <a:blip r:embed="rId2" cstate="print"/>
          <a:srcRect/>
          <a:stretch>
            <a:fillRect/>
          </a:stretch>
        </p:blipFill>
        <p:spPr bwMode="auto">
          <a:xfrm>
            <a:off x="1027900" y="195486"/>
            <a:ext cx="2340260" cy="1804846"/>
          </a:xfrm>
          <a:prstGeom prst="rect">
            <a:avLst/>
          </a:prstGeom>
          <a:noFill/>
          <a:ln w="9525">
            <a:noFill/>
            <a:miter lim="800000"/>
            <a:headEnd/>
            <a:tailEnd/>
          </a:ln>
        </p:spPr>
      </p:pic>
      <p:pic>
        <p:nvPicPr>
          <p:cNvPr id="14" name="Picture 13" descr="1952 mayro x40"/>
          <p:cNvPicPr/>
          <p:nvPr/>
        </p:nvPicPr>
        <p:blipFill>
          <a:blip r:embed="rId3" cstate="print"/>
          <a:srcRect/>
          <a:stretch>
            <a:fillRect/>
          </a:stretch>
        </p:blipFill>
        <p:spPr bwMode="auto">
          <a:xfrm>
            <a:off x="704068" y="2643758"/>
            <a:ext cx="2987923" cy="1990288"/>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4685909" y="1160909"/>
            <a:ext cx="4283372" cy="3212529"/>
          </a:xfrm>
          <a:prstGeom prst="rect">
            <a:avLst/>
          </a:prstGeom>
          <a:noFill/>
          <a:ln w="9525">
            <a:noFill/>
            <a:miter lim="800000"/>
            <a:headEnd/>
            <a:tailEnd/>
          </a:ln>
          <a:effectLst/>
        </p:spPr>
      </p:pic>
      <p:sp>
        <p:nvSpPr>
          <p:cNvPr id="16" name="TextBox 15"/>
          <p:cNvSpPr txBox="1"/>
          <p:nvPr/>
        </p:nvSpPr>
        <p:spPr>
          <a:xfrm>
            <a:off x="5678294" y="1707654"/>
            <a:ext cx="360040" cy="461665"/>
          </a:xfrm>
          <a:prstGeom prst="rect">
            <a:avLst/>
          </a:prstGeom>
          <a:noFill/>
        </p:spPr>
        <p:txBody>
          <a:bodyPr wrap="square" rtlCol="0">
            <a:spAutoFit/>
          </a:bodyPr>
          <a:lstStyle/>
          <a:p>
            <a:r>
              <a:rPr lang="el-GR" sz="2400" b="1" dirty="0" smtClean="0">
                <a:solidFill>
                  <a:srgbClr val="FFFF00"/>
                </a:solidFill>
              </a:rPr>
              <a:t>1</a:t>
            </a:r>
            <a:endParaRPr lang="el-GR" sz="2400" b="1" dirty="0">
              <a:solidFill>
                <a:srgbClr val="FFFF00"/>
              </a:solidFill>
            </a:endParaRPr>
          </a:p>
        </p:txBody>
      </p:sp>
      <p:sp>
        <p:nvSpPr>
          <p:cNvPr id="17" name="TextBox 16"/>
          <p:cNvSpPr txBox="1"/>
          <p:nvPr/>
        </p:nvSpPr>
        <p:spPr>
          <a:xfrm>
            <a:off x="6830422" y="1131590"/>
            <a:ext cx="360040" cy="461665"/>
          </a:xfrm>
          <a:prstGeom prst="rect">
            <a:avLst/>
          </a:prstGeom>
          <a:noFill/>
        </p:spPr>
        <p:txBody>
          <a:bodyPr wrap="square" rtlCol="0">
            <a:spAutoFit/>
          </a:bodyPr>
          <a:lstStyle/>
          <a:p>
            <a:r>
              <a:rPr lang="el-GR" sz="2400" b="1" dirty="0" smtClean="0">
                <a:solidFill>
                  <a:srgbClr val="FFFF00"/>
                </a:solidFill>
              </a:rPr>
              <a:t>2</a:t>
            </a:r>
            <a:endParaRPr lang="el-GR" sz="2400" b="1" dirty="0">
              <a:solidFill>
                <a:srgbClr val="FFFF00"/>
              </a:solidFill>
            </a:endParaRPr>
          </a:p>
        </p:txBody>
      </p:sp>
      <p:sp>
        <p:nvSpPr>
          <p:cNvPr id="11" name="TextBox 10"/>
          <p:cNvSpPr txBox="1"/>
          <p:nvPr/>
        </p:nvSpPr>
        <p:spPr>
          <a:xfrm>
            <a:off x="4499992" y="4877674"/>
            <a:ext cx="4644008"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8577797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mn-lt"/>
              </a:rPr>
              <a:t>Εικόνες από μεταλλογραφικό</a:t>
            </a:r>
            <a:endParaRPr lang="el-GR" sz="3200" dirty="0">
              <a:latin typeface="+mn-lt"/>
            </a:endParaRPr>
          </a:p>
        </p:txBody>
      </p:sp>
      <p:sp>
        <p:nvSpPr>
          <p:cNvPr id="8" name="Rectangle 7"/>
          <p:cNvSpPr/>
          <p:nvPr/>
        </p:nvSpPr>
        <p:spPr>
          <a:xfrm>
            <a:off x="0" y="4208094"/>
            <a:ext cx="9144000" cy="935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755576" y="4492027"/>
            <a:ext cx="3528392" cy="646331"/>
          </a:xfrm>
          <a:prstGeom prst="rect">
            <a:avLst/>
          </a:prstGeom>
          <a:noFill/>
        </p:spPr>
        <p:txBody>
          <a:bodyPr wrap="square" rtlCol="0">
            <a:spAutoFit/>
          </a:bodyPr>
          <a:lstStyle/>
          <a:p>
            <a:pPr algn="ctr"/>
            <a:r>
              <a:rPr lang="el-GR" dirty="0" smtClean="0">
                <a:solidFill>
                  <a:schemeClr val="bg1"/>
                </a:solidFill>
              </a:rPr>
              <a:t>Μεγέθυνση ×500: χαλκός και ψευδάργυρος, διδυμίες</a:t>
            </a:r>
            <a:endParaRPr lang="el-GR" dirty="0">
              <a:solidFill>
                <a:schemeClr val="bg1"/>
              </a:solidFill>
            </a:endParaRPr>
          </a:p>
        </p:txBody>
      </p:sp>
      <p:sp>
        <p:nvSpPr>
          <p:cNvPr id="7" name="TextBox 6"/>
          <p:cNvSpPr txBox="1"/>
          <p:nvPr/>
        </p:nvSpPr>
        <p:spPr>
          <a:xfrm>
            <a:off x="5109939" y="4483054"/>
            <a:ext cx="3528392" cy="646331"/>
          </a:xfrm>
          <a:prstGeom prst="rect">
            <a:avLst/>
          </a:prstGeom>
          <a:noFill/>
        </p:spPr>
        <p:txBody>
          <a:bodyPr wrap="square" rtlCol="0">
            <a:spAutoFit/>
          </a:bodyPr>
          <a:lstStyle/>
          <a:p>
            <a:pPr algn="ctr"/>
            <a:r>
              <a:rPr lang="el-GR" dirty="0" smtClean="0">
                <a:solidFill>
                  <a:schemeClr val="bg1"/>
                </a:solidFill>
              </a:rPr>
              <a:t>Μεγέθυνση ×1000: χαλκός και ψευδάργυρος, διδυμίες</a:t>
            </a:r>
            <a:endParaRPr lang="el-GR" dirty="0">
              <a:solidFill>
                <a:schemeClr val="bg1"/>
              </a:solidFill>
            </a:endParaRPr>
          </a:p>
        </p:txBody>
      </p:sp>
      <p:pic>
        <p:nvPicPr>
          <p:cNvPr id="9" name="Content Placeholder 3" descr="danah500"/>
          <p:cNvPicPr>
            <a:picLocks noGrp="1"/>
          </p:cNvPicPr>
          <p:nvPr>
            <p:ph idx="1"/>
          </p:nvPr>
        </p:nvPicPr>
        <p:blipFill>
          <a:blip r:embed="rId2" cstate="print"/>
          <a:srcRect/>
          <a:stretch>
            <a:fillRect/>
          </a:stretch>
        </p:blipFill>
        <p:spPr bwMode="auto">
          <a:xfrm>
            <a:off x="755576" y="992860"/>
            <a:ext cx="3528392" cy="3215234"/>
          </a:xfrm>
          <a:prstGeom prst="rect">
            <a:avLst/>
          </a:prstGeom>
          <a:noFill/>
          <a:ln w="9525">
            <a:noFill/>
            <a:miter lim="800000"/>
            <a:headEnd/>
            <a:tailEnd/>
          </a:ln>
        </p:spPr>
      </p:pic>
      <p:pic>
        <p:nvPicPr>
          <p:cNvPr id="10" name="Picture 9" descr="danah1000"/>
          <p:cNvPicPr/>
          <p:nvPr/>
        </p:nvPicPr>
        <p:blipFill>
          <a:blip r:embed="rId3" cstate="print"/>
          <a:srcRect/>
          <a:stretch>
            <a:fillRect/>
          </a:stretch>
        </p:blipFill>
        <p:spPr bwMode="auto">
          <a:xfrm>
            <a:off x="5361967" y="992860"/>
            <a:ext cx="3024336" cy="3215233"/>
          </a:xfrm>
          <a:prstGeom prst="rect">
            <a:avLst/>
          </a:prstGeom>
          <a:noFill/>
          <a:ln w="9525">
            <a:noFill/>
            <a:miter lim="800000"/>
            <a:headEnd/>
            <a:tailEnd/>
          </a:ln>
        </p:spPr>
      </p:pic>
      <p:sp>
        <p:nvSpPr>
          <p:cNvPr id="11" name="TextBox 10"/>
          <p:cNvSpPr txBox="1"/>
          <p:nvPr/>
        </p:nvSpPr>
        <p:spPr>
          <a:xfrm>
            <a:off x="0" y="4208093"/>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860777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7544" y="2678"/>
            <a:ext cx="8439371" cy="857250"/>
          </a:xfrm>
        </p:spPr>
        <p:txBody>
          <a:bodyPr rtlCol="0">
            <a:normAutofit/>
          </a:bodyPr>
          <a:lstStyle/>
          <a:p>
            <a:pPr indent="903288" algn="l" eaLnBrk="1" fontAlgn="auto" hangingPunct="1">
              <a:spcAft>
                <a:spcPts val="0"/>
              </a:spcAft>
              <a:defRPr/>
            </a:pPr>
            <a:r>
              <a:rPr lang="el-GR" sz="3200" dirty="0" smtClean="0">
                <a:solidFill>
                  <a:schemeClr val="bg1"/>
                </a:solidFill>
                <a:latin typeface="+mn-lt"/>
              </a:rPr>
              <a:t>Επισκόπηση Κατά</a:t>
            </a:r>
            <a:r>
              <a:rPr lang="el-GR" sz="3200" dirty="0" smtClean="0">
                <a:latin typeface="+mn-lt"/>
              </a:rPr>
              <a:t>στασης Διατήρησης</a:t>
            </a:r>
          </a:p>
        </p:txBody>
      </p:sp>
      <p:sp>
        <p:nvSpPr>
          <p:cNvPr id="37891" name="Rectangle 3"/>
          <p:cNvSpPr>
            <a:spLocks noGrp="1" noChangeArrowheads="1"/>
          </p:cNvSpPr>
          <p:nvPr>
            <p:ph idx="1"/>
          </p:nvPr>
        </p:nvSpPr>
        <p:spPr>
          <a:xfrm>
            <a:off x="6896" y="843558"/>
            <a:ext cx="4320480" cy="3675856"/>
          </a:xfrm>
        </p:spPr>
        <p:txBody>
          <a:bodyPr>
            <a:normAutofit fontScale="92500"/>
          </a:bodyPr>
          <a:lstStyle/>
          <a:p>
            <a:pPr algn="ctr" eaLnBrk="1" hangingPunct="1">
              <a:buFont typeface="Wingdings" pitchFamily="2" charset="2"/>
              <a:buNone/>
            </a:pPr>
            <a:r>
              <a:rPr lang="el-GR" sz="2400" b="1" dirty="0" smtClean="0">
                <a:solidFill>
                  <a:schemeClr val="bg1"/>
                </a:solidFill>
              </a:rPr>
              <a:t>ΕΡΩΤΗΣΗ</a:t>
            </a:r>
            <a:endParaRPr lang="en-US" sz="2400" b="1" dirty="0" smtClean="0">
              <a:solidFill>
                <a:schemeClr val="bg1"/>
              </a:solidFill>
            </a:endParaRPr>
          </a:p>
          <a:p>
            <a:pPr algn="ctr" eaLnBrk="1" hangingPunct="1">
              <a:buFont typeface="Wingdings" pitchFamily="2" charset="2"/>
              <a:buNone/>
            </a:pPr>
            <a:endParaRPr lang="en-US" sz="2200" i="1" dirty="0" smtClean="0">
              <a:solidFill>
                <a:srgbClr val="5F5F5F"/>
              </a:solidFill>
              <a:latin typeface="Garamond" pitchFamily="18" charset="0"/>
            </a:endParaRPr>
          </a:p>
          <a:p>
            <a:pPr algn="ctr" eaLnBrk="1" hangingPunct="1">
              <a:buFont typeface="Wingdings" pitchFamily="2" charset="2"/>
              <a:buNone/>
            </a:pPr>
            <a:r>
              <a:rPr lang="el-GR" sz="2400" dirty="0" smtClean="0">
                <a:solidFill>
                  <a:schemeClr val="bg1"/>
                </a:solidFill>
              </a:rPr>
              <a:t>Ποια αντικείμενα</a:t>
            </a:r>
            <a:r>
              <a:rPr lang="en-US" sz="2400" dirty="0" smtClean="0">
                <a:solidFill>
                  <a:schemeClr val="bg1"/>
                </a:solidFill>
              </a:rPr>
              <a:t> </a:t>
            </a:r>
          </a:p>
          <a:p>
            <a:pPr algn="ctr" eaLnBrk="1" hangingPunct="1">
              <a:lnSpc>
                <a:spcPct val="150000"/>
              </a:lnSpc>
              <a:buFont typeface="Wingdings" pitchFamily="2" charset="2"/>
              <a:buNone/>
            </a:pPr>
            <a:r>
              <a:rPr lang="el-GR" sz="2400" dirty="0" smtClean="0">
                <a:solidFill>
                  <a:schemeClr val="bg1"/>
                </a:solidFill>
              </a:rPr>
              <a:t>Είναι</a:t>
            </a:r>
            <a:r>
              <a:rPr lang="en-US" sz="2400" dirty="0" smtClean="0">
                <a:solidFill>
                  <a:schemeClr val="bg1"/>
                </a:solidFill>
              </a:rPr>
              <a:t> </a:t>
            </a:r>
            <a:r>
              <a:rPr lang="el-GR" sz="2400" b="1" dirty="0" smtClean="0">
                <a:solidFill>
                  <a:schemeClr val="bg1"/>
                </a:solidFill>
              </a:rPr>
              <a:t>επείγον</a:t>
            </a:r>
            <a:r>
              <a:rPr lang="en-US" sz="2400" b="1" dirty="0" smtClean="0">
                <a:solidFill>
                  <a:schemeClr val="bg1"/>
                </a:solidFill>
              </a:rPr>
              <a:t> </a:t>
            </a:r>
            <a:r>
              <a:rPr lang="el-GR" sz="2400" dirty="0" smtClean="0">
                <a:solidFill>
                  <a:schemeClr val="bg1"/>
                </a:solidFill>
              </a:rPr>
              <a:t>να συντηρηθούν</a:t>
            </a:r>
            <a:endParaRPr lang="en-US" sz="2400" dirty="0" smtClean="0">
              <a:solidFill>
                <a:schemeClr val="bg1"/>
              </a:solidFill>
            </a:endParaRPr>
          </a:p>
          <a:p>
            <a:pPr algn="ctr" eaLnBrk="1" hangingPunct="1">
              <a:lnSpc>
                <a:spcPct val="150000"/>
              </a:lnSpc>
              <a:buFont typeface="Wingdings" pitchFamily="2" charset="2"/>
              <a:buNone/>
            </a:pPr>
            <a:r>
              <a:rPr lang="el-GR" sz="2400" dirty="0" smtClean="0">
                <a:solidFill>
                  <a:schemeClr val="bg1"/>
                </a:solidFill>
              </a:rPr>
              <a:t>Θα ήταν </a:t>
            </a:r>
            <a:r>
              <a:rPr lang="el-GR" sz="2400" b="1" dirty="0" smtClean="0">
                <a:solidFill>
                  <a:schemeClr val="bg1"/>
                </a:solidFill>
              </a:rPr>
              <a:t>ωφέλιμο </a:t>
            </a:r>
            <a:r>
              <a:rPr lang="el-GR" sz="2400" dirty="0" smtClean="0">
                <a:solidFill>
                  <a:schemeClr val="bg1"/>
                </a:solidFill>
              </a:rPr>
              <a:t>να συντηρηθούν</a:t>
            </a:r>
            <a:endParaRPr lang="en-US" sz="2400" dirty="0" smtClean="0">
              <a:solidFill>
                <a:schemeClr val="bg1"/>
              </a:solidFill>
            </a:endParaRPr>
          </a:p>
          <a:p>
            <a:pPr algn="ctr" eaLnBrk="1" hangingPunct="1">
              <a:lnSpc>
                <a:spcPct val="150000"/>
              </a:lnSpc>
              <a:buFont typeface="Wingdings" pitchFamily="2" charset="2"/>
              <a:buNone/>
            </a:pPr>
            <a:r>
              <a:rPr lang="el-GR" sz="2400" b="1" dirty="0" smtClean="0">
                <a:solidFill>
                  <a:schemeClr val="bg1"/>
                </a:solidFill>
              </a:rPr>
              <a:t>Δεν </a:t>
            </a:r>
            <a:r>
              <a:rPr lang="el-GR" sz="2400" dirty="0" smtClean="0">
                <a:solidFill>
                  <a:schemeClr val="bg1"/>
                </a:solidFill>
              </a:rPr>
              <a:t>είναι</a:t>
            </a:r>
            <a:r>
              <a:rPr lang="el-GR" sz="2400" b="1" dirty="0" smtClean="0">
                <a:solidFill>
                  <a:schemeClr val="bg1"/>
                </a:solidFill>
              </a:rPr>
              <a:t> απαραίτητο </a:t>
            </a:r>
            <a:r>
              <a:rPr lang="el-GR" sz="2400" dirty="0" smtClean="0">
                <a:solidFill>
                  <a:schemeClr val="bg1"/>
                </a:solidFill>
              </a:rPr>
              <a:t>να συντηρηθούν</a:t>
            </a:r>
          </a:p>
        </p:txBody>
      </p:sp>
      <p:sp>
        <p:nvSpPr>
          <p:cNvPr id="37892" name="Rectangle 4"/>
          <p:cNvSpPr>
            <a:spLocks noGrp="1" noChangeArrowheads="1"/>
          </p:cNvSpPr>
          <p:nvPr>
            <p:ph idx="13"/>
          </p:nvPr>
        </p:nvSpPr>
        <p:spPr>
          <a:xfrm>
            <a:off x="4788024" y="843558"/>
            <a:ext cx="4032448" cy="3747864"/>
          </a:xfrm>
        </p:spPr>
        <p:txBody>
          <a:bodyPr>
            <a:normAutofit/>
          </a:bodyPr>
          <a:lstStyle/>
          <a:p>
            <a:pPr algn="ctr" eaLnBrk="1" hangingPunct="1">
              <a:buFont typeface="Wingdings" pitchFamily="2" charset="2"/>
              <a:buNone/>
            </a:pPr>
            <a:r>
              <a:rPr lang="el-GR" sz="2400" b="1" dirty="0" smtClean="0">
                <a:solidFill>
                  <a:schemeClr val="tx1"/>
                </a:solidFill>
              </a:rPr>
              <a:t>ΑΠΑΝΤΗΣΗ</a:t>
            </a:r>
            <a:endParaRPr lang="en-US" sz="2400" b="1" dirty="0" smtClean="0">
              <a:solidFill>
                <a:schemeClr val="tx1"/>
              </a:solidFill>
            </a:endParaRPr>
          </a:p>
          <a:p>
            <a:pPr eaLnBrk="1" hangingPunct="1">
              <a:buFont typeface="Wingdings" pitchFamily="2" charset="2"/>
              <a:buNone/>
            </a:pPr>
            <a:endParaRPr lang="en-US" sz="1800" dirty="0" smtClean="0">
              <a:solidFill>
                <a:schemeClr val="tx1"/>
              </a:solidFill>
            </a:endParaRPr>
          </a:p>
          <a:p>
            <a:pPr eaLnBrk="1" hangingPunct="1">
              <a:buFont typeface="Wingdings" pitchFamily="2" charset="2"/>
              <a:buNone/>
            </a:pPr>
            <a:endParaRPr lang="en-US" sz="1800" dirty="0" smtClean="0">
              <a:solidFill>
                <a:schemeClr val="tx1"/>
              </a:solidFill>
            </a:endParaRPr>
          </a:p>
          <a:p>
            <a:pPr eaLnBrk="1" hangingPunct="1">
              <a:buFont typeface="Wingdings" pitchFamily="2" charset="2"/>
              <a:buNone/>
            </a:pPr>
            <a:endParaRPr lang="en-US" sz="1800" dirty="0" smtClean="0">
              <a:solidFill>
                <a:schemeClr val="tx1"/>
              </a:solidFill>
            </a:endParaRPr>
          </a:p>
          <a:p>
            <a:pPr algn="just" eaLnBrk="1" hangingPunct="1">
              <a:buFont typeface="Wingdings" pitchFamily="2" charset="2"/>
              <a:buNone/>
            </a:pPr>
            <a:endParaRPr lang="en-US" sz="1800" dirty="0" smtClean="0">
              <a:solidFill>
                <a:schemeClr val="tx1"/>
              </a:solidFill>
            </a:endParaRPr>
          </a:p>
          <a:p>
            <a:pPr eaLnBrk="1" hangingPunct="1">
              <a:buFont typeface="Wingdings" pitchFamily="2" charset="2"/>
              <a:buNone/>
            </a:pPr>
            <a:endParaRPr lang="el-GR" sz="1800" dirty="0" smtClean="0">
              <a:solidFill>
                <a:schemeClr val="tx1"/>
              </a:solidFill>
            </a:endParaRPr>
          </a:p>
        </p:txBody>
      </p:sp>
      <p:graphicFrame>
        <p:nvGraphicFramePr>
          <p:cNvPr id="2" name="Diagram 1"/>
          <p:cNvGraphicFramePr/>
          <p:nvPr>
            <p:extLst>
              <p:ext uri="{D42A27DB-BD31-4B8C-83A1-F6EECF244321}">
                <p14:modId xmlns:p14="http://schemas.microsoft.com/office/powerpoint/2010/main" val="531953233"/>
              </p:ext>
            </p:extLst>
          </p:nvPr>
        </p:nvGraphicFramePr>
        <p:xfrm>
          <a:off x="4716016" y="1563638"/>
          <a:ext cx="410445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035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7" dur="500"/>
                                        <p:tgtEl>
                                          <p:spTgt spid="3789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0" dur="500"/>
                                        <p:tgtEl>
                                          <p:spTgt spid="3789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13" dur="500"/>
                                        <p:tgtEl>
                                          <p:spTgt spid="3789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16" dur="500"/>
                                        <p:tgtEl>
                                          <p:spTgt spid="37891">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19" dur="500"/>
                                        <p:tgtEl>
                                          <p:spTgt spid="3789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7892">
                                            <p:txEl>
                                              <p:pRg st="0" end="0"/>
                                            </p:txEl>
                                          </p:spTgt>
                                        </p:tgtEl>
                                        <p:attrNameLst>
                                          <p:attrName>style.visibility</p:attrName>
                                        </p:attrNameLst>
                                      </p:cBhvr>
                                      <p:to>
                                        <p:strVal val="visible"/>
                                      </p:to>
                                    </p:set>
                                    <p:animEffect transition="in" filter="blinds(horizontal)">
                                      <p:cBhvr>
                                        <p:cTn id="24" dur="500"/>
                                        <p:tgtEl>
                                          <p:spTgt spid="3789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Autofit/>
          </a:bodyPr>
          <a:lstStyle/>
          <a:p>
            <a:pPr eaLnBrk="1" hangingPunct="1"/>
            <a:r>
              <a:rPr lang="el-GR" sz="3200" smtClean="0">
                <a:latin typeface="+mn-lt"/>
              </a:rPr>
              <a:t>Επισκόπηση Κατάστασης Διατήρησης (αναλυτικά)</a:t>
            </a:r>
          </a:p>
        </p:txBody>
      </p:sp>
      <p:sp>
        <p:nvSpPr>
          <p:cNvPr id="71683" name="Rectangle 3"/>
          <p:cNvSpPr>
            <a:spLocks noGrp="1" noChangeArrowheads="1"/>
          </p:cNvSpPr>
          <p:nvPr>
            <p:ph idx="1"/>
          </p:nvPr>
        </p:nvSpPr>
        <p:spPr/>
        <p:txBody>
          <a:bodyPr>
            <a:normAutofit/>
          </a:bodyPr>
          <a:lstStyle/>
          <a:p>
            <a:pPr eaLnBrk="1" hangingPunct="1">
              <a:lnSpc>
                <a:spcPct val="130000"/>
              </a:lnSpc>
              <a:buClr>
                <a:schemeClr val="accent1"/>
              </a:buClr>
            </a:pPr>
            <a:r>
              <a:rPr lang="el-GR" sz="2400" dirty="0" smtClean="0"/>
              <a:t>Ερώτημα</a:t>
            </a:r>
          </a:p>
          <a:p>
            <a:pPr eaLnBrk="1" hangingPunct="1">
              <a:lnSpc>
                <a:spcPct val="130000"/>
              </a:lnSpc>
              <a:buClr>
                <a:schemeClr val="accent1"/>
              </a:buClr>
            </a:pPr>
            <a:r>
              <a:rPr lang="el-GR" sz="2400" dirty="0" smtClean="0"/>
              <a:t>Καθορισμός μεταβλητών &amp; κωδικοποίηση</a:t>
            </a:r>
          </a:p>
          <a:p>
            <a:pPr eaLnBrk="1" hangingPunct="1">
              <a:lnSpc>
                <a:spcPct val="130000"/>
              </a:lnSpc>
              <a:buClr>
                <a:schemeClr val="accent1"/>
              </a:buClr>
            </a:pPr>
            <a:r>
              <a:rPr lang="el-GR" sz="2400" dirty="0" smtClean="0"/>
              <a:t>Επιλογή του δείγματος</a:t>
            </a:r>
          </a:p>
          <a:p>
            <a:pPr eaLnBrk="1" hangingPunct="1">
              <a:lnSpc>
                <a:spcPct val="130000"/>
              </a:lnSpc>
              <a:buClr>
                <a:schemeClr val="accent1"/>
              </a:buClr>
            </a:pPr>
            <a:r>
              <a:rPr lang="el-GR" sz="2400" dirty="0" smtClean="0"/>
              <a:t>Εισαγωγή των δεδομένων</a:t>
            </a:r>
          </a:p>
          <a:p>
            <a:pPr eaLnBrk="1" hangingPunct="1">
              <a:lnSpc>
                <a:spcPct val="130000"/>
              </a:lnSpc>
              <a:buClr>
                <a:schemeClr val="accent1"/>
              </a:buClr>
            </a:pPr>
            <a:r>
              <a:rPr lang="el-GR" sz="2400" dirty="0" smtClean="0"/>
              <a:t>Εφαρμογή κατάλληλων στατιστικών εργαλείων</a:t>
            </a:r>
          </a:p>
          <a:p>
            <a:pPr eaLnBrk="1" hangingPunct="1">
              <a:lnSpc>
                <a:spcPct val="130000"/>
              </a:lnSpc>
              <a:buClr>
                <a:schemeClr val="accent1"/>
              </a:buClr>
            </a:pPr>
            <a:r>
              <a:rPr lang="el-GR" sz="2400" dirty="0" smtClean="0"/>
              <a:t>Επιλογή της τεχνικής που θα δώσει την απάντηση</a:t>
            </a:r>
          </a:p>
          <a:p>
            <a:pPr eaLnBrk="1" hangingPunct="1"/>
            <a:endParaRPr lang="el-GR" sz="2400" dirty="0" smtClean="0"/>
          </a:p>
        </p:txBody>
      </p:sp>
    </p:spTree>
    <p:extLst>
      <p:ext uri="{BB962C8B-B14F-4D97-AF65-F5344CB8AC3E}">
        <p14:creationId xmlns:p14="http://schemas.microsoft.com/office/powerpoint/2010/main" val="146665633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rtlCol="0">
            <a:normAutofit/>
          </a:bodyPr>
          <a:lstStyle/>
          <a:p>
            <a:pPr eaLnBrk="1" fontAlgn="auto" hangingPunct="1">
              <a:spcAft>
                <a:spcPts val="0"/>
              </a:spcAft>
              <a:defRPr/>
            </a:pPr>
            <a:r>
              <a:rPr lang="el-GR" sz="3800" dirty="0" smtClean="0">
                <a:latin typeface="+mn-lt"/>
              </a:rPr>
              <a:t>Ερώτημα</a:t>
            </a:r>
          </a:p>
        </p:txBody>
      </p:sp>
      <p:sp>
        <p:nvSpPr>
          <p:cNvPr id="2" name="Rectangle 1"/>
          <p:cNvSpPr/>
          <p:nvPr/>
        </p:nvSpPr>
        <p:spPr>
          <a:xfrm>
            <a:off x="1568981" y="2110085"/>
            <a:ext cx="6026330" cy="1200329"/>
          </a:xfrm>
          <a:prstGeom prst="rect">
            <a:avLst/>
          </a:prstGeom>
          <a:noFill/>
        </p:spPr>
        <p:txBody>
          <a:bodyPr wrap="none" lIns="91440" tIns="45720" rIns="91440" bIns="45720">
            <a:spAutoFit/>
          </a:bodyPr>
          <a:lstStyle/>
          <a:p>
            <a:pPr algn="ctr"/>
            <a:r>
              <a:rPr lang="el-GR" sz="7200" b="1" cap="none" spc="0" dirty="0" smtClean="0">
                <a:ln w="10541" cmpd="sng">
                  <a:solidFill>
                    <a:schemeClr val="accent1">
                      <a:shade val="88000"/>
                      <a:satMod val="110000"/>
                    </a:schemeClr>
                  </a:solidFill>
                  <a:prstDash val="solid"/>
                </a:ln>
                <a:solidFill>
                  <a:schemeClr val="tx2"/>
                </a:solidFill>
                <a:effectLst/>
              </a:rPr>
              <a:t>τι συντηρούμε</a:t>
            </a:r>
            <a:r>
              <a:rPr lang="en-US" sz="7200" b="1" dirty="0">
                <a:ln w="10541" cmpd="sng">
                  <a:solidFill>
                    <a:schemeClr val="accent1">
                      <a:shade val="88000"/>
                      <a:satMod val="110000"/>
                    </a:schemeClr>
                  </a:solidFill>
                  <a:prstDash val="solid"/>
                </a:ln>
                <a:solidFill>
                  <a:schemeClr val="tx2"/>
                </a:solidFill>
              </a:rPr>
              <a:t>;</a:t>
            </a:r>
            <a:endParaRPr lang="en-US" sz="7200" b="1" cap="none" spc="0" dirty="0">
              <a:ln w="10541" cmpd="sng">
                <a:solidFill>
                  <a:schemeClr val="accent1">
                    <a:shade val="88000"/>
                    <a:satMod val="110000"/>
                  </a:schemeClr>
                </a:solidFill>
                <a:prstDash val="solid"/>
              </a:ln>
              <a:solidFill>
                <a:schemeClr val="tx2"/>
              </a:solidFill>
              <a:effectLst/>
            </a:endParaRPr>
          </a:p>
        </p:txBody>
      </p:sp>
    </p:spTree>
    <p:extLst>
      <p:ext uri="{BB962C8B-B14F-4D97-AF65-F5344CB8AC3E}">
        <p14:creationId xmlns:p14="http://schemas.microsoft.com/office/powerpoint/2010/main" val="416807211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sz="3800" dirty="0" smtClean="0">
                <a:latin typeface="+mn-lt"/>
              </a:rPr>
              <a:t>Καθορισμός μεταβλητών &amp; κωδικοποίηση</a:t>
            </a:r>
          </a:p>
        </p:txBody>
      </p:sp>
      <p:sp>
        <p:nvSpPr>
          <p:cNvPr id="73731" name="Rectangle 3"/>
          <p:cNvSpPr>
            <a:spLocks noGrp="1" noChangeArrowheads="1"/>
          </p:cNvSpPr>
          <p:nvPr>
            <p:ph idx="1"/>
          </p:nvPr>
        </p:nvSpPr>
        <p:spPr/>
        <p:txBody>
          <a:bodyPr/>
          <a:lstStyle/>
          <a:p>
            <a:pPr algn="just" eaLnBrk="1" hangingPunct="1">
              <a:buFont typeface="Wingdings" pitchFamily="2" charset="2"/>
              <a:buNone/>
            </a:pPr>
            <a:endParaRPr lang="en-US" sz="2500" dirty="0" smtClean="0"/>
          </a:p>
          <a:p>
            <a:pPr algn="just" eaLnBrk="1" hangingPunct="1">
              <a:buFont typeface="Wingdings" pitchFamily="2" charset="2"/>
              <a:buNone/>
            </a:pPr>
            <a:endParaRPr lang="en-US" sz="2500" dirty="0" smtClean="0"/>
          </a:p>
          <a:p>
            <a:pPr algn="just" eaLnBrk="1" hangingPunct="1">
              <a:buFont typeface="Wingdings" pitchFamily="2" charset="2"/>
              <a:buNone/>
            </a:pPr>
            <a:endParaRPr lang="el-GR" sz="2500" dirty="0" smtClean="0"/>
          </a:p>
        </p:txBody>
      </p:sp>
      <p:sp>
        <p:nvSpPr>
          <p:cNvPr id="73732" name="Oval 4"/>
          <p:cNvSpPr>
            <a:spLocks noChangeArrowheads="1"/>
          </p:cNvSpPr>
          <p:nvPr/>
        </p:nvSpPr>
        <p:spPr bwMode="auto">
          <a:xfrm>
            <a:off x="2195513" y="1275160"/>
            <a:ext cx="2220912" cy="1404938"/>
          </a:xfrm>
          <a:prstGeom prst="ellipse">
            <a:avLst/>
          </a:prstGeom>
          <a:solidFill>
            <a:srgbClr val="993366"/>
          </a:solidFill>
          <a:ln w="9525">
            <a:noFill/>
            <a:round/>
            <a:headEnd/>
            <a:tailEnd/>
          </a:ln>
        </p:spPr>
        <p:txBody>
          <a:bodyPr wrap="none" anchor="ctr"/>
          <a:lstStyle/>
          <a:p>
            <a:pPr algn="ctr" eaLnBrk="0" hangingPunct="0"/>
            <a:r>
              <a:rPr lang="el-GR" sz="2400" b="1" dirty="0">
                <a:solidFill>
                  <a:schemeClr val="bg1"/>
                </a:solidFill>
              </a:rPr>
              <a:t>ΚΑΤΑΣΤΑΣΗ</a:t>
            </a:r>
          </a:p>
        </p:txBody>
      </p:sp>
      <p:sp>
        <p:nvSpPr>
          <p:cNvPr id="73733" name="Text Box 5"/>
          <p:cNvSpPr txBox="1">
            <a:spLocks noChangeArrowheads="1"/>
          </p:cNvSpPr>
          <p:nvPr/>
        </p:nvSpPr>
        <p:spPr bwMode="auto">
          <a:xfrm>
            <a:off x="4752976" y="2749153"/>
            <a:ext cx="1679575" cy="369332"/>
          </a:xfrm>
          <a:prstGeom prst="rect">
            <a:avLst/>
          </a:prstGeom>
          <a:noFill/>
          <a:ln w="9525">
            <a:noFill/>
            <a:miter lim="800000"/>
            <a:headEnd/>
            <a:tailEnd/>
          </a:ln>
        </p:spPr>
        <p:txBody>
          <a:bodyPr>
            <a:spAutoFit/>
          </a:bodyPr>
          <a:lstStyle/>
          <a:p>
            <a:pPr eaLnBrk="0" hangingPunct="0"/>
            <a:endParaRPr lang="el-GR"/>
          </a:p>
        </p:txBody>
      </p:sp>
      <p:sp>
        <p:nvSpPr>
          <p:cNvPr id="73734" name="Oval 6"/>
          <p:cNvSpPr>
            <a:spLocks noChangeArrowheads="1"/>
          </p:cNvSpPr>
          <p:nvPr/>
        </p:nvSpPr>
        <p:spPr bwMode="auto">
          <a:xfrm>
            <a:off x="5076826" y="1275160"/>
            <a:ext cx="2303463" cy="1404938"/>
          </a:xfrm>
          <a:prstGeom prst="ellipse">
            <a:avLst/>
          </a:prstGeom>
          <a:solidFill>
            <a:srgbClr val="993366"/>
          </a:solidFill>
          <a:ln w="9525">
            <a:noFill/>
            <a:round/>
            <a:headEnd/>
            <a:tailEnd/>
          </a:ln>
        </p:spPr>
        <p:txBody>
          <a:bodyPr wrap="none" anchor="ctr"/>
          <a:lstStyle/>
          <a:p>
            <a:pPr algn="ctr" eaLnBrk="0" hangingPunct="0"/>
            <a:r>
              <a:rPr lang="el-GR" sz="2400" b="1">
                <a:solidFill>
                  <a:schemeClr val="bg1"/>
                </a:solidFill>
              </a:rPr>
              <a:t>ΑΞΙΑ</a:t>
            </a:r>
          </a:p>
        </p:txBody>
      </p:sp>
      <p:sp>
        <p:nvSpPr>
          <p:cNvPr id="73735" name="Oval 7"/>
          <p:cNvSpPr>
            <a:spLocks noChangeArrowheads="1"/>
          </p:cNvSpPr>
          <p:nvPr/>
        </p:nvSpPr>
        <p:spPr bwMode="auto">
          <a:xfrm>
            <a:off x="971550" y="3003947"/>
            <a:ext cx="2952750" cy="1727597"/>
          </a:xfrm>
          <a:prstGeom prst="ellipse">
            <a:avLst/>
          </a:prstGeom>
          <a:solidFill>
            <a:schemeClr val="accent1"/>
          </a:solidFill>
          <a:ln w="9525">
            <a:noFill/>
            <a:round/>
            <a:headEnd/>
            <a:tailEnd/>
          </a:ln>
        </p:spPr>
        <p:txBody>
          <a:bodyPr wrap="none" anchor="ctr"/>
          <a:lstStyle/>
          <a:p>
            <a:pPr algn="ctr" eaLnBrk="0" hangingPunct="0"/>
            <a:r>
              <a:rPr lang="el-GR" sz="2000" b="1">
                <a:solidFill>
                  <a:schemeClr val="bg1"/>
                </a:solidFill>
              </a:rPr>
              <a:t>ΠΕΡΙΒΑΛΛΟΝ ΕΥΡΕΣΗΣ</a:t>
            </a:r>
          </a:p>
          <a:p>
            <a:pPr algn="ctr" eaLnBrk="0" hangingPunct="0"/>
            <a:r>
              <a:rPr lang="el-GR" sz="2000" b="1">
                <a:solidFill>
                  <a:schemeClr val="bg1"/>
                </a:solidFill>
              </a:rPr>
              <a:t>ΠΕΡΙΒΑΛΛΟΝ ΕΚΘΕΣΗΣ</a:t>
            </a:r>
            <a:endParaRPr lang="en-US" sz="2000" b="1">
              <a:solidFill>
                <a:schemeClr val="bg1"/>
              </a:solidFill>
            </a:endParaRPr>
          </a:p>
          <a:p>
            <a:pPr algn="ctr" eaLnBrk="0" hangingPunct="0"/>
            <a:r>
              <a:rPr lang="el-GR" sz="2000" b="1">
                <a:solidFill>
                  <a:schemeClr val="bg1"/>
                </a:solidFill>
              </a:rPr>
              <a:t>ΤΕΧΝΟΛΟΓΙΑ</a:t>
            </a:r>
          </a:p>
        </p:txBody>
      </p:sp>
      <p:sp>
        <p:nvSpPr>
          <p:cNvPr id="73736" name="AutoShape 8"/>
          <p:cNvSpPr>
            <a:spLocks noChangeArrowheads="1"/>
          </p:cNvSpPr>
          <p:nvPr/>
        </p:nvSpPr>
        <p:spPr bwMode="auto">
          <a:xfrm>
            <a:off x="3635376" y="2733676"/>
            <a:ext cx="398463" cy="43219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noFill/>
            <a:miter lim="800000"/>
            <a:headEnd/>
            <a:tailEnd/>
          </a:ln>
        </p:spPr>
        <p:txBody>
          <a:bodyPr wrap="none" anchor="ctr"/>
          <a:lstStyle/>
          <a:p>
            <a:endParaRPr lang="el-GR"/>
          </a:p>
        </p:txBody>
      </p:sp>
    </p:spTree>
    <p:extLst>
      <p:ext uri="{BB962C8B-B14F-4D97-AF65-F5344CB8AC3E}">
        <p14:creationId xmlns:p14="http://schemas.microsoft.com/office/powerpoint/2010/main" val="41257837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Τι είναι μελέτη συντήρησης;</a:t>
            </a:r>
          </a:p>
        </p:txBody>
      </p:sp>
      <p:sp>
        <p:nvSpPr>
          <p:cNvPr id="139271" name="Rectangle 7"/>
          <p:cNvSpPr>
            <a:spLocks noGrp="1" noChangeArrowheads="1"/>
          </p:cNvSpPr>
          <p:nvPr>
            <p:ph idx="1"/>
          </p:nvPr>
        </p:nvSpPr>
        <p:spPr>
          <a:xfrm>
            <a:off x="179512" y="1177884"/>
            <a:ext cx="8640960" cy="2762018"/>
          </a:xfrm>
        </p:spPr>
        <p:txBody>
          <a:bodyPr rtlCol="0">
            <a:normAutofit/>
          </a:bodyPr>
          <a:lstStyle/>
          <a:p>
            <a:pPr marL="0" indent="0" eaLnBrk="1" fontAlgn="auto" hangingPunct="1">
              <a:spcBef>
                <a:spcPts val="600"/>
              </a:spcBef>
              <a:spcAft>
                <a:spcPts val="0"/>
              </a:spcAft>
              <a:buFont typeface="Wingdings" pitchFamily="2" charset="2"/>
              <a:buNone/>
              <a:defRPr/>
            </a:pPr>
            <a:r>
              <a:rPr lang="en-GB" sz="2000" dirty="0" smtClean="0"/>
              <a:t>“</a:t>
            </a:r>
            <a:r>
              <a:rPr lang="el-GR" sz="2000" dirty="0" smtClean="0"/>
              <a:t>Μια γενική έρευνα επισκόπησης ή εργαλείο για την αντιμετώπιση βασικών αναγκών συντήρησης και διατήρησης μέσα σε ένα </a:t>
            </a:r>
            <a:r>
              <a:rPr lang="el-GR" sz="2000" dirty="0" smtClean="0"/>
              <a:t>μουσείο. </a:t>
            </a:r>
          </a:p>
          <a:p>
            <a:pPr marL="0" indent="0" eaLnBrk="1" fontAlgn="auto" hangingPunct="1">
              <a:spcBef>
                <a:spcPts val="600"/>
              </a:spcBef>
              <a:spcAft>
                <a:spcPts val="0"/>
              </a:spcAft>
              <a:buFont typeface="Wingdings" pitchFamily="2" charset="2"/>
              <a:buNone/>
              <a:defRPr/>
            </a:pPr>
            <a:r>
              <a:rPr lang="el-GR" sz="2000" dirty="0" smtClean="0"/>
              <a:t>Ο</a:t>
            </a:r>
            <a:r>
              <a:rPr lang="el-GR" sz="2000" dirty="0" smtClean="0"/>
              <a:t> </a:t>
            </a:r>
            <a:r>
              <a:rPr lang="el-GR" sz="2000" dirty="0" smtClean="0"/>
              <a:t>όρος </a:t>
            </a:r>
            <a:r>
              <a:rPr lang="el-GR" sz="2000" b="1" dirty="0" smtClean="0"/>
              <a:t>επισκόπηση</a:t>
            </a:r>
            <a:r>
              <a:rPr lang="el-GR" sz="2000" dirty="0" smtClean="0"/>
              <a:t> εμπεριέχει οποιαδήποτε </a:t>
            </a:r>
            <a:r>
              <a:rPr lang="el-GR" sz="2000" dirty="0" smtClean="0"/>
              <a:t>προσέγγιση που </a:t>
            </a:r>
            <a:r>
              <a:rPr lang="el-GR" sz="2000" dirty="0" smtClean="0"/>
              <a:t>χρησιμοποιούν οι συντηρητές για την </a:t>
            </a:r>
            <a:r>
              <a:rPr lang="el-GR" sz="2000" b="1" dirty="0" smtClean="0"/>
              <a:t>επιθεώρηση</a:t>
            </a:r>
            <a:r>
              <a:rPr lang="el-GR" sz="2000" dirty="0" smtClean="0"/>
              <a:t> της </a:t>
            </a:r>
            <a:r>
              <a:rPr lang="el-GR" sz="2000" b="1" dirty="0" smtClean="0"/>
              <a:t>κατάστασης διατήρησης </a:t>
            </a:r>
            <a:r>
              <a:rPr lang="el-GR" sz="2000" dirty="0" smtClean="0"/>
              <a:t>των συλλογών μέσα στα μουσεία. Σε αυτές </a:t>
            </a:r>
            <a:r>
              <a:rPr lang="el-GR" sz="2000" dirty="0" smtClean="0"/>
              <a:t>τις προσεγγίσεις περιλαμβάνονται</a:t>
            </a:r>
            <a:r>
              <a:rPr lang="el-GR" sz="2000" dirty="0" smtClean="0"/>
              <a:t>, επιμέρους μελέτες </a:t>
            </a:r>
            <a:r>
              <a:rPr lang="el-GR" sz="2000" dirty="0" smtClean="0"/>
              <a:t>μεμονωμένων </a:t>
            </a:r>
            <a:r>
              <a:rPr lang="el-GR" sz="2000" dirty="0" smtClean="0"/>
              <a:t>αντικειμένων του μουσείου, γενικές έρευνες των συλλογών ή της αποθήκευσης, και μελέτες των χαρακτηριστικών του κτηρίου ή των περιβαλλοντικών συνθηκών επικεντρωμένες σε συγκεκριμένα θέματα</a:t>
            </a:r>
            <a:r>
              <a:rPr lang="en-GB" sz="2000" dirty="0" smtClean="0"/>
              <a:t>”</a:t>
            </a:r>
            <a:endParaRPr lang="en-US" sz="2200" dirty="0" smtClean="0">
              <a:solidFill>
                <a:srgbClr val="808080"/>
              </a:solidFill>
            </a:endParaRPr>
          </a:p>
        </p:txBody>
      </p:sp>
      <p:pic>
        <p:nvPicPr>
          <p:cNvPr id="4" name="Picture 2" descr="http://icons.iconarchive.com/icons/graphicloads/filetype/256/pdf-icon.png">
            <a:hlinkClick r:id="rId2"/>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20" y="3997922"/>
            <a:ext cx="874648" cy="8746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331640" y="3850470"/>
            <a:ext cx="4572000" cy="1169551"/>
          </a:xfrm>
          <a:prstGeom prst="rect">
            <a:avLst/>
          </a:prstGeom>
        </p:spPr>
        <p:txBody>
          <a:bodyPr>
            <a:spAutoFit/>
          </a:bodyPr>
          <a:lstStyle/>
          <a:p>
            <a:pPr>
              <a:defRPr/>
            </a:pPr>
            <a:r>
              <a:rPr lang="el-GR" sz="1400" dirty="0" err="1" smtClean="0"/>
              <a:t>Sara</a:t>
            </a:r>
            <a:r>
              <a:rPr lang="el-GR" sz="1400" dirty="0" smtClean="0"/>
              <a:t> </a:t>
            </a:r>
            <a:r>
              <a:rPr lang="el-GR" sz="1400" dirty="0" err="1"/>
              <a:t>Wolf</a:t>
            </a:r>
            <a:r>
              <a:rPr lang="el-GR" sz="1400" dirty="0"/>
              <a:t> </a:t>
            </a:r>
            <a:r>
              <a:rPr lang="en-GB" sz="1400" dirty="0"/>
              <a:t>Green</a:t>
            </a:r>
            <a:r>
              <a:rPr lang="el-GR" sz="1400" dirty="0"/>
              <a:t>,</a:t>
            </a:r>
            <a:r>
              <a:rPr lang="en-GB" sz="1400" dirty="0"/>
              <a:t> The Conservation Assessment: a tool for planning, implementing, and fundraising/Conservation Survey/Assessment Project, </a:t>
            </a:r>
            <a:r>
              <a:rPr lang="en-US" sz="1400" dirty="0"/>
              <a:t>Washington, D.C. : National Institute for the Conservation of Cultural Property and the Getty Conservation Institute, 1991</a:t>
            </a:r>
          </a:p>
        </p:txBody>
      </p:sp>
    </p:spTree>
    <p:extLst>
      <p:ext uri="{BB962C8B-B14F-4D97-AF65-F5344CB8AC3E}">
        <p14:creationId xmlns:p14="http://schemas.microsoft.com/office/powerpoint/2010/main" val="365116041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Μεταβλητή Περιβάλλον εύρεσης</a:t>
            </a:r>
          </a:p>
        </p:txBody>
      </p:sp>
      <p:graphicFrame>
        <p:nvGraphicFramePr>
          <p:cNvPr id="2" name="Diagram 1"/>
          <p:cNvGraphicFramePr/>
          <p:nvPr>
            <p:extLst>
              <p:ext uri="{D42A27DB-BD31-4B8C-83A1-F6EECF244321}">
                <p14:modId xmlns:p14="http://schemas.microsoft.com/office/powerpoint/2010/main" val="731208141"/>
              </p:ext>
            </p:extLst>
          </p:nvPr>
        </p:nvGraphicFramePr>
        <p:xfrm>
          <a:off x="251520" y="1131590"/>
          <a:ext cx="8532812" cy="339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2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 Μεταβλητή Περιβάλλον έκθεσης</a:t>
            </a:r>
          </a:p>
        </p:txBody>
      </p:sp>
      <p:graphicFrame>
        <p:nvGraphicFramePr>
          <p:cNvPr id="2" name="Diagram 1"/>
          <p:cNvGraphicFramePr/>
          <p:nvPr>
            <p:extLst>
              <p:ext uri="{D42A27DB-BD31-4B8C-83A1-F6EECF244321}">
                <p14:modId xmlns:p14="http://schemas.microsoft.com/office/powerpoint/2010/main" val="3885345082"/>
              </p:ext>
            </p:extLst>
          </p:nvPr>
        </p:nvGraphicFramePr>
        <p:xfrm>
          <a:off x="395536" y="1059582"/>
          <a:ext cx="8459787"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09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Μεταβλητή Τεχνολογία</a:t>
            </a:r>
          </a:p>
        </p:txBody>
      </p:sp>
      <p:graphicFrame>
        <p:nvGraphicFramePr>
          <p:cNvPr id="2" name="Diagram 1"/>
          <p:cNvGraphicFramePr/>
          <p:nvPr>
            <p:extLst>
              <p:ext uri="{D42A27DB-BD31-4B8C-83A1-F6EECF244321}">
                <p14:modId xmlns:p14="http://schemas.microsoft.com/office/powerpoint/2010/main" val="1205092378"/>
              </p:ext>
            </p:extLst>
          </p:nvPr>
        </p:nvGraphicFramePr>
        <p:xfrm>
          <a:off x="395536" y="1059582"/>
          <a:ext cx="8532812"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55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Μεταβλητή - Κατάσταση διατήρησης</a:t>
            </a:r>
          </a:p>
        </p:txBody>
      </p:sp>
      <p:graphicFrame>
        <p:nvGraphicFramePr>
          <p:cNvPr id="2" name="Diagram 1"/>
          <p:cNvGraphicFramePr/>
          <p:nvPr>
            <p:extLst>
              <p:ext uri="{D42A27DB-BD31-4B8C-83A1-F6EECF244321}">
                <p14:modId xmlns:p14="http://schemas.microsoft.com/office/powerpoint/2010/main" val="1930750281"/>
              </p:ext>
            </p:extLst>
          </p:nvPr>
        </p:nvGraphicFramePr>
        <p:xfrm>
          <a:off x="323528" y="987574"/>
          <a:ext cx="8532812"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24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2735796" y="3799900"/>
            <a:ext cx="648072" cy="121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ectangle 34"/>
          <p:cNvSpPr/>
          <p:nvPr/>
        </p:nvSpPr>
        <p:spPr>
          <a:xfrm>
            <a:off x="2123728" y="0"/>
            <a:ext cx="201622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Content Placeholder 3"/>
          <p:cNvSpPr>
            <a:spLocks noGrp="1"/>
          </p:cNvSpPr>
          <p:nvPr>
            <p:ph idx="13"/>
          </p:nvPr>
        </p:nvSpPr>
        <p:spPr>
          <a:xfrm>
            <a:off x="0" y="1947718"/>
            <a:ext cx="2123728" cy="3003744"/>
          </a:xfrm>
        </p:spPr>
        <p:txBody>
          <a:bodyPr>
            <a:normAutofit/>
          </a:bodyPr>
          <a:lstStyle/>
          <a:p>
            <a:pPr marL="0" indent="0" algn="ctr">
              <a:buNone/>
            </a:pPr>
            <a:r>
              <a:rPr lang="el-GR" dirty="0" smtClean="0"/>
              <a:t>Μεταβλητή</a:t>
            </a:r>
          </a:p>
          <a:p>
            <a:pPr marL="0" indent="0" algn="ctr">
              <a:buNone/>
            </a:pPr>
            <a:r>
              <a:rPr lang="el-GR" dirty="0" smtClean="0"/>
              <a:t>Αξία</a:t>
            </a:r>
            <a:endParaRPr lang="el-GR" dirty="0"/>
          </a:p>
        </p:txBody>
      </p:sp>
      <p:graphicFrame>
        <p:nvGraphicFramePr>
          <p:cNvPr id="2" name="Diagram 1"/>
          <p:cNvGraphicFramePr/>
          <p:nvPr>
            <p:extLst>
              <p:ext uri="{D42A27DB-BD31-4B8C-83A1-F6EECF244321}">
                <p14:modId xmlns:p14="http://schemas.microsoft.com/office/powerpoint/2010/main" val="658508744"/>
              </p:ext>
            </p:extLst>
          </p:nvPr>
        </p:nvGraphicFramePr>
        <p:xfrm>
          <a:off x="2267744" y="169988"/>
          <a:ext cx="4680520" cy="434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0" name="Elbow Connector 49"/>
          <p:cNvCxnSpPr/>
          <p:nvPr/>
        </p:nvCxnSpPr>
        <p:spPr>
          <a:xfrm rot="5400000" flipH="1" flipV="1">
            <a:off x="3978000" y="-143912"/>
            <a:ext cx="1629443" cy="4639391"/>
          </a:xfrm>
          <a:prstGeom prst="bentConnector4">
            <a:avLst>
              <a:gd name="adj1" fmla="val -105857"/>
              <a:gd name="adj2" fmla="val 96160"/>
            </a:avLst>
          </a:prstGeom>
          <a:ln w="19050">
            <a:solidFill>
              <a:srgbClr val="9900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7013100" y="304835"/>
            <a:ext cx="2109964" cy="4985214"/>
            <a:chOff x="7013100" y="304835"/>
            <a:chExt cx="2109964" cy="4985214"/>
          </a:xfrm>
        </p:grpSpPr>
        <p:grpSp>
          <p:nvGrpSpPr>
            <p:cNvPr id="45" name="Group 44"/>
            <p:cNvGrpSpPr/>
            <p:nvPr/>
          </p:nvGrpSpPr>
          <p:grpSpPr>
            <a:xfrm>
              <a:off x="7130059" y="1098240"/>
              <a:ext cx="1993005" cy="4191809"/>
              <a:chOff x="7130059" y="1098240"/>
              <a:chExt cx="1993005" cy="4191809"/>
            </a:xfrm>
          </p:grpSpPr>
          <p:sp>
            <p:nvSpPr>
              <p:cNvPr id="5" name="Straight Connector 3"/>
              <p:cNvSpPr/>
              <p:nvPr/>
            </p:nvSpPr>
            <p:spPr>
              <a:xfrm>
                <a:off x="7266207" y="3556494"/>
                <a:ext cx="548622" cy="238575"/>
              </a:xfrm>
              <a:custGeom>
                <a:avLst/>
                <a:gdLst/>
                <a:ahLst/>
                <a:cxnLst/>
                <a:rect l="0" t="0" r="0" b="0"/>
                <a:pathLst>
                  <a:path>
                    <a:moveTo>
                      <a:pt x="0" y="0"/>
                    </a:moveTo>
                    <a:lnTo>
                      <a:pt x="0" y="64972"/>
                    </a:lnTo>
                    <a:lnTo>
                      <a:pt x="374363" y="64972"/>
                    </a:lnTo>
                    <a:lnTo>
                      <a:pt x="374363" y="12994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a:off x="7266207" y="3556494"/>
                <a:ext cx="548622" cy="238575"/>
              </a:xfrm>
              <a:custGeom>
                <a:avLst/>
                <a:gdLst/>
                <a:ahLst/>
                <a:cxnLst/>
                <a:rect l="0" t="0" r="0" b="0"/>
                <a:pathLst>
                  <a:path>
                    <a:moveTo>
                      <a:pt x="374363" y="0"/>
                    </a:moveTo>
                    <a:lnTo>
                      <a:pt x="374363" y="64972"/>
                    </a:lnTo>
                    <a:lnTo>
                      <a:pt x="0" y="64972"/>
                    </a:lnTo>
                    <a:lnTo>
                      <a:pt x="0" y="12994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7266207" y="1361062"/>
                <a:ext cx="906814" cy="568036"/>
                <a:chOff x="1326911" y="2636722"/>
                <a:chExt cx="618782" cy="309391"/>
              </a:xfrm>
            </p:grpSpPr>
            <p:sp>
              <p:nvSpPr>
                <p:cNvPr id="26" name="Rectangle 25"/>
                <p:cNvSpPr/>
                <p:nvPr/>
              </p:nvSpPr>
              <p:spPr>
                <a:xfrm>
                  <a:off x="1326911" y="2636722"/>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1326911" y="2636722"/>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1" u="none" strike="noStrike" kern="1200" cap="none" normalizeH="0" baseline="0" dirty="0" smtClean="0">
                      <a:ln>
                        <a:noFill/>
                      </a:ln>
                      <a:solidFill>
                        <a:schemeClr val="bg1"/>
                      </a:solidFill>
                      <a:effectLst/>
                      <a:latin typeface="+mn-lt"/>
                      <a:cs typeface="Arial" charset="0"/>
                    </a:rPr>
                    <a:t>Αισθητική αξία</a:t>
                  </a:r>
                  <a:endParaRPr kumimoji="0" lang="el-GR" altLang="el-GR" sz="1100" b="0" i="0" u="none" strike="noStrike" kern="1200" cap="none" normalizeH="0" baseline="0" dirty="0" smtClean="0">
                    <a:ln>
                      <a:noFill/>
                    </a:ln>
                    <a:solidFill>
                      <a:schemeClr val="bg1"/>
                    </a:solidFill>
                    <a:effectLst/>
                    <a:latin typeface="+mn-lt"/>
                    <a:cs typeface="Arial" charset="0"/>
                  </a:endParaRPr>
                </a:p>
              </p:txBody>
            </p:sp>
          </p:grpSp>
          <p:grpSp>
            <p:nvGrpSpPr>
              <p:cNvPr id="8" name="Group 7"/>
              <p:cNvGrpSpPr/>
              <p:nvPr/>
            </p:nvGrpSpPr>
            <p:grpSpPr>
              <a:xfrm>
                <a:off x="7266207" y="2001995"/>
                <a:ext cx="906814" cy="568036"/>
                <a:chOff x="1326911" y="3076057"/>
                <a:chExt cx="618782" cy="309391"/>
              </a:xfrm>
            </p:grpSpPr>
            <p:sp>
              <p:nvSpPr>
                <p:cNvPr id="24" name="Rectangle 23"/>
                <p:cNvSpPr/>
                <p:nvPr/>
              </p:nvSpPr>
              <p:spPr>
                <a:xfrm>
                  <a:off x="1326911" y="3076057"/>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24"/>
                <p:cNvSpPr/>
                <p:nvPr/>
              </p:nvSpPr>
              <p:spPr>
                <a:xfrm>
                  <a:off x="1326911" y="3076057"/>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1" u="none" strike="noStrike" kern="1200" cap="none" normalizeH="0" baseline="0" smtClean="0">
                      <a:ln>
                        <a:noFill/>
                      </a:ln>
                      <a:solidFill>
                        <a:schemeClr val="bg1"/>
                      </a:solidFill>
                      <a:effectLst/>
                      <a:latin typeface="+mn-lt"/>
                      <a:cs typeface="Arial" charset="0"/>
                    </a:rPr>
                    <a:t>Συμβολική αξία</a:t>
                  </a:r>
                  <a:endParaRPr kumimoji="0" lang="el-GR" altLang="el-GR" sz="1100" b="0" i="0" u="none" strike="noStrike" kern="1200" cap="none" normalizeH="0" baseline="0" smtClean="0">
                    <a:ln>
                      <a:noFill/>
                    </a:ln>
                    <a:solidFill>
                      <a:schemeClr val="bg1"/>
                    </a:solidFill>
                    <a:effectLst/>
                    <a:latin typeface="+mn-lt"/>
                    <a:cs typeface="Arial" charset="0"/>
                  </a:endParaRPr>
                </a:p>
              </p:txBody>
            </p:sp>
          </p:grpSp>
          <p:grpSp>
            <p:nvGrpSpPr>
              <p:cNvPr id="9" name="Group 8"/>
              <p:cNvGrpSpPr/>
              <p:nvPr/>
            </p:nvGrpSpPr>
            <p:grpSpPr>
              <a:xfrm>
                <a:off x="7266207" y="2625884"/>
                <a:ext cx="906814" cy="568036"/>
                <a:chOff x="1326911" y="3515392"/>
                <a:chExt cx="618782" cy="309391"/>
              </a:xfrm>
            </p:grpSpPr>
            <p:sp>
              <p:nvSpPr>
                <p:cNvPr id="22" name="Rectangle 21"/>
                <p:cNvSpPr/>
                <p:nvPr/>
              </p:nvSpPr>
              <p:spPr>
                <a:xfrm>
                  <a:off x="1326911" y="3515392"/>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1326911" y="3515392"/>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1" u="none" strike="noStrike" kern="1200" cap="none" normalizeH="0" baseline="0" smtClean="0">
                      <a:ln>
                        <a:noFill/>
                      </a:ln>
                      <a:solidFill>
                        <a:schemeClr val="bg1"/>
                      </a:solidFill>
                      <a:effectLst/>
                      <a:latin typeface="+mn-lt"/>
                      <a:cs typeface="Arial" charset="0"/>
                    </a:rPr>
                    <a:t>Επιστημονική αξία</a:t>
                  </a:r>
                  <a:endParaRPr kumimoji="0" lang="el-GR" altLang="el-GR" sz="1100" b="0" i="0" u="none" strike="noStrike" kern="1200" cap="none" normalizeH="0" baseline="0" smtClean="0">
                    <a:ln>
                      <a:noFill/>
                    </a:ln>
                    <a:solidFill>
                      <a:schemeClr val="bg1"/>
                    </a:solidFill>
                    <a:effectLst/>
                    <a:latin typeface="+mn-lt"/>
                    <a:cs typeface="Arial" charset="0"/>
                  </a:endParaRPr>
                </a:p>
              </p:txBody>
            </p:sp>
          </p:grpSp>
          <p:grpSp>
            <p:nvGrpSpPr>
              <p:cNvPr id="10" name="Group 9"/>
              <p:cNvGrpSpPr/>
              <p:nvPr/>
            </p:nvGrpSpPr>
            <p:grpSpPr>
              <a:xfrm>
                <a:off x="7266207" y="3237884"/>
                <a:ext cx="906814" cy="568036"/>
                <a:chOff x="1701274" y="3954728"/>
                <a:chExt cx="618782" cy="309391"/>
              </a:xfrm>
            </p:grpSpPr>
            <p:sp>
              <p:nvSpPr>
                <p:cNvPr id="20" name="Rectangle 19"/>
                <p:cNvSpPr/>
                <p:nvPr/>
              </p:nvSpPr>
              <p:spPr>
                <a:xfrm>
                  <a:off x="1701274" y="3954728"/>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1701274" y="3954728"/>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1" u="none" strike="noStrike" kern="1200" cap="none" normalizeH="0" baseline="0" dirty="0" smtClean="0">
                      <a:ln>
                        <a:noFill/>
                      </a:ln>
                      <a:solidFill>
                        <a:schemeClr val="bg1"/>
                      </a:solidFill>
                      <a:effectLst/>
                      <a:latin typeface="+mn-lt"/>
                      <a:cs typeface="Arial" charset="0"/>
                    </a:rPr>
                    <a:t>Τεχνολογική αξία</a:t>
                  </a:r>
                  <a:endParaRPr kumimoji="0" lang="el-GR" altLang="el-GR" sz="1100" b="0" i="0" u="none" strike="noStrike" kern="1200" cap="none" normalizeH="0" baseline="0" dirty="0" smtClean="0">
                    <a:ln>
                      <a:noFill/>
                    </a:ln>
                    <a:solidFill>
                      <a:schemeClr val="bg1"/>
                    </a:solidFill>
                    <a:effectLst/>
                    <a:latin typeface="+mn-lt"/>
                    <a:cs typeface="Arial" charset="0"/>
                  </a:endParaRPr>
                </a:p>
              </p:txBody>
            </p:sp>
          </p:grpSp>
          <p:grpSp>
            <p:nvGrpSpPr>
              <p:cNvPr id="11" name="Group 10"/>
              <p:cNvGrpSpPr/>
              <p:nvPr/>
            </p:nvGrpSpPr>
            <p:grpSpPr>
              <a:xfrm>
                <a:off x="7266207" y="3922034"/>
                <a:ext cx="906814" cy="568036"/>
                <a:chOff x="1326911" y="4394063"/>
                <a:chExt cx="618782" cy="309391"/>
              </a:xfrm>
            </p:grpSpPr>
            <p:sp>
              <p:nvSpPr>
                <p:cNvPr id="18" name="Rectangle 17"/>
                <p:cNvSpPr/>
                <p:nvPr/>
              </p:nvSpPr>
              <p:spPr>
                <a:xfrm>
                  <a:off x="1326911" y="4394063"/>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1326911" y="4394063"/>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kern="1200" cap="none" normalizeH="0" baseline="0" smtClean="0">
                      <a:ln>
                        <a:noFill/>
                      </a:ln>
                      <a:solidFill>
                        <a:schemeClr val="bg1"/>
                      </a:solidFill>
                      <a:effectLst/>
                      <a:latin typeface="+mn-lt"/>
                      <a:cs typeface="Arial" charset="0"/>
                    </a:rPr>
                    <a:t>Υλικό</a:t>
                  </a:r>
                </a:p>
              </p:txBody>
            </p:sp>
          </p:grpSp>
          <p:grpSp>
            <p:nvGrpSpPr>
              <p:cNvPr id="12" name="Group 11"/>
              <p:cNvGrpSpPr/>
              <p:nvPr/>
            </p:nvGrpSpPr>
            <p:grpSpPr>
              <a:xfrm>
                <a:off x="8219777" y="3921776"/>
                <a:ext cx="903287" cy="568036"/>
                <a:chOff x="2075637" y="4394063"/>
                <a:chExt cx="618782" cy="309391"/>
              </a:xfrm>
            </p:grpSpPr>
            <p:sp>
              <p:nvSpPr>
                <p:cNvPr id="16" name="Rectangle 15"/>
                <p:cNvSpPr/>
                <p:nvPr/>
              </p:nvSpPr>
              <p:spPr>
                <a:xfrm>
                  <a:off x="2075637" y="4394063"/>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2075637" y="4394063"/>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kern="1200" cap="none" normalizeH="0" baseline="0" smtClean="0">
                      <a:ln>
                        <a:noFill/>
                      </a:ln>
                      <a:solidFill>
                        <a:schemeClr val="bg1"/>
                      </a:solidFill>
                      <a:effectLst/>
                      <a:latin typeface="+mn-lt"/>
                      <a:cs typeface="Arial" charset="0"/>
                    </a:rPr>
                    <a:t>Τεχνική</a:t>
                  </a:r>
                </a:p>
              </p:txBody>
            </p:sp>
          </p:grpSp>
          <p:grpSp>
            <p:nvGrpSpPr>
              <p:cNvPr id="13" name="Group 12"/>
              <p:cNvGrpSpPr/>
              <p:nvPr/>
            </p:nvGrpSpPr>
            <p:grpSpPr>
              <a:xfrm>
                <a:off x="7266207" y="4552336"/>
                <a:ext cx="906814" cy="568036"/>
                <a:chOff x="1326911" y="4833398"/>
                <a:chExt cx="618782" cy="309391"/>
              </a:xfrm>
            </p:grpSpPr>
            <p:sp>
              <p:nvSpPr>
                <p:cNvPr id="14" name="Rectangle 13"/>
                <p:cNvSpPr/>
                <p:nvPr/>
              </p:nvSpPr>
              <p:spPr>
                <a:xfrm>
                  <a:off x="1326911" y="4833398"/>
                  <a:ext cx="618782" cy="3093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1326911" y="4833398"/>
                  <a:ext cx="618782" cy="30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1" u="none" strike="noStrike" kern="1200" cap="none" normalizeH="0" baseline="0" smtClean="0">
                      <a:ln>
                        <a:noFill/>
                      </a:ln>
                      <a:solidFill>
                        <a:schemeClr val="bg1"/>
                      </a:solidFill>
                      <a:effectLst/>
                      <a:latin typeface="+mn-lt"/>
                      <a:cs typeface="Arial" charset="0"/>
                    </a:rPr>
                    <a:t>Αυθεντικότητα</a:t>
                  </a:r>
                  <a:endParaRPr kumimoji="0" lang="el-GR" altLang="el-GR" sz="1100" b="0" i="0" u="none" strike="noStrike" kern="1200" cap="none" normalizeH="0" baseline="0" smtClean="0">
                    <a:ln>
                      <a:noFill/>
                    </a:ln>
                    <a:solidFill>
                      <a:schemeClr val="bg1"/>
                    </a:solidFill>
                    <a:effectLst/>
                    <a:latin typeface="+mn-lt"/>
                    <a:cs typeface="Arial" charset="0"/>
                  </a:endParaRPr>
                </a:p>
              </p:txBody>
            </p:sp>
          </p:grpSp>
          <p:sp>
            <p:nvSpPr>
              <p:cNvPr id="28" name="Straight Connector 3"/>
              <p:cNvSpPr/>
              <p:nvPr/>
            </p:nvSpPr>
            <p:spPr>
              <a:xfrm>
                <a:off x="7130059" y="1784057"/>
                <a:ext cx="249847" cy="1094628"/>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traight Connector 3"/>
              <p:cNvSpPr/>
              <p:nvPr/>
            </p:nvSpPr>
            <p:spPr>
              <a:xfrm>
                <a:off x="7130059" y="4382659"/>
                <a:ext cx="1580270" cy="907390"/>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3"/>
              <p:cNvSpPr/>
              <p:nvPr/>
            </p:nvSpPr>
            <p:spPr>
              <a:xfrm>
                <a:off x="7130169" y="1191385"/>
                <a:ext cx="236177" cy="907390"/>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3"/>
              <p:cNvSpPr/>
              <p:nvPr/>
            </p:nvSpPr>
            <p:spPr>
              <a:xfrm>
                <a:off x="7130059" y="2420441"/>
                <a:ext cx="236287" cy="2203799"/>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Straight Connector 3"/>
              <p:cNvSpPr/>
              <p:nvPr/>
            </p:nvSpPr>
            <p:spPr>
              <a:xfrm>
                <a:off x="7130059" y="3073166"/>
                <a:ext cx="673456" cy="898348"/>
              </a:xfrm>
              <a:custGeom>
                <a:avLst/>
                <a:gdLst/>
                <a:ahLst/>
                <a:cxnLst/>
                <a:rect l="0" t="0" r="0" b="0"/>
                <a:pathLst>
                  <a:path>
                    <a:moveTo>
                      <a:pt x="0" y="0"/>
                    </a:moveTo>
                    <a:lnTo>
                      <a:pt x="0" y="494226"/>
                    </a:lnTo>
                    <a:lnTo>
                      <a:pt x="161160" y="4942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33" name="Straight Connector 32"/>
              <p:cNvCxnSpPr/>
              <p:nvPr/>
            </p:nvCxnSpPr>
            <p:spPr>
              <a:xfrm flipV="1">
                <a:off x="7132245" y="1098240"/>
                <a:ext cx="0" cy="37777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2"/>
                <a:endCxn id="18" idx="0"/>
              </p:cNvCxnSpPr>
              <p:nvPr/>
            </p:nvCxnSpPr>
            <p:spPr>
              <a:xfrm>
                <a:off x="7719614" y="3805920"/>
                <a:ext cx="0" cy="1161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0" idx="3"/>
                <a:endCxn id="16" idx="0"/>
              </p:cNvCxnSpPr>
              <p:nvPr/>
            </p:nvCxnSpPr>
            <p:spPr>
              <a:xfrm>
                <a:off x="8173021" y="3521902"/>
                <a:ext cx="498400" cy="399874"/>
              </a:xfrm>
              <a:prstGeom prst="bentConnector2">
                <a:avLst/>
              </a:prstGeom>
              <a:ln w="19050"/>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013100" y="304835"/>
              <a:ext cx="912735" cy="456367"/>
              <a:chOff x="113184" y="648720"/>
              <a:chExt cx="912735" cy="456367"/>
            </a:xfrm>
          </p:grpSpPr>
          <p:sp>
            <p:nvSpPr>
              <p:cNvPr id="40" name="Rectangle 39"/>
              <p:cNvSpPr/>
              <p:nvPr/>
            </p:nvSpPr>
            <p:spPr>
              <a:xfrm>
                <a:off x="113184" y="648720"/>
                <a:ext cx="912735" cy="456367"/>
              </a:xfrm>
              <a:prstGeom prst="rect">
                <a:avLst/>
              </a:prstGeom>
              <a:solidFill>
                <a:srgbClr val="769D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40"/>
              <p:cNvSpPr/>
              <p:nvPr/>
            </p:nvSpPr>
            <p:spPr>
              <a:xfrm>
                <a:off x="113184" y="648720"/>
                <a:ext cx="912735" cy="4563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kern="1200" cap="none" normalizeH="0" baseline="0" dirty="0" smtClean="0">
                    <a:ln>
                      <a:noFill/>
                    </a:ln>
                    <a:solidFill>
                      <a:schemeClr val="bg1"/>
                    </a:solidFill>
                    <a:effectLst/>
                    <a:latin typeface="+mn-lt"/>
                    <a:cs typeface="Arial" charset="0"/>
                  </a:rPr>
                  <a:t>ΠΟΛΙΤΙΣΤΙΚΕΣ</a:t>
                </a:r>
              </a:p>
            </p:txBody>
          </p:sp>
        </p:grpSp>
        <p:cxnSp>
          <p:nvCxnSpPr>
            <p:cNvPr id="43" name="Straight Connector 42"/>
            <p:cNvCxnSpPr/>
            <p:nvPr/>
          </p:nvCxnSpPr>
          <p:spPr>
            <a:xfrm flipV="1">
              <a:off x="7135200" y="793626"/>
              <a:ext cx="0" cy="45701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723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trips(upRight)">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Κωδικοποίηση μεταβλητών</a:t>
            </a:r>
          </a:p>
        </p:txBody>
      </p:sp>
      <p:graphicFrame>
        <p:nvGraphicFramePr>
          <p:cNvPr id="2" name="Diagram 1"/>
          <p:cNvGraphicFramePr/>
          <p:nvPr>
            <p:extLst>
              <p:ext uri="{D42A27DB-BD31-4B8C-83A1-F6EECF244321}">
                <p14:modId xmlns:p14="http://schemas.microsoft.com/office/powerpoint/2010/main" val="1221505499"/>
              </p:ext>
            </p:extLst>
          </p:nvPr>
        </p:nvGraphicFramePr>
        <p:xfrm>
          <a:off x="912814" y="1191816"/>
          <a:ext cx="7704137" cy="334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22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l-GR" sz="3600" smtClean="0"/>
              <a:t>Κωδικοποίηση μεταβλητών</a:t>
            </a:r>
          </a:p>
        </p:txBody>
      </p:sp>
      <p:graphicFrame>
        <p:nvGraphicFramePr>
          <p:cNvPr id="154104" name="Group 5624"/>
          <p:cNvGraphicFramePr>
            <a:graphicFrameLocks noGrp="1"/>
          </p:cNvGraphicFramePr>
          <p:nvPr>
            <p:ph idx="1"/>
            <p:extLst>
              <p:ext uri="{D42A27DB-BD31-4B8C-83A1-F6EECF244321}">
                <p14:modId xmlns:p14="http://schemas.microsoft.com/office/powerpoint/2010/main" val="3978182561"/>
              </p:ext>
            </p:extLst>
          </p:nvPr>
        </p:nvGraphicFramePr>
        <p:xfrm>
          <a:off x="457200" y="1131590"/>
          <a:ext cx="8229600" cy="3878545"/>
        </p:xfrm>
        <a:graphic>
          <a:graphicData uri="http://schemas.openxmlformats.org/drawingml/2006/table">
            <a:tbl>
              <a:tblPr firstRow="1" firstCol="1">
                <a:tableStyleId>{5C22544A-7EE6-4342-B048-85BDC9FD1C3A}</a:tableStyleId>
              </a:tblPr>
              <a:tblGrid>
                <a:gridCol w="2057400"/>
                <a:gridCol w="2057400"/>
                <a:gridCol w="2057400"/>
                <a:gridCol w="2057400"/>
              </a:tblGrid>
              <a:tr h="264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effectLst/>
                        </a:rPr>
                        <a:t>ΠΑΡΑΜΕΤΡΟΣ</a:t>
                      </a:r>
                      <a:endParaRPr kumimoji="0" lang="el-GR" sz="2800" b="0" i="0" u="none" strike="noStrike" cap="none" normalizeH="0" baseline="0" dirty="0" smtClean="0">
                        <a:ln>
                          <a:noFill/>
                        </a:ln>
                        <a:solidFill>
                          <a:schemeClr val="tx1"/>
                        </a:solidFill>
                        <a:effectLst/>
                        <a:latin typeface="+mn-lt"/>
                      </a:endParaRPr>
                    </a:p>
                  </a:txBody>
                  <a:tcPr marL="96819" marR="96819" marT="34290" marB="34290"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ΜΕΤΑΒΛΗΤΗ</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ΚΩΔΙΚΟΠΟΙΗΣΗ</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r>
              <a:tr h="263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Περιβάλλον Ταφής</a:t>
                      </a:r>
                      <a:r>
                        <a:rPr kumimoji="0" lang="en-US" sz="1200" u="none" strike="noStrike" cap="none" normalizeH="0" baseline="0" smtClean="0">
                          <a:ln>
                            <a:noFill/>
                          </a:ln>
                          <a:effectLst/>
                        </a:rPr>
                        <a:t> </a:t>
                      </a:r>
                      <a:endParaRPr kumimoji="0" lang="en-US" sz="2800" b="0" i="0" u="none" strike="noStrike" cap="none" normalizeH="0" baseline="0" smtClean="0">
                        <a:ln>
                          <a:noFill/>
                        </a:ln>
                        <a:solidFill>
                          <a:schemeClr val="tx1"/>
                        </a:solidFill>
                        <a:effectLst/>
                        <a:latin typeface="+mn-lt"/>
                      </a:endParaRPr>
                    </a:p>
                  </a:txBody>
                  <a:tcPr marL="96819" marR="96819" marT="34290" marB="34290"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Έδαφος ξηρό</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effectLst/>
                        </a:rPr>
                        <a:t>1</a:t>
                      </a:r>
                      <a:endParaRPr kumimoji="0" lang="el-GR" sz="2800" b="0" i="0" u="none" strike="noStrike" cap="none" normalizeH="0" baseline="0" dirty="0" smtClean="0">
                        <a:ln>
                          <a:noFill/>
                        </a:ln>
                        <a:solidFill>
                          <a:schemeClr val="tx1"/>
                        </a:solidFill>
                        <a:effectLst/>
                        <a:latin typeface="+mn-lt"/>
                      </a:endParaRPr>
                    </a:p>
                  </a:txBody>
                  <a:tcPr marL="96819" marR="96819" marT="34290" marB="34290" horzOverflow="overflow"/>
                </a:tc>
              </a:tr>
              <a:tr h="5910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3600" b="0" i="0" u="none" strike="noStrike" cap="none" normalizeH="0" baseline="0" dirty="0" smtClean="0">
                        <a:ln>
                          <a:noFill/>
                        </a:ln>
                        <a:solidFill>
                          <a:schemeClr val="tx1"/>
                        </a:solidFill>
                        <a:effectLst/>
                        <a:latin typeface="+mn-lt"/>
                      </a:endParaRPr>
                    </a:p>
                  </a:txBody>
                  <a:tcPr marL="96819" marR="96819" marT="34290" marB="34290"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Έδαφος υγρό</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effectLst/>
                        </a:rPr>
                        <a:t>2</a:t>
                      </a:r>
                      <a:endParaRPr kumimoji="0" lang="el-GR" sz="2800" b="0" i="0" u="none" strike="noStrike" cap="none" normalizeH="0" baseline="0" dirty="0" smtClean="0">
                        <a:ln>
                          <a:noFill/>
                        </a:ln>
                        <a:solidFill>
                          <a:schemeClr val="tx1"/>
                        </a:solidFill>
                        <a:effectLst/>
                        <a:latin typeface="+mn-lt"/>
                      </a:endParaRPr>
                    </a:p>
                  </a:txBody>
                  <a:tcPr marL="96819" marR="96819" marT="34290" marB="34290" horzOverflow="overflow"/>
                </a:tc>
              </a:tr>
              <a:tr h="264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effectLst/>
                        </a:rPr>
                        <a:t>Περιβάλλον έκθεσης</a:t>
                      </a:r>
                      <a:endParaRPr kumimoji="0" lang="el-GR" sz="2800" b="0" i="0" u="none" strike="noStrike" cap="none" normalizeH="0" baseline="0" dirty="0" smtClean="0">
                        <a:ln>
                          <a:noFill/>
                        </a:ln>
                        <a:solidFill>
                          <a:schemeClr val="tx1"/>
                        </a:solidFill>
                        <a:effectLst/>
                        <a:latin typeface="+mn-lt"/>
                      </a:endParaRPr>
                    </a:p>
                  </a:txBody>
                  <a:tcPr marL="96819" marR="96819" marT="34290" marB="34290"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Με ελεγχόμενο</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1</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r>
              <a:tr h="5910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3600" b="0" i="0" u="none" strike="noStrike" cap="none" normalizeH="0" baseline="0" smtClean="0">
                        <a:ln>
                          <a:noFill/>
                        </a:ln>
                        <a:solidFill>
                          <a:schemeClr val="tx1"/>
                        </a:solidFill>
                        <a:effectLst/>
                        <a:latin typeface="+mn-lt"/>
                      </a:endParaRPr>
                    </a:p>
                  </a:txBody>
                  <a:tcPr marL="96819" marR="96819" marT="34290" marB="34290"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Μερικώς ελεγχόμενο</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2</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r>
              <a:tr h="5910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3600" b="0" i="0" u="none" strike="noStrike" cap="none" normalizeH="0" baseline="0" smtClean="0">
                        <a:ln>
                          <a:noFill/>
                        </a:ln>
                        <a:solidFill>
                          <a:schemeClr val="tx1"/>
                        </a:solidFill>
                        <a:effectLst/>
                        <a:latin typeface="+mn-lt"/>
                      </a:endParaRPr>
                    </a:p>
                  </a:txBody>
                  <a:tcPr marL="96819" marR="96819" marT="34290" marB="34290"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Ελεγχόμενο</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3</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r>
              <a:tr h="5910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3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Επαφή με οργανικά υλικά</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Ναι</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1</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r>
              <a:tr h="5910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3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3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effectLst/>
                        </a:rPr>
                        <a:t>Όχι</a:t>
                      </a:r>
                      <a:endParaRPr kumimoji="0" lang="el-GR" sz="28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effectLst/>
                        </a:rPr>
                        <a:t>0</a:t>
                      </a:r>
                      <a:endParaRPr kumimoji="0" lang="el-GR" sz="2800" b="0" i="0" u="none" strike="noStrike" cap="none" normalizeH="0" baseline="0" dirty="0" smtClean="0">
                        <a:ln>
                          <a:noFill/>
                        </a:ln>
                        <a:solidFill>
                          <a:schemeClr val="tx1"/>
                        </a:solidFill>
                        <a:effectLst/>
                        <a:latin typeface="+mn-lt"/>
                      </a:endParaRPr>
                    </a:p>
                  </a:txBody>
                  <a:tcPr marL="96819" marR="96819" marT="34290" marB="34290" horzOverflow="overflow"/>
                </a:tc>
              </a:tr>
            </a:tbl>
          </a:graphicData>
        </a:graphic>
      </p:graphicFrame>
    </p:spTree>
    <p:extLst>
      <p:ext uri="{BB962C8B-B14F-4D97-AF65-F5344CB8AC3E}">
        <p14:creationId xmlns:p14="http://schemas.microsoft.com/office/powerpoint/2010/main" val="345249557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r>
              <a:rPr lang="el-GR" sz="3600" dirty="0" smtClean="0"/>
              <a:t>Κωδικοποίηση μεταβλητών</a:t>
            </a:r>
          </a:p>
        </p:txBody>
      </p:sp>
      <p:graphicFrame>
        <p:nvGraphicFramePr>
          <p:cNvPr id="154929" name="Group 2353"/>
          <p:cNvGraphicFramePr>
            <a:graphicFrameLocks noGrp="1"/>
          </p:cNvGraphicFramePr>
          <p:nvPr>
            <p:ph idx="1"/>
            <p:extLst>
              <p:ext uri="{D42A27DB-BD31-4B8C-83A1-F6EECF244321}">
                <p14:modId xmlns:p14="http://schemas.microsoft.com/office/powerpoint/2010/main" val="3032229790"/>
              </p:ext>
            </p:extLst>
          </p:nvPr>
        </p:nvGraphicFramePr>
        <p:xfrm>
          <a:off x="1187624" y="1131590"/>
          <a:ext cx="6768752" cy="3816423"/>
        </p:xfrm>
        <a:graphic>
          <a:graphicData uri="http://schemas.openxmlformats.org/drawingml/2006/table">
            <a:tbl>
              <a:tblPr firstCol="1">
                <a:tableStyleId>{5C22544A-7EE6-4342-B048-85BDC9FD1C3A}</a:tableStyleId>
              </a:tblPr>
              <a:tblGrid>
                <a:gridCol w="2057400"/>
                <a:gridCol w="2057400"/>
                <a:gridCol w="2057400"/>
                <a:gridCol w="596552"/>
              </a:tblGrid>
              <a:tr h="168888">
                <a:tc row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Τεχνολογία</a:t>
                      </a:r>
                      <a:endParaRPr kumimoji="0" lang="el-GR" sz="1600" b="0" i="0" u="none" strike="noStrike" cap="none" normalizeH="0" baseline="0" dirty="0" smtClean="0">
                        <a:ln>
                          <a:noFill/>
                        </a:ln>
                        <a:solidFill>
                          <a:schemeClr val="tx1"/>
                        </a:solidFill>
                        <a:effectLst/>
                        <a:latin typeface="+mn-lt"/>
                      </a:endParaRPr>
                    </a:p>
                  </a:txBody>
                  <a:tcPr marL="96819" marR="96819"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Μέταλλο</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Σίδηρος</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1</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Χαλκός</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2</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Και τα δύο</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3</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Τεχνική κατασκευής</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Χυτή</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1</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Σφυρήλατη</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2</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Και τα δύο</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3</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Επιμετάλλωση</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Ναι</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1</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Όχι</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0</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Σύνδεσμοι</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Μεταλλουργικοί</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1</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Μηχανικοί</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2</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r>
              <a:tr h="226855">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Και τα δύο</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3</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r>
              <a:tr h="379803">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Κανένας</a:t>
                      </a:r>
                      <a:endParaRPr kumimoji="0" lang="el-GR" sz="1600" b="0" i="0" u="none" strike="noStrike" cap="none" normalizeH="0" baseline="0" smtClean="0">
                        <a:ln>
                          <a:noFill/>
                        </a:ln>
                        <a:solidFill>
                          <a:schemeClr val="tx1"/>
                        </a:solidFill>
                        <a:effectLst/>
                        <a:latin typeface="+mn-lt"/>
                      </a:endParaRPr>
                    </a:p>
                  </a:txBody>
                  <a:tcPr marL="96819" marR="96819"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a:t>
                      </a:r>
                      <a:endParaRPr kumimoji="0" lang="el-GR" sz="1600" b="0" i="0" u="none" strike="noStrike" cap="none" normalizeH="0" baseline="0" dirty="0" smtClean="0">
                        <a:ln>
                          <a:noFill/>
                        </a:ln>
                        <a:solidFill>
                          <a:schemeClr val="tx1"/>
                        </a:solidFill>
                        <a:effectLst/>
                        <a:latin typeface="+mn-lt"/>
                      </a:endParaRPr>
                    </a:p>
                  </a:txBody>
                  <a:tcPr marL="96819" marR="96819" marT="34290" marB="34290" horzOverflow="overflow"/>
                </a:tc>
              </a:tr>
            </a:tbl>
          </a:graphicData>
        </a:graphic>
      </p:graphicFrame>
    </p:spTree>
    <p:extLst>
      <p:ext uri="{BB962C8B-B14F-4D97-AF65-F5344CB8AC3E}">
        <p14:creationId xmlns:p14="http://schemas.microsoft.com/office/powerpoint/2010/main" val="141352643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p:txBody>
          <a:bodyPr>
            <a:normAutofit/>
          </a:bodyPr>
          <a:lstStyle/>
          <a:p>
            <a:r>
              <a:rPr lang="en-US" sz="3600" smtClean="0"/>
              <a:t>E</a:t>
            </a:r>
            <a:r>
              <a:rPr lang="el-GR" sz="3600" smtClean="0"/>
              <a:t>ισαγωγή δεδομένων</a:t>
            </a:r>
          </a:p>
        </p:txBody>
      </p:sp>
      <p:graphicFrame>
        <p:nvGraphicFramePr>
          <p:cNvPr id="2" name="Table 1"/>
          <p:cNvGraphicFramePr>
            <a:graphicFrameLocks noGrp="1"/>
          </p:cNvGraphicFramePr>
          <p:nvPr>
            <p:extLst>
              <p:ext uri="{D42A27DB-BD31-4B8C-83A1-F6EECF244321}">
                <p14:modId xmlns:p14="http://schemas.microsoft.com/office/powerpoint/2010/main" val="2919226680"/>
              </p:ext>
            </p:extLst>
          </p:nvPr>
        </p:nvGraphicFramePr>
        <p:xfrm>
          <a:off x="251521" y="1347614"/>
          <a:ext cx="8640959" cy="3528060"/>
        </p:xfrm>
        <a:graphic>
          <a:graphicData uri="http://schemas.openxmlformats.org/drawingml/2006/table">
            <a:tbl>
              <a:tblPr>
                <a:tableStyleId>{5C22544A-7EE6-4342-B048-85BDC9FD1C3A}</a:tableStyleId>
              </a:tblPr>
              <a:tblGrid>
                <a:gridCol w="1554898"/>
                <a:gridCol w="759645"/>
                <a:gridCol w="1044511"/>
                <a:gridCol w="1685462"/>
                <a:gridCol w="2148371"/>
                <a:gridCol w="1448072"/>
              </a:tblGrid>
              <a:tr h="161925">
                <a:tc>
                  <a:txBody>
                    <a:bodyPr/>
                    <a:lstStyle/>
                    <a:p>
                      <a:pPr algn="ctr" fontAlgn="b"/>
                      <a:r>
                        <a:rPr lang="el-GR" sz="1600" b="1" u="none" strike="noStrike" dirty="0">
                          <a:solidFill>
                            <a:schemeClr val="bg1"/>
                          </a:solidFill>
                          <a:effectLst/>
                        </a:rPr>
                        <a:t>Περιβάλλον </a:t>
                      </a:r>
                      <a:r>
                        <a:rPr lang="el-GR" sz="1600" b="1" u="none" strike="noStrike" dirty="0" smtClean="0">
                          <a:solidFill>
                            <a:schemeClr val="bg1"/>
                          </a:solidFill>
                          <a:effectLst/>
                        </a:rPr>
                        <a:t>Ταφής</a:t>
                      </a:r>
                      <a:endParaRPr lang="el-GR" sz="1600" b="1" i="0" u="none" strike="noStrike" dirty="0">
                        <a:solidFill>
                          <a:schemeClr val="bg1"/>
                        </a:solidFill>
                        <a:effectLst/>
                        <a:latin typeface="Arial"/>
                      </a:endParaRPr>
                    </a:p>
                  </a:txBody>
                  <a:tcPr marL="9525" marR="9525" marT="9525" marB="0" anchor="b">
                    <a:solidFill>
                      <a:schemeClr val="accent1"/>
                    </a:solidFill>
                  </a:tcPr>
                </a:tc>
                <a:tc gridSpan="3">
                  <a:txBody>
                    <a:bodyPr/>
                    <a:lstStyle/>
                    <a:p>
                      <a:pPr algn="ctr" fontAlgn="b"/>
                      <a:r>
                        <a:rPr lang="el-GR" sz="1600" b="1" u="none" strike="noStrike" dirty="0">
                          <a:solidFill>
                            <a:schemeClr val="bg1"/>
                          </a:solidFill>
                          <a:effectLst/>
                        </a:rPr>
                        <a:t>Περιβάλλον έκθεσης πριν τη συντήρησης</a:t>
                      </a:r>
                      <a:endParaRPr lang="el-GR" sz="1600" b="1" i="0" u="none" strike="noStrike" dirty="0">
                        <a:solidFill>
                          <a:schemeClr val="bg1"/>
                        </a:solidFill>
                        <a:effectLst/>
                        <a:latin typeface="Arial"/>
                      </a:endParaRPr>
                    </a:p>
                  </a:txBody>
                  <a:tcPr marL="9525" marR="9525" marT="9525" marB="0" anchor="b">
                    <a:solidFill>
                      <a:schemeClr val="accent1"/>
                    </a:solidFill>
                  </a:tcPr>
                </a:tc>
                <a:tc hMerge="1">
                  <a:txBody>
                    <a:bodyPr/>
                    <a:lstStyle/>
                    <a:p>
                      <a:endParaRPr lang="el-GR"/>
                    </a:p>
                  </a:txBody>
                  <a:tcPr/>
                </a:tc>
                <a:tc hMerge="1">
                  <a:txBody>
                    <a:bodyPr/>
                    <a:lstStyle/>
                    <a:p>
                      <a:endParaRPr lang="el-GR"/>
                    </a:p>
                  </a:txBody>
                  <a:tcPr/>
                </a:tc>
                <a:tc gridSpan="2">
                  <a:txBody>
                    <a:bodyPr/>
                    <a:lstStyle/>
                    <a:p>
                      <a:pPr algn="ctr" fontAlgn="b"/>
                      <a:r>
                        <a:rPr lang="el-GR" sz="1600" b="1" u="none" strike="noStrike" dirty="0">
                          <a:solidFill>
                            <a:schemeClr val="bg1"/>
                          </a:solidFill>
                          <a:effectLst/>
                        </a:rPr>
                        <a:t>Κατάσταση διατήρησης</a:t>
                      </a:r>
                      <a:endParaRPr lang="el-GR" sz="1600" b="1" i="0" u="none" strike="noStrike" dirty="0">
                        <a:solidFill>
                          <a:schemeClr val="bg1"/>
                        </a:solidFill>
                        <a:effectLst/>
                        <a:latin typeface="Arial"/>
                      </a:endParaRPr>
                    </a:p>
                  </a:txBody>
                  <a:tcPr marL="9525" marR="9525" marT="9525" marB="0" anchor="b">
                    <a:solidFill>
                      <a:schemeClr val="accent1"/>
                    </a:solidFill>
                  </a:tcPr>
                </a:tc>
                <a:tc hMerge="1">
                  <a:txBody>
                    <a:bodyPr/>
                    <a:lstStyle/>
                    <a:p>
                      <a:endParaRPr lang="el-GR"/>
                    </a:p>
                  </a:txBody>
                  <a:tcPr/>
                </a:tc>
              </a:tr>
              <a:tr h="161925">
                <a:tc>
                  <a:txBody>
                    <a:bodyPr/>
                    <a:lstStyle/>
                    <a:p>
                      <a:pPr algn="ctr" fontAlgn="b"/>
                      <a:r>
                        <a:rPr lang="el-GR" sz="1600" b="1" u="none" strike="noStrike" dirty="0">
                          <a:solidFill>
                            <a:schemeClr val="bg1"/>
                          </a:solidFill>
                          <a:effectLst/>
                        </a:rPr>
                        <a:t>Έδαφος</a:t>
                      </a:r>
                      <a:endParaRPr lang="el-GR" sz="1600" b="1" i="0" u="none" strike="noStrike" dirty="0">
                        <a:solidFill>
                          <a:schemeClr val="bg1"/>
                        </a:solidFill>
                        <a:effectLst/>
                        <a:latin typeface="Arial"/>
                      </a:endParaRPr>
                    </a:p>
                  </a:txBody>
                  <a:tcPr marL="9525" marR="9525" marT="9525" marB="0" anchor="b">
                    <a:solidFill>
                      <a:srgbClr val="990033"/>
                    </a:solidFill>
                  </a:tcPr>
                </a:tc>
                <a:tc>
                  <a:txBody>
                    <a:bodyPr/>
                    <a:lstStyle/>
                    <a:p>
                      <a:pPr algn="ctr" fontAlgn="b"/>
                      <a:r>
                        <a:rPr lang="el-GR" sz="1600" b="1" u="none" strike="noStrike" dirty="0">
                          <a:solidFill>
                            <a:schemeClr val="bg1"/>
                          </a:solidFill>
                          <a:effectLst/>
                        </a:rPr>
                        <a:t>Χρόνος</a:t>
                      </a:r>
                      <a:endParaRPr lang="el-GR" sz="1600" b="1" i="0" u="none" strike="noStrike" dirty="0">
                        <a:solidFill>
                          <a:schemeClr val="bg1"/>
                        </a:solidFill>
                        <a:effectLst/>
                        <a:latin typeface="Arial"/>
                      </a:endParaRPr>
                    </a:p>
                  </a:txBody>
                  <a:tcPr marL="9525" marR="9525" marT="9525" marB="0" anchor="b">
                    <a:solidFill>
                      <a:srgbClr val="990033"/>
                    </a:solidFill>
                  </a:tcPr>
                </a:tc>
                <a:tc>
                  <a:txBody>
                    <a:bodyPr/>
                    <a:lstStyle/>
                    <a:p>
                      <a:pPr algn="ctr" fontAlgn="b"/>
                      <a:r>
                        <a:rPr lang="el-GR" sz="1600" b="1" u="none" strike="noStrike" dirty="0">
                          <a:solidFill>
                            <a:schemeClr val="bg1"/>
                          </a:solidFill>
                          <a:effectLst/>
                        </a:rPr>
                        <a:t>Περιβάλλον</a:t>
                      </a:r>
                      <a:endParaRPr lang="el-GR" sz="1600" b="1" i="0" u="none" strike="noStrike" dirty="0">
                        <a:solidFill>
                          <a:schemeClr val="bg1"/>
                        </a:solidFill>
                        <a:effectLst/>
                        <a:latin typeface="Arial"/>
                      </a:endParaRPr>
                    </a:p>
                  </a:txBody>
                  <a:tcPr marL="9525" marR="9525" marT="9525" marB="0" anchor="b">
                    <a:solidFill>
                      <a:srgbClr val="990033"/>
                    </a:solidFill>
                  </a:tcPr>
                </a:tc>
                <a:tc>
                  <a:txBody>
                    <a:bodyPr/>
                    <a:lstStyle/>
                    <a:p>
                      <a:pPr algn="ctr" fontAlgn="b"/>
                      <a:r>
                        <a:rPr lang="el-GR" sz="1600" b="1" u="none" strike="noStrike" dirty="0">
                          <a:solidFill>
                            <a:schemeClr val="bg1"/>
                          </a:solidFill>
                          <a:effectLst/>
                        </a:rPr>
                        <a:t>Επαφή με οργανικά</a:t>
                      </a:r>
                      <a:endParaRPr lang="el-GR" sz="1600" b="1" i="0" u="none" strike="noStrike" dirty="0">
                        <a:solidFill>
                          <a:schemeClr val="bg1"/>
                        </a:solidFill>
                        <a:effectLst/>
                        <a:latin typeface="Arial"/>
                      </a:endParaRPr>
                    </a:p>
                  </a:txBody>
                  <a:tcPr marL="9525" marR="9525" marT="9525" marB="0" anchor="b">
                    <a:solidFill>
                      <a:srgbClr val="990033"/>
                    </a:solidFill>
                  </a:tcPr>
                </a:tc>
                <a:tc>
                  <a:txBody>
                    <a:bodyPr/>
                    <a:lstStyle/>
                    <a:p>
                      <a:pPr algn="ctr" fontAlgn="b"/>
                      <a:r>
                        <a:rPr lang="el-GR" sz="1600" b="1" u="none" strike="noStrike" dirty="0">
                          <a:solidFill>
                            <a:schemeClr val="bg1"/>
                          </a:solidFill>
                          <a:effectLst/>
                        </a:rPr>
                        <a:t>Ποσοστό μεταλλικού πυρήνα</a:t>
                      </a:r>
                      <a:endParaRPr lang="el-GR" sz="1600" b="1" i="0" u="none" strike="noStrike" dirty="0">
                        <a:solidFill>
                          <a:schemeClr val="bg1"/>
                        </a:solidFill>
                        <a:effectLst/>
                        <a:latin typeface="Arial"/>
                      </a:endParaRPr>
                    </a:p>
                  </a:txBody>
                  <a:tcPr marL="9525" marR="9525" marT="9525" marB="0" anchor="b">
                    <a:solidFill>
                      <a:srgbClr val="990033"/>
                    </a:solidFill>
                  </a:tcPr>
                </a:tc>
                <a:tc>
                  <a:txBody>
                    <a:bodyPr/>
                    <a:lstStyle/>
                    <a:p>
                      <a:pPr algn="ctr" fontAlgn="b"/>
                      <a:r>
                        <a:rPr lang="el-GR" sz="1600" b="1" u="none" strike="noStrike" dirty="0" smtClean="0">
                          <a:solidFill>
                            <a:schemeClr val="bg1"/>
                          </a:solidFill>
                          <a:effectLst/>
                        </a:rPr>
                        <a:t>Προϊόντα </a:t>
                      </a:r>
                      <a:r>
                        <a:rPr lang="el-GR" sz="1600" b="1" u="none" strike="noStrike" dirty="0">
                          <a:solidFill>
                            <a:schemeClr val="bg1"/>
                          </a:solidFill>
                          <a:effectLst/>
                        </a:rPr>
                        <a:t>διάβρωσης</a:t>
                      </a:r>
                      <a:endParaRPr lang="el-GR" sz="1600" b="1" i="0" u="none" strike="noStrike" dirty="0">
                        <a:solidFill>
                          <a:schemeClr val="bg1"/>
                        </a:solidFill>
                        <a:effectLst/>
                        <a:latin typeface="Arial"/>
                      </a:endParaRPr>
                    </a:p>
                  </a:txBody>
                  <a:tcPr marL="9525" marR="9525" marT="9525" marB="0" anchor="b">
                    <a:solidFill>
                      <a:srgbClr val="990033"/>
                    </a:solidFill>
                  </a:tcPr>
                </a:tc>
              </a:tr>
              <a:tr h="161925">
                <a:tc>
                  <a:txBody>
                    <a:bodyPr/>
                    <a:lstStyle/>
                    <a:p>
                      <a:pPr algn="ctr" fontAlgn="b"/>
                      <a:r>
                        <a:rPr lang="el-GR" sz="1600" u="none" strike="noStrike" dirty="0">
                          <a:effectLst/>
                        </a:rPr>
                        <a:t>2</a:t>
                      </a:r>
                      <a:endParaRPr lang="el-GR" sz="1600" b="0" i="0" u="none" strike="noStrike" dirty="0">
                        <a:effectLst/>
                        <a:latin typeface="Arial"/>
                      </a:endParaRPr>
                    </a:p>
                  </a:txBody>
                  <a:tcPr marL="9525" marR="9525" marT="9525" marB="0" anchor="b"/>
                </a:tc>
                <a:tc>
                  <a:txBody>
                    <a:bodyPr/>
                    <a:lstStyle/>
                    <a:p>
                      <a:pPr algn="ctr" fontAlgn="b"/>
                      <a:r>
                        <a:rPr lang="el-GR" sz="1600" u="none" strike="noStrike" dirty="0">
                          <a:effectLst/>
                        </a:rPr>
                        <a:t>7</a:t>
                      </a:r>
                      <a:endParaRPr lang="el-GR" sz="1600" b="0" i="0" u="none" strike="noStrike" dirty="0">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7</a:t>
                      </a:r>
                      <a:endParaRPr lang="el-GR" sz="1600" b="0" i="0" u="none" strike="noStrike" dirty="0">
                        <a:effectLst/>
                        <a:latin typeface="Arial"/>
                      </a:endParaRPr>
                    </a:p>
                  </a:txBody>
                  <a:tcPr marL="9525" marR="9525" marT="9525" marB="0" anchor="b"/>
                </a:tc>
                <a:tc>
                  <a:txBody>
                    <a:bodyPr/>
                    <a:lstStyle/>
                    <a:p>
                      <a:pPr algn="ctr" fontAlgn="b"/>
                      <a:r>
                        <a:rPr lang="el-GR" sz="1600" u="none" strike="noStrike" dirty="0">
                          <a:effectLst/>
                        </a:rPr>
                        <a:t>1</a:t>
                      </a:r>
                      <a:endParaRPr lang="el-GR" sz="1600" b="0" i="0" u="none" strike="noStrike" dirty="0">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5</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1</a:t>
                      </a:r>
                      <a:endParaRPr lang="el-GR" sz="1600" b="0" i="0" u="none" strike="noStrike" dirty="0">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5</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3</a:t>
                      </a:r>
                      <a:endParaRPr lang="el-GR" sz="1600" b="0" i="0" u="none" strike="noStrike" dirty="0">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 </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3</a:t>
                      </a:r>
                      <a:endParaRPr lang="el-GR" sz="1600" b="0" i="0" u="none" strike="noStrike" dirty="0">
                        <a:effectLst/>
                        <a:latin typeface="Arial"/>
                      </a:endParaRPr>
                    </a:p>
                  </a:txBody>
                  <a:tcPr marL="9525" marR="9525" marT="9525" marB="0" anchor="b"/>
                </a:tc>
                <a:tc>
                  <a:txBody>
                    <a:bodyPr/>
                    <a:lstStyle/>
                    <a:p>
                      <a:pPr algn="ctr" fontAlgn="b"/>
                      <a:r>
                        <a:rPr lang="el-GR" sz="1600" u="none" strike="noStrike">
                          <a:effectLst/>
                        </a:rPr>
                        <a:t>0</a:t>
                      </a:r>
                      <a:endParaRPr lang="el-GR" sz="1600" b="0" i="0" u="none" strike="noStrike">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 </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0</a:t>
                      </a:r>
                      <a:endParaRPr lang="el-GR" sz="1600" b="0" i="0" u="none" strike="noStrike" dirty="0">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 </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0</a:t>
                      </a:r>
                      <a:endParaRPr lang="el-GR" sz="1600" b="0" i="0" u="none" strike="noStrike" dirty="0">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 </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0</a:t>
                      </a:r>
                      <a:endParaRPr lang="el-GR" sz="1600" b="0" i="0" u="none" strike="noStrike" dirty="0">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8</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1</a:t>
                      </a:r>
                      <a:endParaRPr lang="el-GR" sz="1600" b="0" i="0" u="none" strike="noStrike" dirty="0">
                        <a:effectLst/>
                        <a:latin typeface="Arial"/>
                      </a:endParaRPr>
                    </a:p>
                  </a:txBody>
                  <a:tcPr marL="9525" marR="9525" marT="9525" marB="0" anchor="b"/>
                </a:tc>
              </a:tr>
              <a:tr h="161925">
                <a:tc>
                  <a:txBody>
                    <a:bodyPr/>
                    <a:lstStyle/>
                    <a:p>
                      <a:pPr algn="ctr" fontAlgn="b"/>
                      <a:r>
                        <a:rPr lang="el-GR" sz="1600" u="none" strike="noStrike">
                          <a:effectLst/>
                        </a:rPr>
                        <a:t>2</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5</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1</a:t>
                      </a:r>
                      <a:endParaRPr lang="el-GR" sz="1600" b="0" i="0" u="none" strike="noStrike">
                        <a:effectLst/>
                        <a:latin typeface="Arial"/>
                      </a:endParaRPr>
                    </a:p>
                  </a:txBody>
                  <a:tcPr marL="9525" marR="9525" marT="9525" marB="0" anchor="b"/>
                </a:tc>
                <a:tc>
                  <a:txBody>
                    <a:bodyPr/>
                    <a:lstStyle/>
                    <a:p>
                      <a:pPr algn="ctr" fontAlgn="b"/>
                      <a:r>
                        <a:rPr lang="el-GR" sz="1600" u="none" strike="noStrike">
                          <a:effectLst/>
                        </a:rPr>
                        <a:t>3</a:t>
                      </a:r>
                      <a:endParaRPr lang="el-GR" sz="1600" b="0" i="0" u="none" strike="noStrike">
                        <a:effectLst/>
                        <a:latin typeface="Arial"/>
                      </a:endParaRPr>
                    </a:p>
                  </a:txBody>
                  <a:tcPr marL="9525" marR="9525" marT="9525" marB="0" anchor="b"/>
                </a:tc>
                <a:tc>
                  <a:txBody>
                    <a:bodyPr/>
                    <a:lstStyle/>
                    <a:p>
                      <a:pPr algn="ctr" fontAlgn="b"/>
                      <a:r>
                        <a:rPr lang="el-GR" sz="1600" u="none" strike="noStrike" dirty="0">
                          <a:effectLst/>
                        </a:rPr>
                        <a:t>1</a:t>
                      </a:r>
                      <a:endParaRPr lang="el-GR" sz="16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0388137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n-US" sz="3600" smtClean="0"/>
              <a:t>E</a:t>
            </a:r>
            <a:r>
              <a:rPr lang="el-GR" sz="3600" smtClean="0"/>
              <a:t>φαρμογή στατιστικών εργαλείων</a:t>
            </a:r>
          </a:p>
        </p:txBody>
      </p:sp>
      <p:sp>
        <p:nvSpPr>
          <p:cNvPr id="37891" name="Rectangle 3"/>
          <p:cNvSpPr>
            <a:spLocks noGrp="1" noChangeArrowheads="1"/>
          </p:cNvSpPr>
          <p:nvPr>
            <p:ph idx="1"/>
          </p:nvPr>
        </p:nvSpPr>
        <p:spPr/>
        <p:txBody>
          <a:bodyPr>
            <a:noAutofit/>
          </a:bodyPr>
          <a:lstStyle/>
          <a:p>
            <a:pPr>
              <a:buClr>
                <a:schemeClr val="accent1"/>
              </a:buClr>
            </a:pPr>
            <a:r>
              <a:rPr lang="el-GR" sz="2400" dirty="0" smtClean="0"/>
              <a:t>Πίνακας Συχνότητας κάθε μεταβλητής</a:t>
            </a:r>
          </a:p>
          <a:p>
            <a:pPr>
              <a:buClr>
                <a:schemeClr val="accent1"/>
              </a:buClr>
            </a:pPr>
            <a:endParaRPr lang="el-GR" sz="2400" dirty="0" smtClean="0"/>
          </a:p>
          <a:p>
            <a:pPr>
              <a:buClr>
                <a:schemeClr val="accent1"/>
              </a:buClr>
            </a:pPr>
            <a:r>
              <a:rPr lang="el-GR" sz="2400" dirty="0" smtClean="0"/>
              <a:t>Πίνακες Συσχέτισης Μεταβλητών (</a:t>
            </a:r>
            <a:r>
              <a:rPr lang="en-US" sz="2400" dirty="0" smtClean="0"/>
              <a:t>Crosstabs: 2×2, 2×3)</a:t>
            </a:r>
            <a:endParaRPr lang="el-GR" sz="2400" dirty="0" smtClean="0"/>
          </a:p>
          <a:p>
            <a:pPr>
              <a:buClr>
                <a:schemeClr val="accent1"/>
              </a:buClr>
            </a:pPr>
            <a:endParaRPr lang="el-GR" sz="2400" dirty="0" smtClean="0"/>
          </a:p>
          <a:p>
            <a:pPr>
              <a:buClr>
                <a:schemeClr val="accent1"/>
              </a:buClr>
            </a:pPr>
            <a:r>
              <a:rPr lang="el-GR" sz="2400" dirty="0" smtClean="0"/>
              <a:t>Έλεγχος Συσχέτισης</a:t>
            </a:r>
          </a:p>
          <a:p>
            <a:pPr>
              <a:buClr>
                <a:schemeClr val="accent1"/>
              </a:buClr>
            </a:pPr>
            <a:endParaRPr lang="el-GR" sz="2400" dirty="0" smtClean="0"/>
          </a:p>
          <a:p>
            <a:pPr>
              <a:buClr>
                <a:schemeClr val="accent1"/>
              </a:buClr>
            </a:pPr>
            <a:r>
              <a:rPr lang="el-GR" sz="2400" dirty="0" smtClean="0"/>
              <a:t>Επιλογή ανεξάρτητων μεταβλητών</a:t>
            </a:r>
          </a:p>
        </p:txBody>
      </p:sp>
    </p:spTree>
    <p:extLst>
      <p:ext uri="{BB962C8B-B14F-4D97-AF65-F5344CB8AC3E}">
        <p14:creationId xmlns:p14="http://schemas.microsoft.com/office/powerpoint/2010/main" val="38893502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Autofit/>
          </a:bodyPr>
          <a:lstStyle/>
          <a:p>
            <a:pPr eaLnBrk="1" fontAlgn="auto" hangingPunct="1">
              <a:spcAft>
                <a:spcPts val="0"/>
              </a:spcAft>
              <a:defRPr/>
            </a:pPr>
            <a:r>
              <a:rPr lang="el-GR" sz="3200" dirty="0" smtClean="0">
                <a:latin typeface="+mn-lt"/>
              </a:rPr>
              <a:t>Τι είναι μελέτη της κατάστασης διατήρησης;</a:t>
            </a:r>
          </a:p>
        </p:txBody>
      </p:sp>
      <p:sp>
        <p:nvSpPr>
          <p:cNvPr id="142339" name="Rectangle 3"/>
          <p:cNvSpPr>
            <a:spLocks noGrp="1" noChangeArrowheads="1"/>
          </p:cNvSpPr>
          <p:nvPr>
            <p:ph idx="1"/>
          </p:nvPr>
        </p:nvSpPr>
        <p:spPr/>
        <p:txBody>
          <a:bodyPr rtlCol="0">
            <a:normAutofit/>
          </a:bodyPr>
          <a:lstStyle/>
          <a:p>
            <a:pPr marL="0" indent="0" eaLnBrk="1" fontAlgn="auto" hangingPunct="1">
              <a:spcAft>
                <a:spcPts val="0"/>
              </a:spcAft>
              <a:buFont typeface="Wingdings" pitchFamily="2" charset="2"/>
              <a:buNone/>
              <a:defRPr/>
            </a:pPr>
            <a:r>
              <a:rPr lang="el-GR" sz="2200" dirty="0" smtClean="0"/>
              <a:t>«Μια </a:t>
            </a:r>
            <a:r>
              <a:rPr lang="el-GR" sz="2200" b="1" dirty="0" smtClean="0"/>
              <a:t>ανάλυση</a:t>
            </a:r>
            <a:r>
              <a:rPr lang="el-GR" sz="2200" dirty="0" smtClean="0"/>
              <a:t> της </a:t>
            </a:r>
            <a:r>
              <a:rPr lang="el-GR" sz="2200" b="1" dirty="0" smtClean="0"/>
              <a:t>συνολικής κατάστασης διατήρησης </a:t>
            </a:r>
            <a:r>
              <a:rPr lang="el-GR" sz="2200" dirty="0" smtClean="0"/>
              <a:t>της συλλογής. Μπορεί να είναι </a:t>
            </a:r>
            <a:r>
              <a:rPr lang="el-GR" sz="2200" b="1" dirty="0" smtClean="0"/>
              <a:t>στατιστική</a:t>
            </a:r>
            <a:r>
              <a:rPr lang="el-GR" sz="2200" dirty="0" smtClean="0"/>
              <a:t> ή </a:t>
            </a:r>
            <a:r>
              <a:rPr lang="el-GR" sz="2200" b="1" dirty="0" smtClean="0"/>
              <a:t>δειγματοληπτική </a:t>
            </a:r>
            <a:r>
              <a:rPr lang="el-GR" sz="2200" dirty="0" smtClean="0"/>
              <a:t>ανάλυση ή εκτίμηση της κατάστασης για μεμονωμένα στοιχεία, συχνά ένα προς ένα. Για μια μεγάλη συλλογή, ένα στατιστικά παραγόμενο δείγμα μπορεί να είναι το πλέον αποτελεσματικό μέσο για τη συλλογή λεπτομερών πληροφοριών. </a:t>
            </a:r>
            <a:endParaRPr lang="en-US" sz="2200" dirty="0" smtClean="0"/>
          </a:p>
          <a:p>
            <a:pPr marL="0" indent="0" eaLnBrk="1" fontAlgn="auto" hangingPunct="1">
              <a:spcAft>
                <a:spcPts val="0"/>
              </a:spcAft>
              <a:buFont typeface="Wingdings" pitchFamily="2" charset="2"/>
              <a:buNone/>
              <a:defRPr/>
            </a:pPr>
            <a:r>
              <a:rPr lang="el-GR" sz="2200" dirty="0" smtClean="0"/>
              <a:t>Μία εκτίμηση της κατάστασης για μεμονωμένα στοιχεία θα παράσχει αναλυτικές πληροφορίες για κάθε στοιχείο και μπορεί να χρησιμοποιηθεί για να βοηθήσει να διανεμηθούν οι διαθέσιμοι πόροι και να ληφθούν αποφάσεις για ατομικές επεμβάσεις συντήρησης.»</a:t>
            </a:r>
          </a:p>
        </p:txBody>
      </p:sp>
    </p:spTree>
    <p:extLst>
      <p:ext uri="{BB962C8B-B14F-4D97-AF65-F5344CB8AC3E}">
        <p14:creationId xmlns:p14="http://schemas.microsoft.com/office/powerpoint/2010/main" val="148673029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rtlCol="0">
            <a:normAutofit/>
          </a:bodyPr>
          <a:lstStyle/>
          <a:p>
            <a:pPr eaLnBrk="1" fontAlgn="auto" hangingPunct="1">
              <a:spcAft>
                <a:spcPts val="0"/>
              </a:spcAft>
              <a:defRPr/>
            </a:pPr>
            <a:r>
              <a:rPr lang="en-US" sz="3600" smtClean="0">
                <a:latin typeface="+mn-lt"/>
              </a:rPr>
              <a:t>E</a:t>
            </a:r>
            <a:r>
              <a:rPr lang="el-GR" sz="3600" smtClean="0">
                <a:latin typeface="+mn-lt"/>
              </a:rPr>
              <a:t>φαρμογή στατιστικών εργαλείων</a:t>
            </a:r>
          </a:p>
        </p:txBody>
      </p:sp>
      <p:graphicFrame>
        <p:nvGraphicFramePr>
          <p:cNvPr id="126070" name="Group 118"/>
          <p:cNvGraphicFramePr>
            <a:graphicFrameLocks noGrp="1"/>
          </p:cNvGraphicFramePr>
          <p:nvPr>
            <p:ph idx="1"/>
            <p:extLst>
              <p:ext uri="{D42A27DB-BD31-4B8C-83A1-F6EECF244321}">
                <p14:modId xmlns:p14="http://schemas.microsoft.com/office/powerpoint/2010/main" val="3985988146"/>
              </p:ext>
            </p:extLst>
          </p:nvPr>
        </p:nvGraphicFramePr>
        <p:xfrm>
          <a:off x="457200" y="1779662"/>
          <a:ext cx="8229600" cy="1897142"/>
        </p:xfrm>
        <a:graphic>
          <a:graphicData uri="http://schemas.openxmlformats.org/drawingml/2006/table">
            <a:tbl>
              <a:tblPr firstRow="1" firstCol="1">
                <a:tableStyleId>{5C22544A-7EE6-4342-B048-85BDC9FD1C3A}</a:tableStyleId>
              </a:tblPr>
              <a:tblGrid>
                <a:gridCol w="992414"/>
                <a:gridCol w="992415"/>
                <a:gridCol w="1431471"/>
                <a:gridCol w="1377043"/>
                <a:gridCol w="1727200"/>
                <a:gridCol w="1709057"/>
              </a:tblGrid>
              <a:tr h="369094">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 </a:t>
                      </a:r>
                      <a:endParaRPr kumimoji="0" lang="el-GR"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Frequency</a:t>
                      </a:r>
                      <a:endParaRPr kumimoji="0" lang="el-GR"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Percent</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Valid Percent</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Cumulative Percent</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r>
              <a:tr h="467916">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Valid</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stable</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8</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22,2</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22,2</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22,2</a:t>
                      </a:r>
                      <a:r>
                        <a:rPr kumimoji="0" lang="en-GB" sz="1800" u="none" strike="noStrike" cap="none" normalizeH="0" baseline="0" dirty="0" smtClean="0">
                          <a:ln>
                            <a:noFill/>
                          </a:ln>
                          <a:effectLst/>
                        </a:rPr>
                        <a:t> </a:t>
                      </a:r>
                      <a:endParaRPr kumimoji="0" lang="en-GB"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r>
              <a:tr h="469106">
                <a:tc vMerge="1">
                  <a:txBody>
                    <a:bodyPr/>
                    <a:lstStyle/>
                    <a:p>
                      <a:endParaRPr lang="el-G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err="1" smtClean="0">
                          <a:ln>
                            <a:noFill/>
                          </a:ln>
                          <a:effectLst/>
                        </a:rPr>
                        <a:t>active</a:t>
                      </a:r>
                      <a:endParaRPr kumimoji="0" lang="el-GR"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28</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77,8</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77,8</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100,0</a:t>
                      </a:r>
                      <a:endParaRPr kumimoji="0" lang="en-GB"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r>
              <a:tr h="259556">
                <a:tc vMerge="1">
                  <a:txBody>
                    <a:bodyPr/>
                    <a:lstStyle/>
                    <a:p>
                      <a:endParaRPr lang="el-G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Total</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36</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100,0</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smtClean="0">
                          <a:ln>
                            <a:noFill/>
                          </a:ln>
                          <a:effectLst/>
                        </a:rPr>
                        <a:t>100,0</a:t>
                      </a:r>
                      <a:endParaRPr kumimoji="0" lang="el-GR" sz="1800" b="1" i="0" u="none" strike="noStrike" cap="none" normalizeH="0" baseline="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 </a:t>
                      </a:r>
                      <a:endParaRPr kumimoji="0" lang="el-GR"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104503" marR="104503" marT="34290" marB="34290" anchor="ctr" horzOverflow="overflow"/>
                </a:tc>
              </a:tr>
            </a:tbl>
          </a:graphicData>
        </a:graphic>
      </p:graphicFrame>
      <p:sp>
        <p:nvSpPr>
          <p:cNvPr id="77860" name="Text Box 120"/>
          <p:cNvSpPr txBox="1">
            <a:spLocks noChangeArrowheads="1"/>
          </p:cNvSpPr>
          <p:nvPr/>
        </p:nvSpPr>
        <p:spPr bwMode="auto">
          <a:xfrm>
            <a:off x="1367631" y="1044327"/>
            <a:ext cx="6408738" cy="461665"/>
          </a:xfrm>
          <a:prstGeom prst="rect">
            <a:avLst/>
          </a:prstGeom>
          <a:noFill/>
          <a:ln w="12700" cap="sq">
            <a:noFill/>
            <a:miter lim="800000"/>
            <a:headEnd type="none" w="sm" len="sm"/>
            <a:tailEnd type="none" w="sm" len="sm"/>
          </a:ln>
        </p:spPr>
        <p:txBody>
          <a:bodyPr>
            <a:spAutoFit/>
          </a:bodyPr>
          <a:lstStyle/>
          <a:p>
            <a:pPr algn="ctr">
              <a:spcBef>
                <a:spcPct val="50000"/>
              </a:spcBef>
            </a:pPr>
            <a:r>
              <a:rPr lang="el-GR" sz="2400" b="1" dirty="0"/>
              <a:t>Προϊόντα Διάβρωσης</a:t>
            </a:r>
          </a:p>
        </p:txBody>
      </p:sp>
    </p:spTree>
    <p:extLst>
      <p:ext uri="{BB962C8B-B14F-4D97-AF65-F5344CB8AC3E}">
        <p14:creationId xmlns:p14="http://schemas.microsoft.com/office/powerpoint/2010/main" val="2552217273"/>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Εφαρμογή στατιστικών εργαλείων</a:t>
            </a:r>
          </a:p>
        </p:txBody>
      </p:sp>
      <p:sp>
        <p:nvSpPr>
          <p:cNvPr id="78851" name="Text Box 35"/>
          <p:cNvSpPr txBox="1">
            <a:spLocks noChangeArrowheads="1"/>
          </p:cNvSpPr>
          <p:nvPr/>
        </p:nvSpPr>
        <p:spPr bwMode="auto">
          <a:xfrm>
            <a:off x="2392363" y="2532460"/>
            <a:ext cx="2900362" cy="369332"/>
          </a:xfrm>
          <a:prstGeom prst="rect">
            <a:avLst/>
          </a:prstGeom>
          <a:noFill/>
          <a:ln w="12700" cap="sq">
            <a:noFill/>
            <a:miter lim="800000"/>
            <a:headEnd type="none" w="sm" len="sm"/>
            <a:tailEnd type="none" w="sm" len="sm"/>
          </a:ln>
        </p:spPr>
        <p:txBody>
          <a:bodyPr>
            <a:spAutoFit/>
          </a:bodyPr>
          <a:lstStyle/>
          <a:p>
            <a:endParaRPr lang="el-GR"/>
          </a:p>
        </p:txBody>
      </p:sp>
      <p:sp>
        <p:nvSpPr>
          <p:cNvPr id="78853" name="Text Box 310"/>
          <p:cNvSpPr txBox="1">
            <a:spLocks noChangeArrowheads="1"/>
          </p:cNvSpPr>
          <p:nvPr/>
        </p:nvSpPr>
        <p:spPr bwMode="auto">
          <a:xfrm>
            <a:off x="1151732" y="1059582"/>
            <a:ext cx="6840537" cy="461665"/>
          </a:xfrm>
          <a:prstGeom prst="rect">
            <a:avLst/>
          </a:prstGeom>
          <a:noFill/>
          <a:ln w="12700" cap="sq">
            <a:noFill/>
            <a:miter lim="800000"/>
            <a:headEnd type="none" w="sm" len="sm"/>
            <a:tailEnd type="none" w="sm" len="sm"/>
          </a:ln>
        </p:spPr>
        <p:txBody>
          <a:bodyPr>
            <a:spAutoFit/>
          </a:bodyPr>
          <a:lstStyle/>
          <a:p>
            <a:pPr algn="ctr">
              <a:spcBef>
                <a:spcPct val="50000"/>
              </a:spcBef>
            </a:pPr>
            <a:r>
              <a:rPr lang="el-GR" sz="2400" b="1" dirty="0"/>
              <a:t>Προϊόντα Διάβρωσης και Χρονολόγηση</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61772438"/>
                  </p:ext>
                </p:extLst>
              </p:nvPr>
            </p:nvGraphicFramePr>
            <p:xfrm>
              <a:off x="611559" y="1707654"/>
              <a:ext cx="7920881" cy="2698750"/>
            </p:xfrm>
            <a:graphic>
              <a:graphicData uri="http://schemas.openxmlformats.org/drawingml/2006/table">
                <a:tbl>
                  <a:tblPr firstRow="1" firstCol="1" bandRow="1">
                    <a:tableStyleId>{5C22544A-7EE6-4342-B048-85BDC9FD1C3A}</a:tableStyleId>
                  </a:tblPr>
                  <a:tblGrid>
                    <a:gridCol w="1798697"/>
                    <a:gridCol w="1127474"/>
                    <a:gridCol w="1150023"/>
                    <a:gridCol w="1409342"/>
                    <a:gridCol w="1195123"/>
                    <a:gridCol w="1240222"/>
                  </a:tblGrid>
                  <a:tr h="390525">
                    <a:tc>
                      <a:txBody>
                        <a:bodyPr/>
                        <a:lstStyle/>
                        <a:p>
                          <a:pPr algn="ctr">
                            <a:lnSpc>
                              <a:spcPct val="100000"/>
                            </a:lnSpc>
                            <a:spcBef>
                              <a:spcPts val="0"/>
                            </a:spcBef>
                            <a:spcAft>
                              <a:spcPts val="0"/>
                            </a:spcAft>
                          </a:pPr>
                          <a:r>
                            <a:rPr lang="en-US" sz="1600" dirty="0">
                              <a:effectLst/>
                            </a:rPr>
                            <a:t> </a:t>
                          </a:r>
                          <a:endParaRPr lang="el-GR" sz="1600" dirty="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spc="15" dirty="0">
                              <a:effectLst/>
                            </a:rPr>
                            <a:t>Value</a:t>
                          </a:r>
                          <a:endParaRPr lang="el-GR" sz="1600" dirty="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spc="15">
                              <a:effectLst/>
                            </a:rPr>
                            <a:t>df</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spc="15">
                              <a:effectLst/>
                            </a:rPr>
                            <a:t>Asymp. Sig. (2-sided)</a:t>
                          </a:r>
                          <a:endParaRPr lang="el-GR" sz="1600">
                            <a:effectLst/>
                            <a:latin typeface="Times New Roman"/>
                            <a:ea typeface="Times New Roman"/>
                          </a:endParaRPr>
                        </a:p>
                      </a:txBody>
                      <a:tcPr marL="6350" marR="6350" marT="0" marB="0" anchor="ctr"/>
                    </a:tc>
                    <a:tc>
                      <a:txBody>
                        <a:bodyPr/>
                        <a:lstStyle/>
                        <a:p>
                          <a:pPr marL="215900" algn="ctr">
                            <a:lnSpc>
                              <a:spcPct val="100000"/>
                            </a:lnSpc>
                            <a:spcBef>
                              <a:spcPts val="0"/>
                            </a:spcBef>
                            <a:spcAft>
                              <a:spcPts val="0"/>
                            </a:spcAft>
                          </a:pPr>
                          <a:r>
                            <a:rPr lang="en-US" sz="1600" spc="15">
                              <a:effectLst/>
                            </a:rPr>
                            <a:t>Exact Sig. (2-sided)</a:t>
                          </a:r>
                          <a:endParaRPr lang="el-GR" sz="1600">
                            <a:effectLst/>
                            <a:latin typeface="Times New Roman"/>
                            <a:ea typeface="Times New Roman"/>
                          </a:endParaRPr>
                        </a:p>
                      </a:txBody>
                      <a:tcPr marL="6350" marR="6350" marT="0" marB="0" anchor="ctr"/>
                    </a:tc>
                    <a:tc>
                      <a:txBody>
                        <a:bodyPr/>
                        <a:lstStyle/>
                        <a:p>
                          <a:pPr marL="215900" algn="ctr">
                            <a:lnSpc>
                              <a:spcPct val="100000"/>
                            </a:lnSpc>
                            <a:spcBef>
                              <a:spcPts val="0"/>
                            </a:spcBef>
                            <a:spcAft>
                              <a:spcPts val="0"/>
                            </a:spcAft>
                          </a:pPr>
                          <a:r>
                            <a:rPr lang="en-US" sz="1600" spc="15" dirty="0">
                              <a:effectLst/>
                            </a:rPr>
                            <a:t>Exact Sig. (1-sided)</a:t>
                          </a:r>
                          <a:endParaRPr lang="el-GR" sz="1600" dirty="0">
                            <a:effectLst/>
                            <a:latin typeface="Times New Roman"/>
                            <a:ea typeface="Times New Roman"/>
                          </a:endParaRPr>
                        </a:p>
                      </a:txBody>
                      <a:tcPr marL="6350" marR="6350" marT="0" marB="0" anchor="ctr"/>
                    </a:tc>
                  </a:tr>
                  <a:tr h="186055">
                    <a:tc>
                      <a:txBody>
                        <a:bodyPr/>
                        <a:lstStyle/>
                        <a:p>
                          <a:pPr marL="127000" algn="ctr">
                            <a:lnSpc>
                              <a:spcPct val="100000"/>
                            </a:lnSpc>
                            <a:spcBef>
                              <a:spcPts val="0"/>
                            </a:spcBef>
                            <a:spcAft>
                              <a:spcPts val="0"/>
                            </a:spcAft>
                          </a:pPr>
                          <a:r>
                            <a:rPr lang="en-US" sz="1600" spc="15">
                              <a:effectLst/>
                            </a:rPr>
                            <a:t>Pearson Chi-Square</a:t>
                          </a:r>
                          <a:endParaRPr lang="el-GR" sz="160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2.485</a:t>
                          </a:r>
                          <a:r>
                            <a:rPr lang="en-US" sz="1600" spc="15" baseline="30000">
                              <a:effectLst/>
                            </a:rPr>
                            <a:t>b</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,115</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200025">
                    <a:tc>
                      <a:txBody>
                        <a:bodyPr/>
                        <a:lstStyle/>
                        <a:p>
                          <a:pPr marL="127000" algn="ctr">
                            <a:lnSpc>
                              <a:spcPct val="100000"/>
                            </a:lnSpc>
                            <a:spcBef>
                              <a:spcPts val="0"/>
                            </a:spcBef>
                            <a:spcAft>
                              <a:spcPts val="0"/>
                            </a:spcAft>
                          </a:pPr>
                          <a:r>
                            <a:rPr lang="en-US" sz="1600" spc="15" dirty="0" smtClean="0">
                              <a:effectLst/>
                            </a:rPr>
                            <a:t>Continuity Correction</a:t>
                          </a:r>
                          <a14:m>
                            <m:oMath xmlns:m="http://schemas.openxmlformats.org/officeDocument/2006/math">
                              <m:sSup>
                                <m:sSupPr>
                                  <m:ctrlPr>
                                    <a:rPr lang="en-US" sz="1600" i="1" spc="15" smtClean="0">
                                      <a:effectLst/>
                                      <a:latin typeface="Cambria Math"/>
                                    </a:rPr>
                                  </m:ctrlPr>
                                </m:sSupPr>
                                <m:e/>
                                <m:sup>
                                  <m:r>
                                    <a:rPr lang="en-US" sz="1600" b="1" i="0" spc="15" smtClean="0">
                                      <a:effectLst/>
                                      <a:latin typeface="Cambria Math"/>
                                    </a:rPr>
                                    <m:t>𝐚</m:t>
                                  </m:r>
                                </m:sup>
                              </m:sSup>
                            </m:oMath>
                          </a14:m>
                          <a:endParaRPr lang="el-GR" sz="1600" i="0" dirty="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1.344</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,246</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195580">
                    <a:tc>
                      <a:txBody>
                        <a:bodyPr/>
                        <a:lstStyle/>
                        <a:p>
                          <a:pPr marL="127000" algn="ctr">
                            <a:lnSpc>
                              <a:spcPct val="100000"/>
                            </a:lnSpc>
                            <a:spcBef>
                              <a:spcPts val="0"/>
                            </a:spcBef>
                            <a:spcAft>
                              <a:spcPts val="0"/>
                            </a:spcAft>
                          </a:pPr>
                          <a:r>
                            <a:rPr lang="en-US" sz="1600" spc="15">
                              <a:effectLst/>
                            </a:rPr>
                            <a:t>Likelihood Ratio</a:t>
                          </a:r>
                          <a:endParaRPr lang="el-GR" sz="160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2.821</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.093</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200025">
                    <a:tc>
                      <a:txBody>
                        <a:bodyPr/>
                        <a:lstStyle/>
                        <a:p>
                          <a:pPr marL="127000" algn="ctr">
                            <a:lnSpc>
                              <a:spcPct val="100000"/>
                            </a:lnSpc>
                            <a:spcBef>
                              <a:spcPts val="0"/>
                            </a:spcBef>
                            <a:spcAft>
                              <a:spcPts val="0"/>
                            </a:spcAft>
                          </a:pPr>
                          <a:r>
                            <a:rPr lang="en-US" sz="1600" spc="15">
                              <a:effectLst/>
                            </a:rPr>
                            <a:t>Fisher's Exact Test</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marR="203200" algn="ctr">
                            <a:lnSpc>
                              <a:spcPct val="100000"/>
                            </a:lnSpc>
                            <a:spcBef>
                              <a:spcPts val="0"/>
                            </a:spcBef>
                            <a:spcAft>
                              <a:spcPts val="0"/>
                            </a:spcAft>
                          </a:pPr>
                          <a:r>
                            <a:rPr lang="en-US" sz="1600" spc="15">
                              <a:effectLst/>
                            </a:rPr>
                            <a:t>,213</a:t>
                          </a:r>
                          <a:endParaRPr lang="el-GR" sz="1600">
                            <a:effectLst/>
                            <a:latin typeface="Times New Roman"/>
                            <a:ea typeface="Times New Roman"/>
                          </a:endParaRPr>
                        </a:p>
                      </a:txBody>
                      <a:tcPr marL="6350" marR="6350" marT="0" marB="0" anchor="ctr"/>
                    </a:tc>
                    <a:tc>
                      <a:txBody>
                        <a:bodyPr/>
                        <a:lstStyle/>
                        <a:p>
                          <a:pPr marR="241300" algn="ctr">
                            <a:lnSpc>
                              <a:spcPct val="100000"/>
                            </a:lnSpc>
                            <a:spcBef>
                              <a:spcPts val="0"/>
                            </a:spcBef>
                            <a:spcAft>
                              <a:spcPts val="0"/>
                            </a:spcAft>
                          </a:pPr>
                          <a:r>
                            <a:rPr lang="en-US" sz="1600" spc="15">
                              <a:effectLst/>
                            </a:rPr>
                            <a:t>,122</a:t>
                          </a:r>
                          <a:endParaRPr lang="el-GR" sz="1600">
                            <a:effectLst/>
                            <a:latin typeface="Times New Roman"/>
                            <a:ea typeface="Times New Roman"/>
                          </a:endParaRPr>
                        </a:p>
                      </a:txBody>
                      <a:tcPr marL="6350" marR="6350" marT="0" marB="0" anchor="ctr"/>
                    </a:tc>
                  </a:tr>
                  <a:tr h="367030">
                    <a:tc>
                      <a:txBody>
                        <a:bodyPr/>
                        <a:lstStyle/>
                        <a:p>
                          <a:pPr marL="127000" algn="ctr">
                            <a:lnSpc>
                              <a:spcPct val="100000"/>
                            </a:lnSpc>
                            <a:spcBef>
                              <a:spcPts val="0"/>
                            </a:spcBef>
                            <a:spcAft>
                              <a:spcPts val="0"/>
                            </a:spcAft>
                          </a:pPr>
                          <a:r>
                            <a:rPr lang="en-US" sz="1600" spc="15">
                              <a:effectLst/>
                            </a:rPr>
                            <a:t>Linear-by-Linear</a:t>
                          </a:r>
                          <a:endParaRPr lang="el-GR" sz="1600">
                            <a:effectLst/>
                          </a:endParaRPr>
                        </a:p>
                        <a:p>
                          <a:pPr marL="127000" algn="ctr">
                            <a:lnSpc>
                              <a:spcPct val="100000"/>
                            </a:lnSpc>
                            <a:spcBef>
                              <a:spcPts val="0"/>
                            </a:spcBef>
                            <a:spcAft>
                              <a:spcPts val="0"/>
                            </a:spcAft>
                          </a:pPr>
                          <a:r>
                            <a:rPr lang="en-US" sz="1600" spc="15">
                              <a:effectLst/>
                            </a:rPr>
                            <a:t>Association</a:t>
                          </a:r>
                          <a:endParaRPr lang="el-GR" sz="160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2.416</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,120</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238125">
                    <a:tc>
                      <a:txBody>
                        <a:bodyPr/>
                        <a:lstStyle/>
                        <a:p>
                          <a:pPr marL="127000" algn="ctr">
                            <a:lnSpc>
                              <a:spcPct val="100000"/>
                            </a:lnSpc>
                            <a:spcBef>
                              <a:spcPts val="0"/>
                            </a:spcBef>
                            <a:spcAft>
                              <a:spcPts val="0"/>
                            </a:spcAft>
                          </a:pPr>
                          <a:r>
                            <a:rPr lang="en-US" sz="1600" spc="15" dirty="0">
                              <a:effectLst/>
                            </a:rPr>
                            <a:t>N of Valid Cases</a:t>
                          </a:r>
                          <a:endParaRPr lang="el-GR" sz="1600" dirty="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dirty="0">
                              <a:effectLst/>
                            </a:rPr>
                            <a:t>36</a:t>
                          </a:r>
                          <a:endParaRPr lang="el-GR" sz="1600" dirty="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dirty="0">
                              <a:effectLst/>
                            </a:rPr>
                            <a:t> </a:t>
                          </a:r>
                          <a:endParaRPr lang="el-GR" sz="1600" dirty="0">
                            <a:solidFill>
                              <a:srgbClr val="000000"/>
                            </a:solidFill>
                            <a:effectLst/>
                            <a:latin typeface="Courier New"/>
                            <a:ea typeface="Courier New"/>
                          </a:endParaRPr>
                        </a:p>
                      </a:txBody>
                      <a:tcPr marL="6350" marR="6350" marT="0" marB="0" anchor="ctr"/>
                    </a:tc>
                  </a:tr>
                </a:tbl>
              </a:graphicData>
            </a:graphic>
          </p:graphicFrame>
        </mc:Choice>
        <mc:Fallback xmlns="">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val="361772438"/>
                  </p:ext>
                </p:extLst>
              </p:nvPr>
            </p:nvGraphicFramePr>
            <p:xfrm>
              <a:off x="611559" y="1707654"/>
              <a:ext cx="7920881" cy="2698750"/>
            </p:xfrm>
            <a:graphic>
              <a:graphicData uri="http://schemas.openxmlformats.org/drawingml/2006/table">
                <a:tbl>
                  <a:tblPr firstRow="1" firstCol="1" bandRow="1">
                    <a:tableStyleId>{5C22544A-7EE6-4342-B048-85BDC9FD1C3A}</a:tableStyleId>
                  </a:tblPr>
                  <a:tblGrid>
                    <a:gridCol w="1798697"/>
                    <a:gridCol w="1127474"/>
                    <a:gridCol w="1150023"/>
                    <a:gridCol w="1409342"/>
                    <a:gridCol w="1195123"/>
                    <a:gridCol w="1240222"/>
                  </a:tblGrid>
                  <a:tr h="487680">
                    <a:tc>
                      <a:txBody>
                        <a:bodyPr/>
                        <a:lstStyle/>
                        <a:p>
                          <a:pPr algn="ctr">
                            <a:lnSpc>
                              <a:spcPct val="100000"/>
                            </a:lnSpc>
                            <a:spcBef>
                              <a:spcPts val="0"/>
                            </a:spcBef>
                            <a:spcAft>
                              <a:spcPts val="0"/>
                            </a:spcAft>
                          </a:pPr>
                          <a:r>
                            <a:rPr lang="en-US" sz="1600" dirty="0">
                              <a:effectLst/>
                            </a:rPr>
                            <a:t> </a:t>
                          </a:r>
                          <a:endParaRPr lang="el-GR" sz="1600" dirty="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spc="15" dirty="0">
                              <a:effectLst/>
                            </a:rPr>
                            <a:t>Value</a:t>
                          </a:r>
                          <a:endParaRPr lang="el-GR" sz="1600" dirty="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spc="15">
                              <a:effectLst/>
                            </a:rPr>
                            <a:t>df</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spc="15">
                              <a:effectLst/>
                            </a:rPr>
                            <a:t>Asymp. Sig. (2-sided)</a:t>
                          </a:r>
                          <a:endParaRPr lang="el-GR" sz="1600">
                            <a:effectLst/>
                            <a:latin typeface="Times New Roman"/>
                            <a:ea typeface="Times New Roman"/>
                          </a:endParaRPr>
                        </a:p>
                      </a:txBody>
                      <a:tcPr marL="6350" marR="6350" marT="0" marB="0" anchor="ctr"/>
                    </a:tc>
                    <a:tc>
                      <a:txBody>
                        <a:bodyPr/>
                        <a:lstStyle/>
                        <a:p>
                          <a:pPr marL="215900" algn="ctr">
                            <a:lnSpc>
                              <a:spcPct val="100000"/>
                            </a:lnSpc>
                            <a:spcBef>
                              <a:spcPts val="0"/>
                            </a:spcBef>
                            <a:spcAft>
                              <a:spcPts val="0"/>
                            </a:spcAft>
                          </a:pPr>
                          <a:r>
                            <a:rPr lang="en-US" sz="1600" spc="15">
                              <a:effectLst/>
                            </a:rPr>
                            <a:t>Exact Sig. (2-sided)</a:t>
                          </a:r>
                          <a:endParaRPr lang="el-GR" sz="1600">
                            <a:effectLst/>
                            <a:latin typeface="Times New Roman"/>
                            <a:ea typeface="Times New Roman"/>
                          </a:endParaRPr>
                        </a:p>
                      </a:txBody>
                      <a:tcPr marL="6350" marR="6350" marT="0" marB="0" anchor="ctr"/>
                    </a:tc>
                    <a:tc>
                      <a:txBody>
                        <a:bodyPr/>
                        <a:lstStyle/>
                        <a:p>
                          <a:pPr marL="215900" algn="ctr">
                            <a:lnSpc>
                              <a:spcPct val="100000"/>
                            </a:lnSpc>
                            <a:spcBef>
                              <a:spcPts val="0"/>
                            </a:spcBef>
                            <a:spcAft>
                              <a:spcPts val="0"/>
                            </a:spcAft>
                          </a:pPr>
                          <a:r>
                            <a:rPr lang="en-US" sz="1600" spc="15" dirty="0">
                              <a:effectLst/>
                            </a:rPr>
                            <a:t>Exact Sig. (1-sided)</a:t>
                          </a:r>
                          <a:endParaRPr lang="el-GR" sz="1600" dirty="0">
                            <a:effectLst/>
                            <a:latin typeface="Times New Roman"/>
                            <a:ea typeface="Times New Roman"/>
                          </a:endParaRPr>
                        </a:p>
                      </a:txBody>
                      <a:tcPr marL="6350" marR="6350" marT="0" marB="0" anchor="ctr"/>
                    </a:tc>
                  </a:tr>
                  <a:tr h="487680">
                    <a:tc>
                      <a:txBody>
                        <a:bodyPr/>
                        <a:lstStyle/>
                        <a:p>
                          <a:pPr marL="127000" algn="ctr">
                            <a:lnSpc>
                              <a:spcPct val="100000"/>
                            </a:lnSpc>
                            <a:spcBef>
                              <a:spcPts val="0"/>
                            </a:spcBef>
                            <a:spcAft>
                              <a:spcPts val="0"/>
                            </a:spcAft>
                          </a:pPr>
                          <a:r>
                            <a:rPr lang="en-US" sz="1600" spc="15">
                              <a:effectLst/>
                            </a:rPr>
                            <a:t>Pearson Chi-Square</a:t>
                          </a:r>
                          <a:endParaRPr lang="el-GR" sz="160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2.485</a:t>
                          </a:r>
                          <a:r>
                            <a:rPr lang="en-US" sz="1600" spc="15" baseline="30000">
                              <a:effectLst/>
                            </a:rPr>
                            <a:t>b</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,115</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504190">
                    <a:tc>
                      <a:txBody>
                        <a:bodyPr/>
                        <a:lstStyle/>
                        <a:p>
                          <a:endParaRPr lang="el-GR"/>
                        </a:p>
                      </a:txBody>
                      <a:tcPr marL="6350" marR="6350" marT="0" marB="0" anchor="ctr">
                        <a:blipFill rotWithShape="1">
                          <a:blip r:embed="rId2"/>
                          <a:stretch>
                            <a:fillRect t="-204819" r="-340678" b="-265060"/>
                          </a:stretch>
                        </a:blipFill>
                      </a:tcPr>
                    </a:tc>
                    <a:tc>
                      <a:txBody>
                        <a:bodyPr/>
                        <a:lstStyle/>
                        <a:p>
                          <a:pPr marR="127000" algn="ctr">
                            <a:lnSpc>
                              <a:spcPct val="100000"/>
                            </a:lnSpc>
                            <a:spcBef>
                              <a:spcPts val="0"/>
                            </a:spcBef>
                            <a:spcAft>
                              <a:spcPts val="0"/>
                            </a:spcAft>
                          </a:pPr>
                          <a:r>
                            <a:rPr lang="en-US" sz="1600" spc="15">
                              <a:effectLst/>
                            </a:rPr>
                            <a:t>1.344</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,246</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243840">
                    <a:tc>
                      <a:txBody>
                        <a:bodyPr/>
                        <a:lstStyle/>
                        <a:p>
                          <a:pPr marL="127000" algn="ctr">
                            <a:lnSpc>
                              <a:spcPct val="100000"/>
                            </a:lnSpc>
                            <a:spcBef>
                              <a:spcPts val="0"/>
                            </a:spcBef>
                            <a:spcAft>
                              <a:spcPts val="0"/>
                            </a:spcAft>
                          </a:pPr>
                          <a:r>
                            <a:rPr lang="en-US" sz="1600" spc="15">
                              <a:effectLst/>
                            </a:rPr>
                            <a:t>Likelihood Ratio</a:t>
                          </a:r>
                          <a:endParaRPr lang="el-GR" sz="160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2.821</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.093</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243840">
                    <a:tc>
                      <a:txBody>
                        <a:bodyPr/>
                        <a:lstStyle/>
                        <a:p>
                          <a:pPr marL="127000" algn="ctr">
                            <a:lnSpc>
                              <a:spcPct val="100000"/>
                            </a:lnSpc>
                            <a:spcBef>
                              <a:spcPts val="0"/>
                            </a:spcBef>
                            <a:spcAft>
                              <a:spcPts val="0"/>
                            </a:spcAft>
                          </a:pPr>
                          <a:r>
                            <a:rPr lang="en-US" sz="1600" spc="15">
                              <a:effectLst/>
                            </a:rPr>
                            <a:t>Fisher's Exact Test</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marR="203200" algn="ctr">
                            <a:lnSpc>
                              <a:spcPct val="100000"/>
                            </a:lnSpc>
                            <a:spcBef>
                              <a:spcPts val="0"/>
                            </a:spcBef>
                            <a:spcAft>
                              <a:spcPts val="0"/>
                            </a:spcAft>
                          </a:pPr>
                          <a:r>
                            <a:rPr lang="en-US" sz="1600" spc="15">
                              <a:effectLst/>
                            </a:rPr>
                            <a:t>,213</a:t>
                          </a:r>
                          <a:endParaRPr lang="el-GR" sz="1600">
                            <a:effectLst/>
                            <a:latin typeface="Times New Roman"/>
                            <a:ea typeface="Times New Roman"/>
                          </a:endParaRPr>
                        </a:p>
                      </a:txBody>
                      <a:tcPr marL="6350" marR="6350" marT="0" marB="0" anchor="ctr"/>
                    </a:tc>
                    <a:tc>
                      <a:txBody>
                        <a:bodyPr/>
                        <a:lstStyle/>
                        <a:p>
                          <a:pPr marR="241300" algn="ctr">
                            <a:lnSpc>
                              <a:spcPct val="100000"/>
                            </a:lnSpc>
                            <a:spcBef>
                              <a:spcPts val="0"/>
                            </a:spcBef>
                            <a:spcAft>
                              <a:spcPts val="0"/>
                            </a:spcAft>
                          </a:pPr>
                          <a:r>
                            <a:rPr lang="en-US" sz="1600" spc="15">
                              <a:effectLst/>
                            </a:rPr>
                            <a:t>,122</a:t>
                          </a:r>
                          <a:endParaRPr lang="el-GR" sz="1600">
                            <a:effectLst/>
                            <a:latin typeface="Times New Roman"/>
                            <a:ea typeface="Times New Roman"/>
                          </a:endParaRPr>
                        </a:p>
                      </a:txBody>
                      <a:tcPr marL="6350" marR="6350" marT="0" marB="0" anchor="ctr"/>
                    </a:tc>
                  </a:tr>
                  <a:tr h="487680">
                    <a:tc>
                      <a:txBody>
                        <a:bodyPr/>
                        <a:lstStyle/>
                        <a:p>
                          <a:pPr marL="127000" algn="ctr">
                            <a:lnSpc>
                              <a:spcPct val="100000"/>
                            </a:lnSpc>
                            <a:spcBef>
                              <a:spcPts val="0"/>
                            </a:spcBef>
                            <a:spcAft>
                              <a:spcPts val="0"/>
                            </a:spcAft>
                          </a:pPr>
                          <a:r>
                            <a:rPr lang="en-US" sz="1600" spc="15">
                              <a:effectLst/>
                            </a:rPr>
                            <a:t>Linear-by-Linear</a:t>
                          </a:r>
                          <a:endParaRPr lang="el-GR" sz="1600">
                            <a:effectLst/>
                          </a:endParaRPr>
                        </a:p>
                        <a:p>
                          <a:pPr marL="127000" algn="ctr">
                            <a:lnSpc>
                              <a:spcPct val="100000"/>
                            </a:lnSpc>
                            <a:spcBef>
                              <a:spcPts val="0"/>
                            </a:spcBef>
                            <a:spcAft>
                              <a:spcPts val="0"/>
                            </a:spcAft>
                          </a:pPr>
                          <a:r>
                            <a:rPr lang="en-US" sz="1600" spc="15">
                              <a:effectLst/>
                            </a:rPr>
                            <a:t>Association</a:t>
                          </a:r>
                          <a:endParaRPr lang="el-GR" sz="160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a:effectLst/>
                            </a:rPr>
                            <a:t>2.416</a:t>
                          </a:r>
                          <a:endParaRPr lang="el-GR" sz="1600">
                            <a:effectLst/>
                            <a:latin typeface="Times New Roman"/>
                            <a:ea typeface="Times New Roman"/>
                          </a:endParaRPr>
                        </a:p>
                      </a:txBody>
                      <a:tcPr marL="6350" marR="6350" marT="0" marB="0" anchor="ctr"/>
                    </a:tc>
                    <a:tc>
                      <a:txBody>
                        <a:bodyPr/>
                        <a:lstStyle/>
                        <a:p>
                          <a:pPr marR="152400" algn="ctr">
                            <a:lnSpc>
                              <a:spcPct val="100000"/>
                            </a:lnSpc>
                            <a:spcBef>
                              <a:spcPts val="0"/>
                            </a:spcBef>
                            <a:spcAft>
                              <a:spcPts val="0"/>
                            </a:spcAft>
                          </a:pPr>
                          <a:r>
                            <a:rPr lang="en-US" sz="1600" spc="15">
                              <a:effectLst/>
                            </a:rPr>
                            <a:t>1</a:t>
                          </a:r>
                          <a:endParaRPr lang="el-GR" sz="1600">
                            <a:effectLst/>
                            <a:latin typeface="Times New Roman"/>
                            <a:ea typeface="Times New Roman"/>
                          </a:endParaRPr>
                        </a:p>
                      </a:txBody>
                      <a:tcPr marL="6350" marR="6350" marT="0" marB="0" anchor="ctr"/>
                    </a:tc>
                    <a:tc>
                      <a:txBody>
                        <a:bodyPr/>
                        <a:lstStyle/>
                        <a:p>
                          <a:pPr marR="139700" algn="ctr">
                            <a:lnSpc>
                              <a:spcPct val="100000"/>
                            </a:lnSpc>
                            <a:spcBef>
                              <a:spcPts val="0"/>
                            </a:spcBef>
                            <a:spcAft>
                              <a:spcPts val="0"/>
                            </a:spcAft>
                          </a:pPr>
                          <a:r>
                            <a:rPr lang="en-US" sz="1600" spc="15">
                              <a:effectLst/>
                            </a:rPr>
                            <a:t>,120</a:t>
                          </a:r>
                          <a:endParaRPr lang="el-GR" sz="160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r>
                  <a:tr h="243840">
                    <a:tc>
                      <a:txBody>
                        <a:bodyPr/>
                        <a:lstStyle/>
                        <a:p>
                          <a:pPr marL="127000" algn="ctr">
                            <a:lnSpc>
                              <a:spcPct val="100000"/>
                            </a:lnSpc>
                            <a:spcBef>
                              <a:spcPts val="0"/>
                            </a:spcBef>
                            <a:spcAft>
                              <a:spcPts val="0"/>
                            </a:spcAft>
                          </a:pPr>
                          <a:r>
                            <a:rPr lang="en-US" sz="1600" spc="15" dirty="0">
                              <a:effectLst/>
                            </a:rPr>
                            <a:t>N of Valid Cases</a:t>
                          </a:r>
                          <a:endParaRPr lang="el-GR" sz="1600" dirty="0">
                            <a:effectLst/>
                            <a:latin typeface="Times New Roman"/>
                            <a:ea typeface="Times New Roman"/>
                          </a:endParaRPr>
                        </a:p>
                      </a:txBody>
                      <a:tcPr marL="6350" marR="6350" marT="0" marB="0" anchor="ctr"/>
                    </a:tc>
                    <a:tc>
                      <a:txBody>
                        <a:bodyPr/>
                        <a:lstStyle/>
                        <a:p>
                          <a:pPr marR="127000" algn="ctr">
                            <a:lnSpc>
                              <a:spcPct val="100000"/>
                            </a:lnSpc>
                            <a:spcBef>
                              <a:spcPts val="0"/>
                            </a:spcBef>
                            <a:spcAft>
                              <a:spcPts val="0"/>
                            </a:spcAft>
                          </a:pPr>
                          <a:r>
                            <a:rPr lang="en-US" sz="1600" spc="15" dirty="0">
                              <a:effectLst/>
                            </a:rPr>
                            <a:t>36</a:t>
                          </a:r>
                          <a:endParaRPr lang="el-GR" sz="1600" dirty="0">
                            <a:effectLst/>
                            <a:latin typeface="Times New Roman"/>
                            <a:ea typeface="Times New Roman"/>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a:effectLst/>
                            </a:rPr>
                            <a:t> </a:t>
                          </a:r>
                          <a:endParaRPr lang="el-GR" sz="1600">
                            <a:solidFill>
                              <a:srgbClr val="000000"/>
                            </a:solidFill>
                            <a:effectLst/>
                            <a:latin typeface="Courier New"/>
                            <a:ea typeface="Courier New"/>
                          </a:endParaRPr>
                        </a:p>
                      </a:txBody>
                      <a:tcPr marL="6350" marR="6350" marT="0" marB="0" anchor="ctr"/>
                    </a:tc>
                    <a:tc>
                      <a:txBody>
                        <a:bodyPr/>
                        <a:lstStyle/>
                        <a:p>
                          <a:pPr algn="ctr">
                            <a:lnSpc>
                              <a:spcPct val="100000"/>
                            </a:lnSpc>
                            <a:spcBef>
                              <a:spcPts val="0"/>
                            </a:spcBef>
                            <a:spcAft>
                              <a:spcPts val="0"/>
                            </a:spcAft>
                          </a:pPr>
                          <a:r>
                            <a:rPr lang="en-US" sz="1600" dirty="0">
                              <a:effectLst/>
                            </a:rPr>
                            <a:t> </a:t>
                          </a:r>
                          <a:endParaRPr lang="el-GR" sz="1600" dirty="0">
                            <a:solidFill>
                              <a:srgbClr val="000000"/>
                            </a:solidFill>
                            <a:effectLst/>
                            <a:latin typeface="Courier New"/>
                            <a:ea typeface="Courier New"/>
                          </a:endParaRPr>
                        </a:p>
                      </a:txBody>
                      <a:tcPr marL="6350" marR="6350" marT="0" marB="0" anchor="ctr"/>
                    </a:tc>
                  </a:tr>
                </a:tbl>
              </a:graphicData>
            </a:graphic>
          </p:graphicFrame>
        </mc:Fallback>
      </mc:AlternateContent>
      <p:graphicFrame>
        <p:nvGraphicFramePr>
          <p:cNvPr id="3" name="Table 2"/>
          <p:cNvGraphicFramePr>
            <a:graphicFrameLocks noGrp="1"/>
          </p:cNvGraphicFramePr>
          <p:nvPr>
            <p:extLst>
              <p:ext uri="{D42A27DB-BD31-4B8C-83A1-F6EECF244321}">
                <p14:modId xmlns:p14="http://schemas.microsoft.com/office/powerpoint/2010/main" val="1552924737"/>
              </p:ext>
            </p:extLst>
          </p:nvPr>
        </p:nvGraphicFramePr>
        <p:xfrm>
          <a:off x="611560" y="4495428"/>
          <a:ext cx="6264696" cy="648072"/>
        </p:xfrm>
        <a:graphic>
          <a:graphicData uri="http://schemas.openxmlformats.org/drawingml/2006/table">
            <a:tbl>
              <a:tblPr>
                <a:tableStyleId>{5C22544A-7EE6-4342-B048-85BDC9FD1C3A}</a:tableStyleId>
              </a:tblPr>
              <a:tblGrid>
                <a:gridCol w="6264696"/>
              </a:tblGrid>
              <a:tr h="648072">
                <a:tc>
                  <a:txBody>
                    <a:bodyPr/>
                    <a:lstStyle/>
                    <a:p>
                      <a:pPr algn="l">
                        <a:lnSpc>
                          <a:spcPts val="900"/>
                        </a:lnSpc>
                        <a:spcAft>
                          <a:spcPts val="675"/>
                        </a:spcAft>
                      </a:pPr>
                      <a:r>
                        <a:rPr lang="en-US" sz="1200" spc="15" dirty="0">
                          <a:effectLst/>
                        </a:rPr>
                        <a:t>a Computed only for a 2x2 </a:t>
                      </a:r>
                      <a:r>
                        <a:rPr lang="en-US" sz="1200" spc="15" dirty="0" smtClean="0">
                          <a:effectLst/>
                        </a:rPr>
                        <a:t>table</a:t>
                      </a:r>
                      <a:endParaRPr lang="el-GR" sz="1200" spc="15" dirty="0" smtClean="0">
                        <a:effectLst/>
                      </a:endParaRPr>
                    </a:p>
                    <a:p>
                      <a:pPr algn="l">
                        <a:lnSpc>
                          <a:spcPts val="900"/>
                        </a:lnSpc>
                        <a:spcAft>
                          <a:spcPts val="675"/>
                        </a:spcAft>
                      </a:pPr>
                      <a:r>
                        <a:rPr lang="en-US" sz="1200" spc="15" dirty="0" smtClean="0">
                          <a:effectLst/>
                        </a:rPr>
                        <a:t>b</a:t>
                      </a:r>
                      <a:r>
                        <a:rPr lang="en-US" sz="1200" spc="15" baseline="0" dirty="0" smtClean="0">
                          <a:effectLst/>
                        </a:rPr>
                        <a:t> </a:t>
                      </a:r>
                      <a:r>
                        <a:rPr lang="en-US" sz="1200" spc="15" dirty="0" smtClean="0">
                          <a:effectLst/>
                        </a:rPr>
                        <a:t>1 </a:t>
                      </a:r>
                      <a:r>
                        <a:rPr lang="en-US" sz="1200" spc="15" dirty="0">
                          <a:effectLst/>
                        </a:rPr>
                        <a:t>cells (25,0%) have expected count less than 5. The minimum expected count </a:t>
                      </a:r>
                      <a:r>
                        <a:rPr lang="en-US" sz="1200" spc="15" dirty="0" smtClean="0">
                          <a:effectLst/>
                        </a:rPr>
                        <a:t>is</a:t>
                      </a:r>
                      <a:r>
                        <a:rPr lang="el-GR" sz="1200" spc="15" dirty="0" smtClean="0">
                          <a:effectLst/>
                        </a:rPr>
                        <a:t>  </a:t>
                      </a:r>
                      <a:r>
                        <a:rPr lang="en-US" sz="1200" spc="15" dirty="0" smtClean="0">
                          <a:effectLst/>
                        </a:rPr>
                        <a:t>2.89</a:t>
                      </a:r>
                      <a:r>
                        <a:rPr lang="en-US" sz="1200" spc="15" dirty="0">
                          <a:effectLst/>
                        </a:rPr>
                        <a:t>.</a:t>
                      </a:r>
                      <a:endParaRPr lang="el-GR" sz="1200" spc="15" dirty="0">
                        <a:effectLst/>
                        <a:latin typeface="Arial Unicode MS"/>
                      </a:endParaRPr>
                    </a:p>
                  </a:txBody>
                  <a:tcPr marL="0" marR="0" marT="0" marB="0">
                    <a:solidFill>
                      <a:schemeClr val="bg1"/>
                    </a:solidFill>
                  </a:tcPr>
                </a:tc>
              </a:tr>
            </a:tbl>
          </a:graphicData>
        </a:graphic>
      </p:graphicFrame>
      <p:sp>
        <p:nvSpPr>
          <p:cNvPr id="4" name="Rectangle 1"/>
          <p:cNvSpPr>
            <a:spLocks noChangeArrowheads="1"/>
          </p:cNvSpPr>
          <p:nvPr/>
        </p:nvSpPr>
        <p:spPr bwMode="auto">
          <a:xfrm>
            <a:off x="2062163" y="2606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7640196"/>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rtlCol="0">
            <a:normAutofit/>
          </a:bodyPr>
          <a:lstStyle/>
          <a:p>
            <a:pPr eaLnBrk="1" fontAlgn="auto" hangingPunct="1">
              <a:spcAft>
                <a:spcPts val="0"/>
              </a:spcAft>
              <a:defRPr/>
            </a:pPr>
            <a:r>
              <a:rPr lang="el-GR" sz="3600" dirty="0" smtClean="0">
                <a:latin typeface="+mn-lt"/>
              </a:rPr>
              <a:t>Εφαρμογή στατιστικών εργαλείων</a:t>
            </a:r>
          </a:p>
        </p:txBody>
      </p:sp>
      <p:graphicFrame>
        <p:nvGraphicFramePr>
          <p:cNvPr id="131441" name="Group 369"/>
          <p:cNvGraphicFramePr>
            <a:graphicFrameLocks noGrp="1"/>
          </p:cNvGraphicFramePr>
          <p:nvPr>
            <p:extLst>
              <p:ext uri="{D42A27DB-BD31-4B8C-83A1-F6EECF244321}">
                <p14:modId xmlns:p14="http://schemas.microsoft.com/office/powerpoint/2010/main" val="2338277633"/>
              </p:ext>
            </p:extLst>
          </p:nvPr>
        </p:nvGraphicFramePr>
        <p:xfrm>
          <a:off x="395536" y="1496170"/>
          <a:ext cx="8352927" cy="2855597"/>
        </p:xfrm>
        <a:graphic>
          <a:graphicData uri="http://schemas.openxmlformats.org/drawingml/2006/table">
            <a:tbl>
              <a:tblPr firstRow="1" firstCol="1">
                <a:tableStyleId>{5C22544A-7EE6-4342-B048-85BDC9FD1C3A}</a:tableStyleId>
              </a:tblPr>
              <a:tblGrid>
                <a:gridCol w="2021529"/>
                <a:gridCol w="2024804"/>
                <a:gridCol w="853983"/>
                <a:gridCol w="1223199"/>
                <a:gridCol w="1039411"/>
                <a:gridCol w="1190001"/>
              </a:tblGrid>
              <a:tr h="5310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 </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Value</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Asymp. Std. Error(a)</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Approx. T(b)</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Approx. Sig.</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r>
              <a:tr h="332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Nominal by Nominal</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Contingency Coefficient</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,565</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 </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 </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,000</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r>
              <a:tr h="59888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err="1" smtClean="0">
                          <a:ln>
                            <a:noFill/>
                          </a:ln>
                          <a:effectLst/>
                        </a:rPr>
                        <a:t>Ordinal</a:t>
                      </a:r>
                      <a:r>
                        <a:rPr kumimoji="0" lang="el-GR" sz="1600" u="none" strike="noStrike" cap="none" normalizeH="0" baseline="0" dirty="0" smtClean="0">
                          <a:ln>
                            <a:noFill/>
                          </a:ln>
                          <a:effectLst/>
                        </a:rPr>
                        <a:t> </a:t>
                      </a:r>
                      <a:r>
                        <a:rPr kumimoji="0" lang="el-GR" sz="1600" u="none" strike="noStrike" cap="none" normalizeH="0" baseline="0" dirty="0" err="1" smtClean="0">
                          <a:ln>
                            <a:noFill/>
                          </a:ln>
                          <a:effectLst/>
                        </a:rPr>
                        <a:t>by</a:t>
                      </a:r>
                      <a:r>
                        <a:rPr kumimoji="0" lang="el-GR" sz="1600" u="none" strike="noStrike" cap="none" normalizeH="0" baseline="0" dirty="0" smtClean="0">
                          <a:ln>
                            <a:noFill/>
                          </a:ln>
                          <a:effectLst/>
                        </a:rPr>
                        <a:t> </a:t>
                      </a:r>
                      <a:r>
                        <a:rPr kumimoji="0" lang="el-GR" sz="1600" u="none" strike="noStrike" cap="none" normalizeH="0" baseline="0" dirty="0" err="1" smtClean="0">
                          <a:ln>
                            <a:noFill/>
                          </a:ln>
                          <a:effectLst/>
                        </a:rPr>
                        <a:t>Ordinal</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Gamma</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1,000</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,000</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6,270</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u="none" strike="noStrike" cap="none" normalizeH="0" baseline="0" dirty="0" smtClean="0">
                          <a:ln>
                            <a:noFill/>
                          </a:ln>
                          <a:effectLst/>
                        </a:rPr>
                        <a:t>,000</a:t>
                      </a:r>
                      <a:endParaRPr kumimoji="0" lang="en-GB" sz="1600" b="0" i="0" u="none" strike="noStrike" cap="none" normalizeH="0" baseline="0" dirty="0" smtClean="0">
                        <a:ln>
                          <a:noFill/>
                        </a:ln>
                        <a:solidFill>
                          <a:srgbClr val="000000"/>
                        </a:solidFill>
                        <a:effectLst/>
                        <a:latin typeface="+mn-lt"/>
                        <a:ea typeface="Times New Roman" pitchFamily="18" charset="0"/>
                        <a:cs typeface="Arial" charset="0"/>
                      </a:endParaRPr>
                    </a:p>
                  </a:txBody>
                  <a:tcPr marT="34290" marB="34290" anchor="ctr" horzOverflow="overflow"/>
                </a:tc>
              </a:tr>
              <a:tr h="481013">
                <a:tc v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Spearman Correlation</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,684</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,087</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5,466</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,000(c)</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r>
              <a:tr h="3309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Interval by Interval</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Pearson's R</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,679</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,079</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5,394</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,000(c)</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r>
              <a:tr h="33218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N of Valid Cases</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hMerge="1">
                  <a:txBody>
                    <a:bodyPr/>
                    <a:lstStyle/>
                    <a:p>
                      <a:endParaRPr lang="el-G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36</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 </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smtClean="0">
                          <a:ln>
                            <a:noFill/>
                          </a:ln>
                          <a:effectLst/>
                        </a:rPr>
                        <a:t> </a:t>
                      </a:r>
                      <a:endParaRPr kumimoji="0" lang="el-GR" sz="1600" b="0" i="0" u="none" strike="noStrike" cap="none" normalizeH="0" baseline="0" smtClean="0">
                        <a:ln>
                          <a:noFill/>
                        </a:ln>
                        <a:solidFill>
                          <a:schemeClr val="tx1"/>
                        </a:solidFill>
                        <a:effectLst/>
                        <a:latin typeface="+mn-lt"/>
                        <a:ea typeface="Times New Roman" pitchFamily="18" charset="0"/>
                        <a:cs typeface="Arial" charset="0"/>
                      </a:endParaRPr>
                    </a:p>
                  </a:txBody>
                  <a:tcPr marT="34290" marB="3429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rPr>
                        <a:t> </a:t>
                      </a:r>
                      <a:endParaRPr kumimoji="0" lang="el-GR" sz="1600" b="0" i="0" u="none" strike="noStrike" cap="none" normalizeH="0" baseline="0" dirty="0" smtClean="0">
                        <a:ln>
                          <a:noFill/>
                        </a:ln>
                        <a:solidFill>
                          <a:schemeClr val="tx1"/>
                        </a:solidFill>
                        <a:effectLst/>
                        <a:latin typeface="+mn-lt"/>
                        <a:ea typeface="Times New Roman" pitchFamily="18" charset="0"/>
                        <a:cs typeface="Arial" charset="0"/>
                      </a:endParaRPr>
                    </a:p>
                  </a:txBody>
                  <a:tcPr marT="34290" marB="34290" anchor="ctr" horzOverflow="overflow"/>
                </a:tc>
              </a:tr>
            </a:tbl>
          </a:graphicData>
        </a:graphic>
      </p:graphicFrame>
      <p:sp>
        <p:nvSpPr>
          <p:cNvPr id="79921" name="Rectangle 368"/>
          <p:cNvSpPr>
            <a:spLocks noChangeArrowheads="1"/>
          </p:cNvSpPr>
          <p:nvPr/>
        </p:nvSpPr>
        <p:spPr bwMode="auto">
          <a:xfrm>
            <a:off x="323528" y="4635669"/>
            <a:ext cx="3406702" cy="507831"/>
          </a:xfrm>
          <a:prstGeom prst="rect">
            <a:avLst/>
          </a:prstGeom>
          <a:noFill/>
          <a:ln w="12700" cap="sq">
            <a:noFill/>
            <a:miter lim="800000"/>
            <a:headEnd type="none" w="sm" len="sm"/>
            <a:tailEnd type="none" w="sm" len="sm"/>
          </a:ln>
        </p:spPr>
        <p:txBody>
          <a:bodyPr wrap="none" anchor="ctr">
            <a:spAutoFit/>
          </a:bodyPr>
          <a:lstStyle/>
          <a:p>
            <a:r>
              <a:rPr lang="en-GB" sz="900" dirty="0">
                <a:solidFill>
                  <a:srgbClr val="000000"/>
                </a:solidFill>
                <a:ea typeface="Times New Roman" pitchFamily="18" charset="0"/>
                <a:cs typeface="Arial" charset="0"/>
              </a:rPr>
              <a:t>a  Not assuming the null hypothesis.</a:t>
            </a:r>
            <a:endParaRPr lang="el-GR" sz="1100" dirty="0">
              <a:ea typeface="Times New Roman" pitchFamily="18" charset="0"/>
              <a:cs typeface="Arial" charset="0"/>
            </a:endParaRPr>
          </a:p>
          <a:p>
            <a:pPr eaLnBrk="0" hangingPunct="0"/>
            <a:r>
              <a:rPr lang="en-GB" sz="900" dirty="0">
                <a:solidFill>
                  <a:srgbClr val="000000"/>
                </a:solidFill>
                <a:ea typeface="Times New Roman" pitchFamily="18" charset="0"/>
                <a:cs typeface="Arial" charset="0"/>
              </a:rPr>
              <a:t>b  Using the asymptotic standard error assuming the null hypothesis.</a:t>
            </a:r>
            <a:endParaRPr lang="el-GR" sz="1100" dirty="0">
              <a:ea typeface="Times New Roman" pitchFamily="18" charset="0"/>
              <a:cs typeface="Arial" charset="0"/>
            </a:endParaRPr>
          </a:p>
          <a:p>
            <a:pPr eaLnBrk="0" hangingPunct="0"/>
            <a:r>
              <a:rPr lang="en-GB" sz="900" dirty="0">
                <a:solidFill>
                  <a:srgbClr val="000000"/>
                </a:solidFill>
                <a:ea typeface="Times New Roman" pitchFamily="18" charset="0"/>
                <a:cs typeface="Arial" charset="0"/>
              </a:rPr>
              <a:t>c  Based on normal approximation.</a:t>
            </a:r>
            <a:endParaRPr lang="en-GB" dirty="0">
              <a:ea typeface="Times New Roman" pitchFamily="18" charset="0"/>
              <a:cs typeface="Arial" charset="0"/>
            </a:endParaRPr>
          </a:p>
        </p:txBody>
      </p:sp>
      <p:sp>
        <p:nvSpPr>
          <p:cNvPr id="79922" name="Text Box 370"/>
          <p:cNvSpPr txBox="1">
            <a:spLocks noChangeArrowheads="1"/>
          </p:cNvSpPr>
          <p:nvPr/>
        </p:nvSpPr>
        <p:spPr bwMode="auto">
          <a:xfrm>
            <a:off x="1259681" y="987574"/>
            <a:ext cx="6624638" cy="461665"/>
          </a:xfrm>
          <a:prstGeom prst="rect">
            <a:avLst/>
          </a:prstGeom>
          <a:noFill/>
          <a:ln w="12700" cap="sq">
            <a:noFill/>
            <a:miter lim="800000"/>
            <a:headEnd type="none" w="sm" len="sm"/>
            <a:tailEnd type="none" w="sm" len="sm"/>
          </a:ln>
        </p:spPr>
        <p:txBody>
          <a:bodyPr>
            <a:spAutoFit/>
          </a:bodyPr>
          <a:lstStyle/>
          <a:p>
            <a:pPr algn="ctr">
              <a:spcBef>
                <a:spcPct val="50000"/>
              </a:spcBef>
            </a:pPr>
            <a:r>
              <a:rPr lang="el-GR" sz="2400" b="1" dirty="0"/>
              <a:t>Επέμβαση και Χρονολόγηση</a:t>
            </a:r>
          </a:p>
        </p:txBody>
      </p:sp>
      <p:sp>
        <p:nvSpPr>
          <p:cNvPr id="79875" name="Rectangle 210"/>
          <p:cNvSpPr>
            <a:spLocks noChangeArrowheads="1"/>
          </p:cNvSpPr>
          <p:nvPr/>
        </p:nvSpPr>
        <p:spPr bwMode="auto">
          <a:xfrm>
            <a:off x="755576" y="1589479"/>
            <a:ext cx="2540546" cy="369332"/>
          </a:xfrm>
          <a:prstGeom prst="rect">
            <a:avLst/>
          </a:prstGeom>
          <a:noFill/>
          <a:ln w="12700" cap="sq">
            <a:noFill/>
            <a:miter lim="800000"/>
            <a:headEnd type="none" w="sm" len="sm"/>
            <a:tailEnd type="none" w="sm" len="sm"/>
          </a:ln>
        </p:spPr>
        <p:txBody>
          <a:bodyPr wrap="square" anchor="ctr">
            <a:spAutoFit/>
          </a:bodyPr>
          <a:lstStyle/>
          <a:p>
            <a:pPr>
              <a:tabLst>
                <a:tab pos="2835275" algn="ctr"/>
              </a:tabLst>
            </a:pPr>
            <a:r>
              <a:rPr lang="el-GR" b="1" dirty="0">
                <a:solidFill>
                  <a:schemeClr val="bg1"/>
                </a:solidFill>
                <a:ea typeface="Times New Roman" pitchFamily="18" charset="0"/>
                <a:cs typeface="Arial" charset="0"/>
              </a:rPr>
              <a:t>	</a:t>
            </a:r>
            <a:r>
              <a:rPr lang="el-GR" b="1" dirty="0" err="1">
                <a:solidFill>
                  <a:schemeClr val="bg1"/>
                </a:solidFill>
                <a:ea typeface="Times New Roman" pitchFamily="18" charset="0"/>
                <a:cs typeface="Arial" charset="0"/>
              </a:rPr>
              <a:t>Symmetric</a:t>
            </a:r>
            <a:r>
              <a:rPr lang="el-GR" b="1" dirty="0">
                <a:solidFill>
                  <a:schemeClr val="bg1"/>
                </a:solidFill>
                <a:ea typeface="Times New Roman" pitchFamily="18" charset="0"/>
                <a:cs typeface="Arial" charset="0"/>
              </a:rPr>
              <a:t> </a:t>
            </a:r>
            <a:r>
              <a:rPr lang="el-GR" b="1" dirty="0" err="1" smtClean="0">
                <a:solidFill>
                  <a:schemeClr val="bg1"/>
                </a:solidFill>
                <a:ea typeface="Times New Roman" pitchFamily="18" charset="0"/>
                <a:cs typeface="Arial" charset="0"/>
              </a:rPr>
              <a:t>Measures</a:t>
            </a:r>
            <a:endParaRPr lang="el-GR" dirty="0">
              <a:solidFill>
                <a:schemeClr val="bg1"/>
              </a:solidFill>
              <a:ea typeface="Times New Roman" pitchFamily="18" charset="0"/>
              <a:cs typeface="Arial" charset="0"/>
            </a:endParaRPr>
          </a:p>
        </p:txBody>
      </p:sp>
    </p:spTree>
    <p:extLst>
      <p:ext uri="{BB962C8B-B14F-4D97-AF65-F5344CB8AC3E}">
        <p14:creationId xmlns:p14="http://schemas.microsoft.com/office/powerpoint/2010/main" val="1053704655"/>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rtlCol="0">
            <a:normAutofit/>
          </a:bodyPr>
          <a:lstStyle/>
          <a:p>
            <a:pPr eaLnBrk="1" fontAlgn="auto" hangingPunct="1">
              <a:spcAft>
                <a:spcPts val="0"/>
              </a:spcAft>
              <a:defRPr/>
            </a:pPr>
            <a:r>
              <a:rPr lang="en-US" sz="3600" dirty="0" smtClean="0">
                <a:latin typeface="+mn-lt"/>
              </a:rPr>
              <a:t>E</a:t>
            </a:r>
            <a:r>
              <a:rPr lang="el-GR" sz="3600" dirty="0" smtClean="0">
                <a:latin typeface="+mn-lt"/>
              </a:rPr>
              <a:t>πιλογή τεχνικής παλινδρόμησης</a:t>
            </a:r>
          </a:p>
        </p:txBody>
      </p:sp>
      <p:sp>
        <p:nvSpPr>
          <p:cNvPr id="41987" name="Rectangle 3"/>
          <p:cNvSpPr>
            <a:spLocks noGrp="1" noChangeArrowheads="1"/>
          </p:cNvSpPr>
          <p:nvPr>
            <p:ph idx="1"/>
          </p:nvPr>
        </p:nvSpPr>
        <p:spPr/>
        <p:txBody>
          <a:bodyPr rtlCol="0">
            <a:noAutofit/>
          </a:bodyPr>
          <a:lstStyle/>
          <a:p>
            <a:pPr marL="0" indent="0" algn="just" eaLnBrk="1" fontAlgn="auto" hangingPunct="1">
              <a:spcAft>
                <a:spcPts val="0"/>
              </a:spcAft>
              <a:buClr>
                <a:srgbClr val="4D4D4D"/>
              </a:buClr>
              <a:buNone/>
              <a:defRPr/>
            </a:pPr>
            <a:r>
              <a:rPr lang="en-US" sz="2400" b="1" dirty="0" smtClean="0"/>
              <a:t>Multinomial Logistic Regression</a:t>
            </a:r>
            <a:r>
              <a:rPr lang="el-GR" sz="2400" b="1" dirty="0" smtClean="0"/>
              <a:t> </a:t>
            </a:r>
          </a:p>
          <a:p>
            <a:pPr marL="457200" indent="-457200" algn="just" eaLnBrk="1" fontAlgn="auto" hangingPunct="1">
              <a:spcAft>
                <a:spcPts val="0"/>
              </a:spcAft>
              <a:buFont typeface="+mj-lt"/>
              <a:buAutoNum type="arabicPeriod"/>
              <a:defRPr/>
            </a:pPr>
            <a:r>
              <a:rPr lang="el-GR" sz="2400" dirty="0" smtClean="0"/>
              <a:t>Διαγραφή μεταβλητών με την ίδια τιμή.</a:t>
            </a:r>
          </a:p>
          <a:p>
            <a:pPr marL="457200" indent="-457200" algn="just" eaLnBrk="1" fontAlgn="auto" hangingPunct="1">
              <a:spcAft>
                <a:spcPts val="0"/>
              </a:spcAft>
              <a:buFont typeface="+mj-lt"/>
              <a:buAutoNum type="arabicPeriod"/>
              <a:defRPr/>
            </a:pPr>
            <a:r>
              <a:rPr lang="el-GR" sz="2400" dirty="0" smtClean="0"/>
              <a:t>Εξέταση συσχέτισης μεταβλητών με Υ &amp; διαγραφή όσων δε συσχετίζονται</a:t>
            </a:r>
            <a:endParaRPr lang="en-GB" sz="2400" dirty="0" smtClean="0"/>
          </a:p>
          <a:p>
            <a:pPr marL="457200" indent="-457200" algn="just" eaLnBrk="1" fontAlgn="auto" hangingPunct="1">
              <a:spcAft>
                <a:spcPts val="0"/>
              </a:spcAft>
              <a:buFont typeface="+mj-lt"/>
              <a:buAutoNum type="arabicPeriod"/>
              <a:defRPr/>
            </a:pPr>
            <a:r>
              <a:rPr lang="el-GR" sz="2400" dirty="0" smtClean="0"/>
              <a:t>Εξέταση βαθμού συσχέτισης &amp; επιλογή των πιο ανεξάρτητων μεταβλητών</a:t>
            </a:r>
            <a:endParaRPr lang="en-GB" sz="2400" dirty="0" smtClean="0"/>
          </a:p>
          <a:p>
            <a:pPr marL="457200" indent="-457200" algn="just" eaLnBrk="1" fontAlgn="auto" hangingPunct="1">
              <a:spcAft>
                <a:spcPts val="0"/>
              </a:spcAft>
              <a:buFont typeface="+mj-lt"/>
              <a:buAutoNum type="arabicPeriod"/>
              <a:defRPr/>
            </a:pPr>
            <a:r>
              <a:rPr lang="el-GR" sz="2400" dirty="0" smtClean="0"/>
              <a:t>Εφαρμογή </a:t>
            </a:r>
            <a:r>
              <a:rPr lang="en-US" sz="2400" dirty="0" smtClean="0"/>
              <a:t>MLR</a:t>
            </a:r>
            <a:r>
              <a:rPr lang="el-GR" sz="2400" dirty="0" smtClean="0"/>
              <a:t> με εξαρτημένη μεταβλητή την </a:t>
            </a:r>
            <a:r>
              <a:rPr lang="el-GR" sz="2400" b="1" dirty="0" smtClean="0"/>
              <a:t>Υ </a:t>
            </a:r>
            <a:r>
              <a:rPr lang="el-GR" sz="2400" dirty="0" smtClean="0"/>
              <a:t>και ανεξάρτητες όσες μεταβλητές απέμειναν από τα βήματα 1,2,3.</a:t>
            </a:r>
          </a:p>
          <a:p>
            <a:pPr marL="0" indent="0" algn="just" eaLnBrk="1" fontAlgn="auto" hangingPunct="1">
              <a:spcAft>
                <a:spcPts val="0"/>
              </a:spcAft>
              <a:buClr>
                <a:srgbClr val="4D4D4D"/>
              </a:buClr>
              <a:buFont typeface="Wingdings" pitchFamily="2" charset="2"/>
              <a:buNone/>
              <a:defRPr/>
            </a:pPr>
            <a:endParaRPr lang="el-GR" sz="2400" dirty="0" smtClean="0"/>
          </a:p>
        </p:txBody>
      </p:sp>
    </p:spTree>
    <p:extLst>
      <p:ext uri="{BB962C8B-B14F-4D97-AF65-F5344CB8AC3E}">
        <p14:creationId xmlns:p14="http://schemas.microsoft.com/office/powerpoint/2010/main" val="30487517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Επίπεδα προτεραιότητας συντήρησης </a:t>
            </a:r>
          </a:p>
        </p:txBody>
      </p:sp>
      <p:graphicFrame>
        <p:nvGraphicFramePr>
          <p:cNvPr id="4" name="Table 3"/>
          <p:cNvGraphicFramePr>
            <a:graphicFrameLocks noGrp="1"/>
          </p:cNvGraphicFramePr>
          <p:nvPr>
            <p:extLst>
              <p:ext uri="{D42A27DB-BD31-4B8C-83A1-F6EECF244321}">
                <p14:modId xmlns:p14="http://schemas.microsoft.com/office/powerpoint/2010/main" val="3465237824"/>
              </p:ext>
            </p:extLst>
          </p:nvPr>
        </p:nvGraphicFramePr>
        <p:xfrm>
          <a:off x="1187624" y="1347614"/>
          <a:ext cx="6480720" cy="1463040"/>
        </p:xfrm>
        <a:graphic>
          <a:graphicData uri="http://schemas.openxmlformats.org/drawingml/2006/table">
            <a:tbl>
              <a:tblPr firstRow="1" firstCol="1">
                <a:tableStyleId>{5C22544A-7EE6-4342-B048-85BDC9FD1C3A}</a:tableStyleId>
              </a:tblPr>
              <a:tblGrid>
                <a:gridCol w="1049444"/>
                <a:gridCol w="894772"/>
                <a:gridCol w="1107025"/>
                <a:gridCol w="1147381"/>
                <a:gridCol w="1147381"/>
                <a:gridCol w="1134717"/>
              </a:tblGrid>
              <a:tr h="349250">
                <a:tc gridSpan="2">
                  <a:txBody>
                    <a:bodyPr/>
                    <a:lstStyle/>
                    <a:p>
                      <a:pPr>
                        <a:spcAft>
                          <a:spcPts val="0"/>
                        </a:spcAft>
                      </a:pPr>
                      <a:r>
                        <a:rPr lang="el-GR" sz="1600" dirty="0">
                          <a:effectLst/>
                        </a:rPr>
                        <a:t>ΧΑΛΚΟΣ </a:t>
                      </a:r>
                      <a:endParaRPr lang="el-GR" sz="2800" dirty="0">
                        <a:effectLst/>
                        <a:latin typeface="Times New Roman"/>
                        <a:ea typeface="Times New Roman"/>
                      </a:endParaRPr>
                    </a:p>
                  </a:txBody>
                  <a:tcPr marL="59055" marR="59055" marT="0" marB="0" anchor="b"/>
                </a:tc>
                <a:tc hMerge="1">
                  <a:txBody>
                    <a:bodyPr/>
                    <a:lstStyle/>
                    <a:p>
                      <a:endParaRPr lang="el-GR"/>
                    </a:p>
                  </a:txBody>
                  <a:tcPr/>
                </a:tc>
                <a:tc>
                  <a:txBody>
                    <a:bodyPr/>
                    <a:lstStyle/>
                    <a:p>
                      <a:pPr algn="ctr">
                        <a:spcAft>
                          <a:spcPts val="0"/>
                        </a:spcAft>
                      </a:pPr>
                      <a:r>
                        <a:rPr lang="el-GR" sz="1600">
                          <a:effectLst/>
                        </a:rPr>
                        <a:t>Συχνότητα</a:t>
                      </a:r>
                      <a:endParaRPr lang="el-GR" sz="2800">
                        <a:effectLst/>
                        <a:latin typeface="Times New Roman"/>
                        <a:ea typeface="Times New Roman"/>
                      </a:endParaRPr>
                    </a:p>
                  </a:txBody>
                  <a:tcPr marL="59055" marR="59055" marT="0" marB="0" anchor="b"/>
                </a:tc>
                <a:tc>
                  <a:txBody>
                    <a:bodyPr/>
                    <a:lstStyle/>
                    <a:p>
                      <a:pPr algn="ctr">
                        <a:spcAft>
                          <a:spcPts val="0"/>
                        </a:spcAft>
                      </a:pPr>
                      <a:r>
                        <a:rPr lang="el-GR" sz="1600">
                          <a:effectLst/>
                        </a:rPr>
                        <a:t>Ποσοστό</a:t>
                      </a:r>
                      <a:endParaRPr lang="el-GR" sz="2800">
                        <a:effectLst/>
                        <a:latin typeface="Times New Roman"/>
                        <a:ea typeface="Times New Roman"/>
                      </a:endParaRPr>
                    </a:p>
                  </a:txBody>
                  <a:tcPr marL="59055" marR="59055" marT="0" marB="0" anchor="b"/>
                </a:tc>
                <a:tc>
                  <a:txBody>
                    <a:bodyPr/>
                    <a:lstStyle/>
                    <a:p>
                      <a:pPr algn="ctr">
                        <a:spcAft>
                          <a:spcPts val="0"/>
                        </a:spcAft>
                      </a:pPr>
                      <a:r>
                        <a:rPr lang="el-GR" sz="1600">
                          <a:effectLst/>
                        </a:rPr>
                        <a:t>Ισχύον Ποσοστό</a:t>
                      </a:r>
                      <a:endParaRPr lang="el-GR" sz="2800">
                        <a:effectLst/>
                        <a:latin typeface="Times New Roman"/>
                        <a:ea typeface="Times New Roman"/>
                      </a:endParaRPr>
                    </a:p>
                  </a:txBody>
                  <a:tcPr marL="59055" marR="59055" marT="0" marB="0" anchor="b"/>
                </a:tc>
                <a:tc>
                  <a:txBody>
                    <a:bodyPr/>
                    <a:lstStyle/>
                    <a:p>
                      <a:pPr algn="ctr">
                        <a:spcAft>
                          <a:spcPts val="0"/>
                        </a:spcAft>
                      </a:pPr>
                      <a:r>
                        <a:rPr lang="el-GR" sz="1600">
                          <a:effectLst/>
                        </a:rPr>
                        <a:t>Αθροιστικό Ποσοστό</a:t>
                      </a:r>
                      <a:endParaRPr lang="el-GR" sz="2800">
                        <a:effectLst/>
                        <a:latin typeface="Times New Roman"/>
                        <a:ea typeface="Times New Roman"/>
                      </a:endParaRPr>
                    </a:p>
                  </a:txBody>
                  <a:tcPr marL="59055" marR="59055" marT="0" marB="0" anchor="b"/>
                </a:tc>
              </a:tr>
              <a:tr h="189230">
                <a:tc rowSpan="4">
                  <a:txBody>
                    <a:bodyPr/>
                    <a:lstStyle/>
                    <a:p>
                      <a:pPr>
                        <a:spcAft>
                          <a:spcPts val="0"/>
                        </a:spcAft>
                      </a:pPr>
                      <a:r>
                        <a:rPr lang="el-GR" sz="1600">
                          <a:effectLst/>
                        </a:rPr>
                        <a:t>Αξία</a:t>
                      </a:r>
                      <a:endParaRPr lang="el-GR" sz="2800">
                        <a:effectLst/>
                        <a:latin typeface="Times New Roman"/>
                        <a:ea typeface="Times New Roman"/>
                      </a:endParaRPr>
                    </a:p>
                  </a:txBody>
                  <a:tcPr marL="59055" marR="59055" marT="0" marB="0"/>
                </a:tc>
                <a:tc>
                  <a:txBody>
                    <a:bodyPr/>
                    <a:lstStyle/>
                    <a:p>
                      <a:pPr>
                        <a:spcAft>
                          <a:spcPts val="0"/>
                        </a:spcAft>
                      </a:pPr>
                      <a:r>
                        <a:rPr lang="el-GR" sz="1600">
                          <a:effectLst/>
                        </a:rPr>
                        <a:t>ΟΧΙ</a:t>
                      </a:r>
                      <a:endParaRPr lang="el-GR" sz="2800">
                        <a:effectLst/>
                        <a:latin typeface="Times New Roman"/>
                        <a:ea typeface="Times New Roman"/>
                      </a:endParaRPr>
                    </a:p>
                  </a:txBody>
                  <a:tcPr marL="59055" marR="59055" marT="0" marB="0"/>
                </a:tc>
                <a:tc>
                  <a:txBody>
                    <a:bodyPr/>
                    <a:lstStyle/>
                    <a:p>
                      <a:pPr algn="r">
                        <a:spcAft>
                          <a:spcPts val="0"/>
                        </a:spcAft>
                      </a:pPr>
                      <a:r>
                        <a:rPr lang="el-GR" sz="1600">
                          <a:effectLst/>
                        </a:rPr>
                        <a:t>45</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13,9</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13,9</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13,9</a:t>
                      </a:r>
                      <a:endParaRPr lang="el-GR" sz="2800">
                        <a:effectLst/>
                        <a:latin typeface="Times New Roman"/>
                        <a:ea typeface="Times New Roman"/>
                      </a:endParaRPr>
                    </a:p>
                  </a:txBody>
                  <a:tcPr marL="59055" marR="59055" marT="0" marB="0" anchor="ctr"/>
                </a:tc>
              </a:tr>
              <a:tr h="189230">
                <a:tc vMerge="1">
                  <a:txBody>
                    <a:bodyPr/>
                    <a:lstStyle/>
                    <a:p>
                      <a:endParaRPr lang="el-GR"/>
                    </a:p>
                  </a:txBody>
                  <a:tcPr/>
                </a:tc>
                <a:tc>
                  <a:txBody>
                    <a:bodyPr/>
                    <a:lstStyle/>
                    <a:p>
                      <a:r>
                        <a:rPr lang="el-GR" sz="1600">
                          <a:effectLst/>
                        </a:rPr>
                        <a:t>ΘΑ</a:t>
                      </a:r>
                      <a:endParaRPr lang="el-GR" sz="1800">
                        <a:effectLst/>
                        <a:latin typeface="Times New Roman"/>
                      </a:endParaRPr>
                    </a:p>
                  </a:txBody>
                  <a:tcPr marL="59055" marR="59055" marT="0" marB="0"/>
                </a:tc>
                <a:tc>
                  <a:txBody>
                    <a:bodyPr/>
                    <a:lstStyle/>
                    <a:p>
                      <a:pPr algn="r">
                        <a:spcAft>
                          <a:spcPts val="0"/>
                        </a:spcAft>
                      </a:pPr>
                      <a:r>
                        <a:rPr lang="el-GR" sz="1600">
                          <a:effectLst/>
                        </a:rPr>
                        <a:t>150</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46,3</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46,3</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60,2</a:t>
                      </a:r>
                      <a:endParaRPr lang="el-GR" sz="2800">
                        <a:effectLst/>
                        <a:latin typeface="Times New Roman"/>
                        <a:ea typeface="Times New Roman"/>
                      </a:endParaRPr>
                    </a:p>
                  </a:txBody>
                  <a:tcPr marL="59055" marR="59055" marT="0" marB="0" anchor="ctr"/>
                </a:tc>
              </a:tr>
              <a:tr h="189230">
                <a:tc vMerge="1">
                  <a:txBody>
                    <a:bodyPr/>
                    <a:lstStyle/>
                    <a:p>
                      <a:endParaRPr lang="el-GR"/>
                    </a:p>
                  </a:txBody>
                  <a:tcPr/>
                </a:tc>
                <a:tc>
                  <a:txBody>
                    <a:bodyPr/>
                    <a:lstStyle/>
                    <a:p>
                      <a:r>
                        <a:rPr lang="el-GR" sz="1600">
                          <a:effectLst/>
                        </a:rPr>
                        <a:t>ΝΑΙ</a:t>
                      </a:r>
                      <a:endParaRPr lang="el-GR" sz="1800">
                        <a:effectLst/>
                        <a:latin typeface="Times New Roman"/>
                      </a:endParaRPr>
                    </a:p>
                  </a:txBody>
                  <a:tcPr marL="59055" marR="59055" marT="0" marB="0"/>
                </a:tc>
                <a:tc>
                  <a:txBody>
                    <a:bodyPr/>
                    <a:lstStyle/>
                    <a:p>
                      <a:pPr algn="r">
                        <a:spcAft>
                          <a:spcPts val="0"/>
                        </a:spcAft>
                      </a:pPr>
                      <a:r>
                        <a:rPr lang="el-GR" sz="1600">
                          <a:effectLst/>
                        </a:rPr>
                        <a:t>129</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39,8</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39,8</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100,0</a:t>
                      </a:r>
                      <a:endParaRPr lang="el-GR" sz="2800">
                        <a:effectLst/>
                        <a:latin typeface="Times New Roman"/>
                        <a:ea typeface="Times New Roman"/>
                      </a:endParaRPr>
                    </a:p>
                  </a:txBody>
                  <a:tcPr marL="59055" marR="59055" marT="0" marB="0" anchor="ctr"/>
                </a:tc>
              </a:tr>
              <a:tr h="189230">
                <a:tc vMerge="1">
                  <a:txBody>
                    <a:bodyPr/>
                    <a:lstStyle/>
                    <a:p>
                      <a:endParaRPr lang="el-GR"/>
                    </a:p>
                  </a:txBody>
                  <a:tcPr/>
                </a:tc>
                <a:tc>
                  <a:txBody>
                    <a:bodyPr/>
                    <a:lstStyle/>
                    <a:p>
                      <a:r>
                        <a:rPr lang="el-GR" sz="1600" dirty="0">
                          <a:effectLst/>
                        </a:rPr>
                        <a:t>Σύνολο</a:t>
                      </a:r>
                      <a:endParaRPr lang="el-GR" sz="1800" dirty="0">
                        <a:effectLst/>
                        <a:latin typeface="Times New Roman"/>
                      </a:endParaRPr>
                    </a:p>
                  </a:txBody>
                  <a:tcPr marL="59055" marR="59055" marT="0" marB="0"/>
                </a:tc>
                <a:tc>
                  <a:txBody>
                    <a:bodyPr/>
                    <a:lstStyle/>
                    <a:p>
                      <a:pPr algn="r">
                        <a:spcAft>
                          <a:spcPts val="0"/>
                        </a:spcAft>
                      </a:pPr>
                      <a:r>
                        <a:rPr lang="el-GR" sz="1600">
                          <a:effectLst/>
                        </a:rPr>
                        <a:t>324</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100,0</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a:effectLst/>
                        </a:rPr>
                        <a:t>100,0</a:t>
                      </a:r>
                      <a:endParaRPr lang="el-GR" sz="2800">
                        <a:effectLst/>
                        <a:latin typeface="Times New Roman"/>
                        <a:ea typeface="Times New Roman"/>
                      </a:endParaRPr>
                    </a:p>
                  </a:txBody>
                  <a:tcPr marL="59055" marR="59055" marT="0" marB="0" anchor="ctr"/>
                </a:tc>
                <a:tc>
                  <a:txBody>
                    <a:bodyPr/>
                    <a:lstStyle/>
                    <a:p>
                      <a:pPr algn="r">
                        <a:spcAft>
                          <a:spcPts val="0"/>
                        </a:spcAft>
                      </a:pPr>
                      <a:r>
                        <a:rPr lang="el-GR" sz="1600" dirty="0">
                          <a:effectLst/>
                        </a:rPr>
                        <a:t> </a:t>
                      </a:r>
                      <a:endParaRPr lang="el-GR" sz="2800" dirty="0">
                        <a:effectLst/>
                        <a:latin typeface="Times New Roman"/>
                        <a:ea typeface="Times New Roman"/>
                      </a:endParaRPr>
                    </a:p>
                  </a:txBody>
                  <a:tcPr marL="59055" marR="59055"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93744048"/>
              </p:ext>
            </p:extLst>
          </p:nvPr>
        </p:nvGraphicFramePr>
        <p:xfrm>
          <a:off x="1187624" y="3219822"/>
          <a:ext cx="6480720" cy="1463040"/>
        </p:xfrm>
        <a:graphic>
          <a:graphicData uri="http://schemas.openxmlformats.org/drawingml/2006/table">
            <a:tbl>
              <a:tblPr firstRow="1" firstCol="1">
                <a:tableStyleId>{5C22544A-7EE6-4342-B048-85BDC9FD1C3A}</a:tableStyleId>
              </a:tblPr>
              <a:tblGrid>
                <a:gridCol w="1037936"/>
                <a:gridCol w="906280"/>
                <a:gridCol w="1073176"/>
                <a:gridCol w="1134353"/>
                <a:gridCol w="1134353"/>
                <a:gridCol w="1194622"/>
              </a:tblGrid>
              <a:tr h="320040">
                <a:tc gridSpan="2">
                  <a:txBody>
                    <a:bodyPr/>
                    <a:lstStyle/>
                    <a:p>
                      <a:pPr>
                        <a:spcAft>
                          <a:spcPts val="0"/>
                        </a:spcAft>
                      </a:pPr>
                      <a:r>
                        <a:rPr lang="el-GR" sz="1600" dirty="0">
                          <a:effectLst/>
                        </a:rPr>
                        <a:t> </a:t>
                      </a:r>
                    </a:p>
                    <a:p>
                      <a:pPr>
                        <a:spcAft>
                          <a:spcPts val="0"/>
                        </a:spcAft>
                      </a:pPr>
                      <a:r>
                        <a:rPr lang="el-GR" sz="1600" dirty="0">
                          <a:effectLst/>
                        </a:rPr>
                        <a:t>ΣΙΔΗΡΟΣ</a:t>
                      </a:r>
                      <a:endParaRPr lang="el-GR" sz="1600" dirty="0">
                        <a:effectLst/>
                        <a:latin typeface="Times New Roman"/>
                        <a:ea typeface="Times New Roman"/>
                      </a:endParaRPr>
                    </a:p>
                  </a:txBody>
                  <a:tcPr marL="59055" marR="59055" marT="0" marB="0" anchor="b"/>
                </a:tc>
                <a:tc hMerge="1">
                  <a:txBody>
                    <a:bodyPr/>
                    <a:lstStyle/>
                    <a:p>
                      <a:endParaRPr lang="el-GR"/>
                    </a:p>
                  </a:txBody>
                  <a:tcPr/>
                </a:tc>
                <a:tc>
                  <a:txBody>
                    <a:bodyPr/>
                    <a:lstStyle/>
                    <a:p>
                      <a:pPr algn="ctr">
                        <a:spcAft>
                          <a:spcPts val="0"/>
                        </a:spcAft>
                      </a:pPr>
                      <a:r>
                        <a:rPr lang="el-GR" sz="1600">
                          <a:effectLst/>
                        </a:rPr>
                        <a:t>Συχνότητα</a:t>
                      </a:r>
                      <a:endParaRPr lang="el-GR" sz="1600">
                        <a:effectLst/>
                        <a:latin typeface="Times New Roman"/>
                        <a:ea typeface="Times New Roman"/>
                      </a:endParaRPr>
                    </a:p>
                  </a:txBody>
                  <a:tcPr marL="59055" marR="59055" marT="0" marB="0" anchor="b"/>
                </a:tc>
                <a:tc>
                  <a:txBody>
                    <a:bodyPr/>
                    <a:lstStyle/>
                    <a:p>
                      <a:pPr algn="ctr">
                        <a:spcAft>
                          <a:spcPts val="0"/>
                        </a:spcAft>
                      </a:pPr>
                      <a:r>
                        <a:rPr lang="el-GR" sz="1600">
                          <a:effectLst/>
                        </a:rPr>
                        <a:t>Ποσοστό</a:t>
                      </a:r>
                      <a:endParaRPr lang="el-GR" sz="1600">
                        <a:effectLst/>
                        <a:latin typeface="Times New Roman"/>
                        <a:ea typeface="Times New Roman"/>
                      </a:endParaRPr>
                    </a:p>
                  </a:txBody>
                  <a:tcPr marL="59055" marR="59055" marT="0" marB="0" anchor="b"/>
                </a:tc>
                <a:tc>
                  <a:txBody>
                    <a:bodyPr/>
                    <a:lstStyle/>
                    <a:p>
                      <a:pPr algn="ctr">
                        <a:spcAft>
                          <a:spcPts val="0"/>
                        </a:spcAft>
                      </a:pPr>
                      <a:r>
                        <a:rPr lang="el-GR" sz="1600">
                          <a:effectLst/>
                        </a:rPr>
                        <a:t>Ισχύον Ποσοστό</a:t>
                      </a:r>
                      <a:endParaRPr lang="el-GR" sz="1600">
                        <a:effectLst/>
                        <a:latin typeface="Times New Roman"/>
                        <a:ea typeface="Times New Roman"/>
                      </a:endParaRPr>
                    </a:p>
                  </a:txBody>
                  <a:tcPr marL="59055" marR="59055" marT="0" marB="0" anchor="b"/>
                </a:tc>
                <a:tc>
                  <a:txBody>
                    <a:bodyPr/>
                    <a:lstStyle/>
                    <a:p>
                      <a:pPr algn="ctr">
                        <a:spcAft>
                          <a:spcPts val="0"/>
                        </a:spcAft>
                      </a:pPr>
                      <a:r>
                        <a:rPr lang="el-GR" sz="1600">
                          <a:effectLst/>
                        </a:rPr>
                        <a:t>Αθροιστικό Ποσοστό</a:t>
                      </a:r>
                      <a:endParaRPr lang="el-GR" sz="1600">
                        <a:effectLst/>
                        <a:latin typeface="Times New Roman"/>
                        <a:ea typeface="Times New Roman"/>
                      </a:endParaRPr>
                    </a:p>
                  </a:txBody>
                  <a:tcPr marL="59055" marR="59055" marT="0" marB="0" anchor="b"/>
                </a:tc>
              </a:tr>
              <a:tr h="173355">
                <a:tc rowSpan="4">
                  <a:txBody>
                    <a:bodyPr/>
                    <a:lstStyle/>
                    <a:p>
                      <a:pPr>
                        <a:spcAft>
                          <a:spcPts val="0"/>
                        </a:spcAft>
                      </a:pPr>
                      <a:r>
                        <a:rPr lang="el-GR" sz="1600" dirty="0">
                          <a:effectLst/>
                        </a:rPr>
                        <a:t>Αξία</a:t>
                      </a:r>
                      <a:endParaRPr lang="el-GR" sz="1600" dirty="0">
                        <a:effectLst/>
                        <a:latin typeface="Times New Roman"/>
                        <a:ea typeface="Times New Roman"/>
                      </a:endParaRPr>
                    </a:p>
                  </a:txBody>
                  <a:tcPr marL="59055" marR="59055" marT="0" marB="0"/>
                </a:tc>
                <a:tc>
                  <a:txBody>
                    <a:bodyPr/>
                    <a:lstStyle/>
                    <a:p>
                      <a:pPr>
                        <a:spcAft>
                          <a:spcPts val="0"/>
                        </a:spcAft>
                      </a:pPr>
                      <a:r>
                        <a:rPr lang="el-GR" sz="1600">
                          <a:effectLst/>
                        </a:rPr>
                        <a:t>ΟΧΙ</a:t>
                      </a:r>
                      <a:endParaRPr lang="el-GR" sz="1600">
                        <a:effectLst/>
                        <a:latin typeface="Times New Roman"/>
                        <a:ea typeface="Times New Roman"/>
                      </a:endParaRPr>
                    </a:p>
                  </a:txBody>
                  <a:tcPr marL="59055" marR="59055" marT="0" marB="0"/>
                </a:tc>
                <a:tc>
                  <a:txBody>
                    <a:bodyPr/>
                    <a:lstStyle/>
                    <a:p>
                      <a:pPr algn="r">
                        <a:spcAft>
                          <a:spcPts val="0"/>
                        </a:spcAft>
                      </a:pPr>
                      <a:r>
                        <a:rPr lang="el-GR" sz="1600">
                          <a:effectLst/>
                        </a:rPr>
                        <a:t>10</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1,8</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1,8</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1,8</a:t>
                      </a:r>
                      <a:endParaRPr lang="el-GR" sz="1600">
                        <a:effectLst/>
                        <a:latin typeface="Times New Roman"/>
                        <a:ea typeface="Times New Roman"/>
                      </a:endParaRPr>
                    </a:p>
                  </a:txBody>
                  <a:tcPr marL="59055" marR="59055" marT="0" marB="0" anchor="ctr"/>
                </a:tc>
              </a:tr>
              <a:tr h="173355">
                <a:tc vMerge="1">
                  <a:txBody>
                    <a:bodyPr/>
                    <a:lstStyle/>
                    <a:p>
                      <a:endParaRPr lang="el-GR"/>
                    </a:p>
                  </a:txBody>
                  <a:tcPr/>
                </a:tc>
                <a:tc>
                  <a:txBody>
                    <a:bodyPr/>
                    <a:lstStyle/>
                    <a:p>
                      <a:r>
                        <a:rPr lang="el-GR" sz="1600">
                          <a:effectLst/>
                        </a:rPr>
                        <a:t>ΘΑ</a:t>
                      </a:r>
                      <a:endParaRPr lang="el-GR" sz="1600">
                        <a:effectLst/>
                        <a:latin typeface="Times New Roman"/>
                      </a:endParaRPr>
                    </a:p>
                  </a:txBody>
                  <a:tcPr marL="59055" marR="59055" marT="0" marB="0"/>
                </a:tc>
                <a:tc>
                  <a:txBody>
                    <a:bodyPr/>
                    <a:lstStyle/>
                    <a:p>
                      <a:pPr algn="r">
                        <a:spcAft>
                          <a:spcPts val="0"/>
                        </a:spcAft>
                      </a:pPr>
                      <a:r>
                        <a:rPr lang="el-GR" sz="1600">
                          <a:effectLst/>
                        </a:rPr>
                        <a:t>176</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32,1</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32,1</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33,9</a:t>
                      </a:r>
                      <a:endParaRPr lang="el-GR" sz="1600">
                        <a:effectLst/>
                        <a:latin typeface="Times New Roman"/>
                        <a:ea typeface="Times New Roman"/>
                      </a:endParaRPr>
                    </a:p>
                  </a:txBody>
                  <a:tcPr marL="59055" marR="59055" marT="0" marB="0" anchor="ctr"/>
                </a:tc>
              </a:tr>
              <a:tr h="173355">
                <a:tc vMerge="1">
                  <a:txBody>
                    <a:bodyPr/>
                    <a:lstStyle/>
                    <a:p>
                      <a:endParaRPr lang="el-GR"/>
                    </a:p>
                  </a:txBody>
                  <a:tcPr/>
                </a:tc>
                <a:tc>
                  <a:txBody>
                    <a:bodyPr/>
                    <a:lstStyle/>
                    <a:p>
                      <a:r>
                        <a:rPr lang="el-GR" sz="1600">
                          <a:effectLst/>
                        </a:rPr>
                        <a:t>ΝΑΙ</a:t>
                      </a:r>
                      <a:endParaRPr lang="el-GR" sz="1600">
                        <a:effectLst/>
                        <a:latin typeface="Times New Roman"/>
                      </a:endParaRPr>
                    </a:p>
                  </a:txBody>
                  <a:tcPr marL="59055" marR="59055" marT="0" marB="0"/>
                </a:tc>
                <a:tc>
                  <a:txBody>
                    <a:bodyPr/>
                    <a:lstStyle/>
                    <a:p>
                      <a:pPr algn="r">
                        <a:spcAft>
                          <a:spcPts val="0"/>
                        </a:spcAft>
                      </a:pPr>
                      <a:r>
                        <a:rPr lang="el-GR" sz="1600">
                          <a:effectLst/>
                        </a:rPr>
                        <a:t>363</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66,1</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66,1</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100,0</a:t>
                      </a:r>
                      <a:endParaRPr lang="el-GR" sz="1600">
                        <a:effectLst/>
                        <a:latin typeface="Times New Roman"/>
                        <a:ea typeface="Times New Roman"/>
                      </a:endParaRPr>
                    </a:p>
                  </a:txBody>
                  <a:tcPr marL="59055" marR="59055" marT="0" marB="0" anchor="ctr"/>
                </a:tc>
              </a:tr>
              <a:tr h="173355">
                <a:tc vMerge="1">
                  <a:txBody>
                    <a:bodyPr/>
                    <a:lstStyle/>
                    <a:p>
                      <a:endParaRPr lang="el-GR"/>
                    </a:p>
                  </a:txBody>
                  <a:tcPr/>
                </a:tc>
                <a:tc>
                  <a:txBody>
                    <a:bodyPr/>
                    <a:lstStyle/>
                    <a:p>
                      <a:r>
                        <a:rPr lang="el-GR" sz="1600">
                          <a:effectLst/>
                        </a:rPr>
                        <a:t>Total</a:t>
                      </a:r>
                      <a:endParaRPr lang="el-GR" sz="1600">
                        <a:effectLst/>
                        <a:latin typeface="Times New Roman"/>
                      </a:endParaRPr>
                    </a:p>
                  </a:txBody>
                  <a:tcPr marL="59055" marR="59055" marT="0" marB="0"/>
                </a:tc>
                <a:tc>
                  <a:txBody>
                    <a:bodyPr/>
                    <a:lstStyle/>
                    <a:p>
                      <a:pPr algn="r">
                        <a:spcAft>
                          <a:spcPts val="0"/>
                        </a:spcAft>
                      </a:pPr>
                      <a:r>
                        <a:rPr lang="el-GR" sz="1600">
                          <a:effectLst/>
                        </a:rPr>
                        <a:t>549</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100,0</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a:effectLst/>
                        </a:rPr>
                        <a:t>100,0</a:t>
                      </a:r>
                      <a:endParaRPr lang="el-GR" sz="1600">
                        <a:effectLst/>
                        <a:latin typeface="Times New Roman"/>
                        <a:ea typeface="Times New Roman"/>
                      </a:endParaRPr>
                    </a:p>
                  </a:txBody>
                  <a:tcPr marL="59055" marR="59055" marT="0" marB="0" anchor="ctr"/>
                </a:tc>
                <a:tc>
                  <a:txBody>
                    <a:bodyPr/>
                    <a:lstStyle/>
                    <a:p>
                      <a:pPr algn="r">
                        <a:spcAft>
                          <a:spcPts val="0"/>
                        </a:spcAft>
                      </a:pPr>
                      <a:r>
                        <a:rPr lang="el-GR" sz="1600" dirty="0">
                          <a:effectLst/>
                        </a:rPr>
                        <a:t> </a:t>
                      </a:r>
                      <a:endParaRPr lang="el-GR" sz="1600" dirty="0">
                        <a:effectLst/>
                        <a:latin typeface="Times New Roman"/>
                        <a:ea typeface="Times New Roman"/>
                      </a:endParaRPr>
                    </a:p>
                  </a:txBody>
                  <a:tcPr marL="59055" marR="59055" marT="0" marB="0" anchor="ctr"/>
                </a:tc>
              </a:tr>
            </a:tbl>
          </a:graphicData>
        </a:graphic>
      </p:graphicFrame>
    </p:spTree>
    <p:extLst>
      <p:ext uri="{BB962C8B-B14F-4D97-AF65-F5344CB8AC3E}">
        <p14:creationId xmlns:p14="http://schemas.microsoft.com/office/powerpoint/2010/main" val="1109730972"/>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Παράδειγμα - Χάλκινα καρφιά</a:t>
            </a:r>
          </a:p>
        </p:txBody>
      </p:sp>
      <p:sp>
        <p:nvSpPr>
          <p:cNvPr id="81947" name="AutoShape 7"/>
          <p:cNvSpPr>
            <a:spLocks noChangeAspect="1" noChangeArrowheads="1"/>
          </p:cNvSpPr>
          <p:nvPr/>
        </p:nvSpPr>
        <p:spPr bwMode="auto">
          <a:xfrm>
            <a:off x="1331914" y="2836069"/>
            <a:ext cx="7812087" cy="2307431"/>
          </a:xfrm>
          <a:prstGeom prst="rect">
            <a:avLst/>
          </a:prstGeom>
          <a:noFill/>
          <a:ln w="9525">
            <a:noFill/>
            <a:miter lim="800000"/>
            <a:headEnd/>
            <a:tailEnd/>
          </a:ln>
        </p:spPr>
        <p:txBody>
          <a:bodyPr/>
          <a:lstStyle/>
          <a:p>
            <a:endParaRPr lang="el-GR"/>
          </a:p>
        </p:txBody>
      </p:sp>
      <p:sp>
        <p:nvSpPr>
          <p:cNvPr id="81948" name="Freeform 8"/>
          <p:cNvSpPr>
            <a:spLocks/>
          </p:cNvSpPr>
          <p:nvPr/>
        </p:nvSpPr>
        <p:spPr bwMode="auto">
          <a:xfrm>
            <a:off x="2432823" y="4222051"/>
            <a:ext cx="823934" cy="312227"/>
          </a:xfrm>
          <a:custGeom>
            <a:avLst/>
            <a:gdLst>
              <a:gd name="T0" fmla="*/ 943 w 943"/>
              <a:gd name="T1" fmla="*/ 172 h 492"/>
              <a:gd name="T2" fmla="*/ 0 w 943"/>
              <a:gd name="T3" fmla="*/ 0 h 492"/>
              <a:gd name="T4" fmla="*/ 0 w 943"/>
              <a:gd name="T5" fmla="*/ 321 h 492"/>
              <a:gd name="T6" fmla="*/ 943 w 943"/>
              <a:gd name="T7" fmla="*/ 492 h 492"/>
              <a:gd name="T8" fmla="*/ 943 w 943"/>
              <a:gd name="T9" fmla="*/ 172 h 492"/>
              <a:gd name="T10" fmla="*/ 0 60000 65536"/>
              <a:gd name="T11" fmla="*/ 0 60000 65536"/>
              <a:gd name="T12" fmla="*/ 0 60000 65536"/>
              <a:gd name="T13" fmla="*/ 0 60000 65536"/>
              <a:gd name="T14" fmla="*/ 0 60000 65536"/>
              <a:gd name="T15" fmla="*/ 0 w 943"/>
              <a:gd name="T16" fmla="*/ 0 h 492"/>
              <a:gd name="T17" fmla="*/ 943 w 943"/>
              <a:gd name="T18" fmla="*/ 492 h 492"/>
            </a:gdLst>
            <a:ahLst/>
            <a:cxnLst>
              <a:cxn ang="T10">
                <a:pos x="T0" y="T1"/>
              </a:cxn>
              <a:cxn ang="T11">
                <a:pos x="T2" y="T3"/>
              </a:cxn>
              <a:cxn ang="T12">
                <a:pos x="T4" y="T5"/>
              </a:cxn>
              <a:cxn ang="T13">
                <a:pos x="T6" y="T7"/>
              </a:cxn>
              <a:cxn ang="T14">
                <a:pos x="T8" y="T9"/>
              </a:cxn>
            </a:cxnLst>
            <a:rect l="T15" t="T16" r="T17" b="T18"/>
            <a:pathLst>
              <a:path w="943" h="492">
                <a:moveTo>
                  <a:pt x="943" y="172"/>
                </a:moveTo>
                <a:lnTo>
                  <a:pt x="0" y="0"/>
                </a:lnTo>
                <a:lnTo>
                  <a:pt x="0" y="321"/>
                </a:lnTo>
                <a:lnTo>
                  <a:pt x="943" y="492"/>
                </a:lnTo>
                <a:lnTo>
                  <a:pt x="943" y="172"/>
                </a:lnTo>
                <a:close/>
              </a:path>
            </a:pathLst>
          </a:custGeom>
          <a:solidFill>
            <a:schemeClr val="accent6">
              <a:lumMod val="75000"/>
            </a:schemeClr>
          </a:solidFill>
          <a:ln w="13">
            <a:noFill/>
            <a:prstDash val="solid"/>
            <a:round/>
            <a:headEnd/>
            <a:tailEnd/>
          </a:ln>
        </p:spPr>
        <p:txBody>
          <a:bodyPr/>
          <a:lstStyle/>
          <a:p>
            <a:endParaRPr lang="el-GR" sz="1400"/>
          </a:p>
        </p:txBody>
      </p:sp>
      <p:sp>
        <p:nvSpPr>
          <p:cNvPr id="81949" name="Freeform 9"/>
          <p:cNvSpPr>
            <a:spLocks/>
          </p:cNvSpPr>
          <p:nvPr/>
        </p:nvSpPr>
        <p:spPr bwMode="auto">
          <a:xfrm>
            <a:off x="2429328" y="4142090"/>
            <a:ext cx="827429" cy="189113"/>
          </a:xfrm>
          <a:custGeom>
            <a:avLst/>
            <a:gdLst>
              <a:gd name="T0" fmla="*/ 13 w 947"/>
              <a:gd name="T1" fmla="*/ 123 h 298"/>
              <a:gd name="T2" fmla="*/ 23 w 947"/>
              <a:gd name="T3" fmla="*/ 120 h 298"/>
              <a:gd name="T4" fmla="*/ 36 w 947"/>
              <a:gd name="T5" fmla="*/ 113 h 298"/>
              <a:gd name="T6" fmla="*/ 62 w 947"/>
              <a:gd name="T7" fmla="*/ 107 h 298"/>
              <a:gd name="T8" fmla="*/ 75 w 947"/>
              <a:gd name="T9" fmla="*/ 104 h 298"/>
              <a:gd name="T10" fmla="*/ 88 w 947"/>
              <a:gd name="T11" fmla="*/ 97 h 298"/>
              <a:gd name="T12" fmla="*/ 117 w 947"/>
              <a:gd name="T13" fmla="*/ 91 h 298"/>
              <a:gd name="T14" fmla="*/ 130 w 947"/>
              <a:gd name="T15" fmla="*/ 87 h 298"/>
              <a:gd name="T16" fmla="*/ 143 w 947"/>
              <a:gd name="T17" fmla="*/ 84 h 298"/>
              <a:gd name="T18" fmla="*/ 159 w 947"/>
              <a:gd name="T19" fmla="*/ 81 h 298"/>
              <a:gd name="T20" fmla="*/ 188 w 947"/>
              <a:gd name="T21" fmla="*/ 71 h 298"/>
              <a:gd name="T22" fmla="*/ 204 w 947"/>
              <a:gd name="T23" fmla="*/ 68 h 298"/>
              <a:gd name="T24" fmla="*/ 221 w 947"/>
              <a:gd name="T25" fmla="*/ 65 h 298"/>
              <a:gd name="T26" fmla="*/ 253 w 947"/>
              <a:gd name="T27" fmla="*/ 58 h 298"/>
              <a:gd name="T28" fmla="*/ 266 w 947"/>
              <a:gd name="T29" fmla="*/ 55 h 298"/>
              <a:gd name="T30" fmla="*/ 285 w 947"/>
              <a:gd name="T31" fmla="*/ 52 h 298"/>
              <a:gd name="T32" fmla="*/ 318 w 947"/>
              <a:gd name="T33" fmla="*/ 49 h 298"/>
              <a:gd name="T34" fmla="*/ 334 w 947"/>
              <a:gd name="T35" fmla="*/ 45 h 298"/>
              <a:gd name="T36" fmla="*/ 350 w 947"/>
              <a:gd name="T37" fmla="*/ 42 h 298"/>
              <a:gd name="T38" fmla="*/ 386 w 947"/>
              <a:gd name="T39" fmla="*/ 36 h 298"/>
              <a:gd name="T40" fmla="*/ 405 w 947"/>
              <a:gd name="T41" fmla="*/ 36 h 298"/>
              <a:gd name="T42" fmla="*/ 422 w 947"/>
              <a:gd name="T43" fmla="*/ 32 h 298"/>
              <a:gd name="T44" fmla="*/ 441 w 947"/>
              <a:gd name="T45" fmla="*/ 29 h 298"/>
              <a:gd name="T46" fmla="*/ 477 w 947"/>
              <a:gd name="T47" fmla="*/ 26 h 298"/>
              <a:gd name="T48" fmla="*/ 496 w 947"/>
              <a:gd name="T49" fmla="*/ 23 h 298"/>
              <a:gd name="T50" fmla="*/ 512 w 947"/>
              <a:gd name="T51" fmla="*/ 19 h 298"/>
              <a:gd name="T52" fmla="*/ 551 w 947"/>
              <a:gd name="T53" fmla="*/ 16 h 298"/>
              <a:gd name="T54" fmla="*/ 571 w 947"/>
              <a:gd name="T55" fmla="*/ 16 h 298"/>
              <a:gd name="T56" fmla="*/ 590 w 947"/>
              <a:gd name="T57" fmla="*/ 13 h 298"/>
              <a:gd name="T58" fmla="*/ 629 w 947"/>
              <a:gd name="T59" fmla="*/ 10 h 298"/>
              <a:gd name="T60" fmla="*/ 648 w 947"/>
              <a:gd name="T61" fmla="*/ 10 h 298"/>
              <a:gd name="T62" fmla="*/ 668 w 947"/>
              <a:gd name="T63" fmla="*/ 7 h 298"/>
              <a:gd name="T64" fmla="*/ 707 w 947"/>
              <a:gd name="T65" fmla="*/ 7 h 298"/>
              <a:gd name="T66" fmla="*/ 726 w 947"/>
              <a:gd name="T67" fmla="*/ 3 h 298"/>
              <a:gd name="T68" fmla="*/ 746 w 947"/>
              <a:gd name="T69" fmla="*/ 3 h 298"/>
              <a:gd name="T70" fmla="*/ 765 w 947"/>
              <a:gd name="T71" fmla="*/ 3 h 298"/>
              <a:gd name="T72" fmla="*/ 804 w 947"/>
              <a:gd name="T73" fmla="*/ 0 h 298"/>
              <a:gd name="T74" fmla="*/ 827 w 947"/>
              <a:gd name="T75" fmla="*/ 0 h 298"/>
              <a:gd name="T76" fmla="*/ 846 w 947"/>
              <a:gd name="T77" fmla="*/ 0 h 298"/>
              <a:gd name="T78" fmla="*/ 885 w 947"/>
              <a:gd name="T79" fmla="*/ 0 h 298"/>
              <a:gd name="T80" fmla="*/ 904 w 947"/>
              <a:gd name="T81" fmla="*/ 0 h 298"/>
              <a:gd name="T82" fmla="*/ 927 w 947"/>
              <a:gd name="T83" fmla="*/ 0 h 298"/>
              <a:gd name="T84" fmla="*/ 947 w 947"/>
              <a:gd name="T85" fmla="*/ 298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7"/>
              <a:gd name="T130" fmla="*/ 0 h 298"/>
              <a:gd name="T131" fmla="*/ 947 w 947"/>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7" h="298">
                <a:moveTo>
                  <a:pt x="0" y="126"/>
                </a:moveTo>
                <a:lnTo>
                  <a:pt x="13" y="123"/>
                </a:lnTo>
                <a:lnTo>
                  <a:pt x="23" y="120"/>
                </a:lnTo>
                <a:lnTo>
                  <a:pt x="36" y="113"/>
                </a:lnTo>
                <a:lnTo>
                  <a:pt x="49" y="110"/>
                </a:lnTo>
                <a:lnTo>
                  <a:pt x="62" y="107"/>
                </a:lnTo>
                <a:lnTo>
                  <a:pt x="75" y="104"/>
                </a:lnTo>
                <a:lnTo>
                  <a:pt x="88" y="97"/>
                </a:lnTo>
                <a:lnTo>
                  <a:pt x="101" y="94"/>
                </a:lnTo>
                <a:lnTo>
                  <a:pt x="117" y="91"/>
                </a:lnTo>
                <a:lnTo>
                  <a:pt x="130" y="87"/>
                </a:lnTo>
                <a:lnTo>
                  <a:pt x="143" y="84"/>
                </a:lnTo>
                <a:lnTo>
                  <a:pt x="159" y="81"/>
                </a:lnTo>
                <a:lnTo>
                  <a:pt x="175" y="78"/>
                </a:lnTo>
                <a:lnTo>
                  <a:pt x="188" y="71"/>
                </a:lnTo>
                <a:lnTo>
                  <a:pt x="204" y="68"/>
                </a:lnTo>
                <a:lnTo>
                  <a:pt x="221" y="65"/>
                </a:lnTo>
                <a:lnTo>
                  <a:pt x="237" y="62"/>
                </a:lnTo>
                <a:lnTo>
                  <a:pt x="253" y="58"/>
                </a:lnTo>
                <a:lnTo>
                  <a:pt x="266" y="55"/>
                </a:lnTo>
                <a:lnTo>
                  <a:pt x="285" y="52"/>
                </a:lnTo>
                <a:lnTo>
                  <a:pt x="302" y="52"/>
                </a:lnTo>
                <a:lnTo>
                  <a:pt x="318" y="49"/>
                </a:lnTo>
                <a:lnTo>
                  <a:pt x="334" y="45"/>
                </a:lnTo>
                <a:lnTo>
                  <a:pt x="350" y="42"/>
                </a:lnTo>
                <a:lnTo>
                  <a:pt x="370" y="39"/>
                </a:lnTo>
                <a:lnTo>
                  <a:pt x="386" y="36"/>
                </a:lnTo>
                <a:lnTo>
                  <a:pt x="405" y="36"/>
                </a:lnTo>
                <a:lnTo>
                  <a:pt x="422" y="32"/>
                </a:lnTo>
                <a:lnTo>
                  <a:pt x="441" y="29"/>
                </a:lnTo>
                <a:lnTo>
                  <a:pt x="457" y="26"/>
                </a:lnTo>
                <a:lnTo>
                  <a:pt x="477" y="26"/>
                </a:lnTo>
                <a:lnTo>
                  <a:pt x="496" y="23"/>
                </a:lnTo>
                <a:lnTo>
                  <a:pt x="512" y="19"/>
                </a:lnTo>
                <a:lnTo>
                  <a:pt x="532" y="19"/>
                </a:lnTo>
                <a:lnTo>
                  <a:pt x="551" y="16"/>
                </a:lnTo>
                <a:lnTo>
                  <a:pt x="571" y="16"/>
                </a:lnTo>
                <a:lnTo>
                  <a:pt x="590" y="13"/>
                </a:lnTo>
                <a:lnTo>
                  <a:pt x="610" y="13"/>
                </a:lnTo>
                <a:lnTo>
                  <a:pt x="629" y="10"/>
                </a:lnTo>
                <a:lnTo>
                  <a:pt x="648" y="10"/>
                </a:lnTo>
                <a:lnTo>
                  <a:pt x="668" y="7"/>
                </a:lnTo>
                <a:lnTo>
                  <a:pt x="687" y="7"/>
                </a:lnTo>
                <a:lnTo>
                  <a:pt x="707" y="7"/>
                </a:lnTo>
                <a:lnTo>
                  <a:pt x="726" y="3"/>
                </a:lnTo>
                <a:lnTo>
                  <a:pt x="746" y="3"/>
                </a:lnTo>
                <a:lnTo>
                  <a:pt x="765" y="3"/>
                </a:lnTo>
                <a:lnTo>
                  <a:pt x="785" y="3"/>
                </a:lnTo>
                <a:lnTo>
                  <a:pt x="804" y="0"/>
                </a:lnTo>
                <a:lnTo>
                  <a:pt x="827" y="0"/>
                </a:lnTo>
                <a:lnTo>
                  <a:pt x="846" y="0"/>
                </a:lnTo>
                <a:lnTo>
                  <a:pt x="866" y="0"/>
                </a:lnTo>
                <a:lnTo>
                  <a:pt x="885" y="0"/>
                </a:lnTo>
                <a:lnTo>
                  <a:pt x="904" y="0"/>
                </a:lnTo>
                <a:lnTo>
                  <a:pt x="927" y="0"/>
                </a:lnTo>
                <a:lnTo>
                  <a:pt x="947" y="0"/>
                </a:lnTo>
                <a:lnTo>
                  <a:pt x="947" y="298"/>
                </a:lnTo>
                <a:lnTo>
                  <a:pt x="0" y="126"/>
                </a:lnTo>
                <a:close/>
              </a:path>
            </a:pathLst>
          </a:custGeom>
          <a:solidFill>
            <a:srgbClr val="FFC000"/>
          </a:solidFill>
          <a:ln w="13">
            <a:noFill/>
            <a:prstDash val="solid"/>
            <a:round/>
            <a:headEnd/>
            <a:tailEnd/>
          </a:ln>
        </p:spPr>
        <p:txBody>
          <a:bodyPr/>
          <a:lstStyle/>
          <a:p>
            <a:endParaRPr lang="el-GR" sz="1400"/>
          </a:p>
        </p:txBody>
      </p:sp>
      <p:sp>
        <p:nvSpPr>
          <p:cNvPr id="81950" name="Freeform 10"/>
          <p:cNvSpPr>
            <a:spLocks/>
          </p:cNvSpPr>
          <p:nvPr/>
        </p:nvSpPr>
        <p:spPr bwMode="auto">
          <a:xfrm>
            <a:off x="4270293" y="4355953"/>
            <a:ext cx="347748" cy="347130"/>
          </a:xfrm>
          <a:custGeom>
            <a:avLst/>
            <a:gdLst>
              <a:gd name="T0" fmla="*/ 398 w 398"/>
              <a:gd name="T1" fmla="*/ 6 h 547"/>
              <a:gd name="T2" fmla="*/ 395 w 398"/>
              <a:gd name="T3" fmla="*/ 16 h 547"/>
              <a:gd name="T4" fmla="*/ 392 w 398"/>
              <a:gd name="T5" fmla="*/ 26 h 547"/>
              <a:gd name="T6" fmla="*/ 389 w 398"/>
              <a:gd name="T7" fmla="*/ 39 h 547"/>
              <a:gd name="T8" fmla="*/ 382 w 398"/>
              <a:gd name="T9" fmla="*/ 48 h 547"/>
              <a:gd name="T10" fmla="*/ 376 w 398"/>
              <a:gd name="T11" fmla="*/ 58 h 547"/>
              <a:gd name="T12" fmla="*/ 369 w 398"/>
              <a:gd name="T13" fmla="*/ 68 h 547"/>
              <a:gd name="T14" fmla="*/ 359 w 398"/>
              <a:gd name="T15" fmla="*/ 77 h 547"/>
              <a:gd name="T16" fmla="*/ 347 w 398"/>
              <a:gd name="T17" fmla="*/ 87 h 547"/>
              <a:gd name="T18" fmla="*/ 334 w 398"/>
              <a:gd name="T19" fmla="*/ 97 h 547"/>
              <a:gd name="T20" fmla="*/ 321 w 398"/>
              <a:gd name="T21" fmla="*/ 107 h 547"/>
              <a:gd name="T22" fmla="*/ 304 w 398"/>
              <a:gd name="T23" fmla="*/ 116 h 547"/>
              <a:gd name="T24" fmla="*/ 288 w 398"/>
              <a:gd name="T25" fmla="*/ 126 h 547"/>
              <a:gd name="T26" fmla="*/ 272 w 398"/>
              <a:gd name="T27" fmla="*/ 136 h 547"/>
              <a:gd name="T28" fmla="*/ 253 w 398"/>
              <a:gd name="T29" fmla="*/ 145 h 547"/>
              <a:gd name="T30" fmla="*/ 233 w 398"/>
              <a:gd name="T31" fmla="*/ 155 h 547"/>
              <a:gd name="T32" fmla="*/ 210 w 398"/>
              <a:gd name="T33" fmla="*/ 165 h 547"/>
              <a:gd name="T34" fmla="*/ 188 w 398"/>
              <a:gd name="T35" fmla="*/ 171 h 547"/>
              <a:gd name="T36" fmla="*/ 165 w 398"/>
              <a:gd name="T37" fmla="*/ 181 h 547"/>
              <a:gd name="T38" fmla="*/ 139 w 398"/>
              <a:gd name="T39" fmla="*/ 187 h 547"/>
              <a:gd name="T40" fmla="*/ 113 w 398"/>
              <a:gd name="T41" fmla="*/ 197 h 547"/>
              <a:gd name="T42" fmla="*/ 100 w 398"/>
              <a:gd name="T43" fmla="*/ 200 h 547"/>
              <a:gd name="T44" fmla="*/ 74 w 398"/>
              <a:gd name="T45" fmla="*/ 210 h 547"/>
              <a:gd name="T46" fmla="*/ 45 w 398"/>
              <a:gd name="T47" fmla="*/ 217 h 547"/>
              <a:gd name="T48" fmla="*/ 16 w 398"/>
              <a:gd name="T49" fmla="*/ 223 h 547"/>
              <a:gd name="T50" fmla="*/ 16 w 398"/>
              <a:gd name="T51" fmla="*/ 543 h 547"/>
              <a:gd name="T52" fmla="*/ 45 w 398"/>
              <a:gd name="T53" fmla="*/ 537 h 547"/>
              <a:gd name="T54" fmla="*/ 74 w 398"/>
              <a:gd name="T55" fmla="*/ 531 h 547"/>
              <a:gd name="T56" fmla="*/ 100 w 398"/>
              <a:gd name="T57" fmla="*/ 521 h 547"/>
              <a:gd name="T58" fmla="*/ 113 w 398"/>
              <a:gd name="T59" fmla="*/ 518 h 547"/>
              <a:gd name="T60" fmla="*/ 139 w 398"/>
              <a:gd name="T61" fmla="*/ 508 h 547"/>
              <a:gd name="T62" fmla="*/ 165 w 398"/>
              <a:gd name="T63" fmla="*/ 501 h 547"/>
              <a:gd name="T64" fmla="*/ 188 w 398"/>
              <a:gd name="T65" fmla="*/ 492 h 547"/>
              <a:gd name="T66" fmla="*/ 210 w 398"/>
              <a:gd name="T67" fmla="*/ 485 h 547"/>
              <a:gd name="T68" fmla="*/ 233 w 398"/>
              <a:gd name="T69" fmla="*/ 475 h 547"/>
              <a:gd name="T70" fmla="*/ 253 w 398"/>
              <a:gd name="T71" fmla="*/ 466 h 547"/>
              <a:gd name="T72" fmla="*/ 272 w 398"/>
              <a:gd name="T73" fmla="*/ 456 h 547"/>
              <a:gd name="T74" fmla="*/ 288 w 398"/>
              <a:gd name="T75" fmla="*/ 446 h 547"/>
              <a:gd name="T76" fmla="*/ 304 w 398"/>
              <a:gd name="T77" fmla="*/ 437 h 547"/>
              <a:gd name="T78" fmla="*/ 321 w 398"/>
              <a:gd name="T79" fmla="*/ 427 h 547"/>
              <a:gd name="T80" fmla="*/ 334 w 398"/>
              <a:gd name="T81" fmla="*/ 417 h 547"/>
              <a:gd name="T82" fmla="*/ 347 w 398"/>
              <a:gd name="T83" fmla="*/ 408 h 547"/>
              <a:gd name="T84" fmla="*/ 359 w 398"/>
              <a:gd name="T85" fmla="*/ 398 h 547"/>
              <a:gd name="T86" fmla="*/ 369 w 398"/>
              <a:gd name="T87" fmla="*/ 388 h 547"/>
              <a:gd name="T88" fmla="*/ 376 w 398"/>
              <a:gd name="T89" fmla="*/ 378 h 547"/>
              <a:gd name="T90" fmla="*/ 382 w 398"/>
              <a:gd name="T91" fmla="*/ 369 h 547"/>
              <a:gd name="T92" fmla="*/ 389 w 398"/>
              <a:gd name="T93" fmla="*/ 359 h 547"/>
              <a:gd name="T94" fmla="*/ 392 w 398"/>
              <a:gd name="T95" fmla="*/ 346 h 547"/>
              <a:gd name="T96" fmla="*/ 395 w 398"/>
              <a:gd name="T97" fmla="*/ 336 h 547"/>
              <a:gd name="T98" fmla="*/ 398 w 398"/>
              <a:gd name="T99" fmla="*/ 327 h 547"/>
              <a:gd name="T100" fmla="*/ 398 w 398"/>
              <a:gd name="T101" fmla="*/ 0 h 5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8"/>
              <a:gd name="T154" fmla="*/ 0 h 547"/>
              <a:gd name="T155" fmla="*/ 398 w 398"/>
              <a:gd name="T156" fmla="*/ 547 h 5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8" h="547">
                <a:moveTo>
                  <a:pt x="398" y="0"/>
                </a:moveTo>
                <a:lnTo>
                  <a:pt x="398" y="6"/>
                </a:lnTo>
                <a:lnTo>
                  <a:pt x="398" y="9"/>
                </a:lnTo>
                <a:lnTo>
                  <a:pt x="395" y="16"/>
                </a:lnTo>
                <a:lnTo>
                  <a:pt x="395" y="22"/>
                </a:lnTo>
                <a:lnTo>
                  <a:pt x="392" y="26"/>
                </a:lnTo>
                <a:lnTo>
                  <a:pt x="392" y="32"/>
                </a:lnTo>
                <a:lnTo>
                  <a:pt x="389" y="39"/>
                </a:lnTo>
                <a:lnTo>
                  <a:pt x="385" y="42"/>
                </a:lnTo>
                <a:lnTo>
                  <a:pt x="382" y="48"/>
                </a:lnTo>
                <a:lnTo>
                  <a:pt x="379" y="51"/>
                </a:lnTo>
                <a:lnTo>
                  <a:pt x="376" y="58"/>
                </a:lnTo>
                <a:lnTo>
                  <a:pt x="372" y="61"/>
                </a:lnTo>
                <a:lnTo>
                  <a:pt x="369" y="68"/>
                </a:lnTo>
                <a:lnTo>
                  <a:pt x="363" y="74"/>
                </a:lnTo>
                <a:lnTo>
                  <a:pt x="359" y="77"/>
                </a:lnTo>
                <a:lnTo>
                  <a:pt x="353" y="84"/>
                </a:lnTo>
                <a:lnTo>
                  <a:pt x="347" y="87"/>
                </a:lnTo>
                <a:lnTo>
                  <a:pt x="340" y="94"/>
                </a:lnTo>
                <a:lnTo>
                  <a:pt x="334" y="97"/>
                </a:lnTo>
                <a:lnTo>
                  <a:pt x="327" y="103"/>
                </a:lnTo>
                <a:lnTo>
                  <a:pt x="321" y="107"/>
                </a:lnTo>
                <a:lnTo>
                  <a:pt x="314" y="113"/>
                </a:lnTo>
                <a:lnTo>
                  <a:pt x="304" y="116"/>
                </a:lnTo>
                <a:lnTo>
                  <a:pt x="298" y="123"/>
                </a:lnTo>
                <a:lnTo>
                  <a:pt x="288" y="126"/>
                </a:lnTo>
                <a:lnTo>
                  <a:pt x="282" y="132"/>
                </a:lnTo>
                <a:lnTo>
                  <a:pt x="272" y="136"/>
                </a:lnTo>
                <a:lnTo>
                  <a:pt x="262" y="142"/>
                </a:lnTo>
                <a:lnTo>
                  <a:pt x="253" y="145"/>
                </a:lnTo>
                <a:lnTo>
                  <a:pt x="243" y="152"/>
                </a:lnTo>
                <a:lnTo>
                  <a:pt x="233" y="155"/>
                </a:lnTo>
                <a:lnTo>
                  <a:pt x="223" y="158"/>
                </a:lnTo>
                <a:lnTo>
                  <a:pt x="210" y="165"/>
                </a:lnTo>
                <a:lnTo>
                  <a:pt x="201" y="168"/>
                </a:lnTo>
                <a:lnTo>
                  <a:pt x="188" y="171"/>
                </a:lnTo>
                <a:lnTo>
                  <a:pt x="178" y="178"/>
                </a:lnTo>
                <a:lnTo>
                  <a:pt x="165" y="181"/>
                </a:lnTo>
                <a:lnTo>
                  <a:pt x="152" y="184"/>
                </a:lnTo>
                <a:lnTo>
                  <a:pt x="139" y="187"/>
                </a:lnTo>
                <a:lnTo>
                  <a:pt x="126" y="194"/>
                </a:lnTo>
                <a:lnTo>
                  <a:pt x="113" y="197"/>
                </a:lnTo>
                <a:lnTo>
                  <a:pt x="100" y="200"/>
                </a:lnTo>
                <a:lnTo>
                  <a:pt x="87" y="204"/>
                </a:lnTo>
                <a:lnTo>
                  <a:pt x="74" y="210"/>
                </a:lnTo>
                <a:lnTo>
                  <a:pt x="58" y="213"/>
                </a:lnTo>
                <a:lnTo>
                  <a:pt x="45" y="217"/>
                </a:lnTo>
                <a:lnTo>
                  <a:pt x="32" y="220"/>
                </a:lnTo>
                <a:lnTo>
                  <a:pt x="16" y="223"/>
                </a:lnTo>
                <a:lnTo>
                  <a:pt x="0" y="226"/>
                </a:lnTo>
                <a:lnTo>
                  <a:pt x="0" y="547"/>
                </a:lnTo>
                <a:lnTo>
                  <a:pt x="16" y="543"/>
                </a:lnTo>
                <a:lnTo>
                  <a:pt x="32" y="540"/>
                </a:lnTo>
                <a:lnTo>
                  <a:pt x="45" y="537"/>
                </a:lnTo>
                <a:lnTo>
                  <a:pt x="58" y="534"/>
                </a:lnTo>
                <a:lnTo>
                  <a:pt x="74" y="531"/>
                </a:lnTo>
                <a:lnTo>
                  <a:pt x="87" y="524"/>
                </a:lnTo>
                <a:lnTo>
                  <a:pt x="100" y="521"/>
                </a:lnTo>
                <a:lnTo>
                  <a:pt x="113" y="518"/>
                </a:lnTo>
                <a:lnTo>
                  <a:pt x="126" y="514"/>
                </a:lnTo>
                <a:lnTo>
                  <a:pt x="139" y="508"/>
                </a:lnTo>
                <a:lnTo>
                  <a:pt x="152" y="505"/>
                </a:lnTo>
                <a:lnTo>
                  <a:pt x="165" y="501"/>
                </a:lnTo>
                <a:lnTo>
                  <a:pt x="178" y="498"/>
                </a:lnTo>
                <a:lnTo>
                  <a:pt x="188" y="492"/>
                </a:lnTo>
                <a:lnTo>
                  <a:pt x="201" y="488"/>
                </a:lnTo>
                <a:lnTo>
                  <a:pt x="210" y="485"/>
                </a:lnTo>
                <a:lnTo>
                  <a:pt x="223" y="479"/>
                </a:lnTo>
                <a:lnTo>
                  <a:pt x="233" y="475"/>
                </a:lnTo>
                <a:lnTo>
                  <a:pt x="243" y="472"/>
                </a:lnTo>
                <a:lnTo>
                  <a:pt x="253" y="466"/>
                </a:lnTo>
                <a:lnTo>
                  <a:pt x="262" y="463"/>
                </a:lnTo>
                <a:lnTo>
                  <a:pt x="272" y="456"/>
                </a:lnTo>
                <a:lnTo>
                  <a:pt x="282" y="453"/>
                </a:lnTo>
                <a:lnTo>
                  <a:pt x="288" y="446"/>
                </a:lnTo>
                <a:lnTo>
                  <a:pt x="298" y="443"/>
                </a:lnTo>
                <a:lnTo>
                  <a:pt x="304" y="437"/>
                </a:lnTo>
                <a:lnTo>
                  <a:pt x="314" y="433"/>
                </a:lnTo>
                <a:lnTo>
                  <a:pt x="321" y="427"/>
                </a:lnTo>
                <a:lnTo>
                  <a:pt x="327" y="424"/>
                </a:lnTo>
                <a:lnTo>
                  <a:pt x="334" y="417"/>
                </a:lnTo>
                <a:lnTo>
                  <a:pt x="340" y="414"/>
                </a:lnTo>
                <a:lnTo>
                  <a:pt x="347" y="408"/>
                </a:lnTo>
                <a:lnTo>
                  <a:pt x="353" y="404"/>
                </a:lnTo>
                <a:lnTo>
                  <a:pt x="359" y="398"/>
                </a:lnTo>
                <a:lnTo>
                  <a:pt x="363" y="395"/>
                </a:lnTo>
                <a:lnTo>
                  <a:pt x="369" y="388"/>
                </a:lnTo>
                <a:lnTo>
                  <a:pt x="372" y="382"/>
                </a:lnTo>
                <a:lnTo>
                  <a:pt x="376" y="378"/>
                </a:lnTo>
                <a:lnTo>
                  <a:pt x="379" y="372"/>
                </a:lnTo>
                <a:lnTo>
                  <a:pt x="382" y="369"/>
                </a:lnTo>
                <a:lnTo>
                  <a:pt x="385" y="362"/>
                </a:lnTo>
                <a:lnTo>
                  <a:pt x="389" y="359"/>
                </a:lnTo>
                <a:lnTo>
                  <a:pt x="392" y="353"/>
                </a:lnTo>
                <a:lnTo>
                  <a:pt x="392" y="346"/>
                </a:lnTo>
                <a:lnTo>
                  <a:pt x="395" y="343"/>
                </a:lnTo>
                <a:lnTo>
                  <a:pt x="395" y="336"/>
                </a:lnTo>
                <a:lnTo>
                  <a:pt x="398" y="330"/>
                </a:lnTo>
                <a:lnTo>
                  <a:pt x="398" y="327"/>
                </a:lnTo>
                <a:lnTo>
                  <a:pt x="398" y="320"/>
                </a:lnTo>
                <a:lnTo>
                  <a:pt x="398" y="0"/>
                </a:lnTo>
                <a:close/>
              </a:path>
            </a:pathLst>
          </a:custGeom>
          <a:solidFill>
            <a:schemeClr val="accent1">
              <a:lumMod val="75000"/>
            </a:schemeClr>
          </a:solidFill>
          <a:ln w="13">
            <a:noFill/>
            <a:prstDash val="solid"/>
            <a:round/>
            <a:headEnd/>
            <a:tailEnd/>
          </a:ln>
        </p:spPr>
        <p:txBody>
          <a:bodyPr/>
          <a:lstStyle/>
          <a:p>
            <a:endParaRPr lang="el-GR" sz="1400"/>
          </a:p>
        </p:txBody>
      </p:sp>
      <p:sp>
        <p:nvSpPr>
          <p:cNvPr id="81951" name="Freeform 11"/>
          <p:cNvSpPr>
            <a:spLocks/>
          </p:cNvSpPr>
          <p:nvPr/>
        </p:nvSpPr>
        <p:spPr bwMode="auto">
          <a:xfrm>
            <a:off x="3610621" y="4355953"/>
            <a:ext cx="659672" cy="347130"/>
          </a:xfrm>
          <a:custGeom>
            <a:avLst/>
            <a:gdLst>
              <a:gd name="T0" fmla="*/ 0 w 755"/>
              <a:gd name="T1" fmla="*/ 0 h 547"/>
              <a:gd name="T2" fmla="*/ 755 w 755"/>
              <a:gd name="T3" fmla="*/ 226 h 547"/>
              <a:gd name="T4" fmla="*/ 755 w 755"/>
              <a:gd name="T5" fmla="*/ 547 h 547"/>
              <a:gd name="T6" fmla="*/ 0 w 755"/>
              <a:gd name="T7" fmla="*/ 320 h 547"/>
              <a:gd name="T8" fmla="*/ 0 w 755"/>
              <a:gd name="T9" fmla="*/ 0 h 547"/>
              <a:gd name="T10" fmla="*/ 0 60000 65536"/>
              <a:gd name="T11" fmla="*/ 0 60000 65536"/>
              <a:gd name="T12" fmla="*/ 0 60000 65536"/>
              <a:gd name="T13" fmla="*/ 0 60000 65536"/>
              <a:gd name="T14" fmla="*/ 0 60000 65536"/>
              <a:gd name="T15" fmla="*/ 0 w 755"/>
              <a:gd name="T16" fmla="*/ 0 h 547"/>
              <a:gd name="T17" fmla="*/ 755 w 755"/>
              <a:gd name="T18" fmla="*/ 547 h 547"/>
            </a:gdLst>
            <a:ahLst/>
            <a:cxnLst>
              <a:cxn ang="T10">
                <a:pos x="T0" y="T1"/>
              </a:cxn>
              <a:cxn ang="T11">
                <a:pos x="T2" y="T3"/>
              </a:cxn>
              <a:cxn ang="T12">
                <a:pos x="T4" y="T5"/>
              </a:cxn>
              <a:cxn ang="T13">
                <a:pos x="T6" y="T7"/>
              </a:cxn>
              <a:cxn ang="T14">
                <a:pos x="T8" y="T9"/>
              </a:cxn>
            </a:cxnLst>
            <a:rect l="T15" t="T16" r="T17" b="T18"/>
            <a:pathLst>
              <a:path w="755" h="547">
                <a:moveTo>
                  <a:pt x="0" y="0"/>
                </a:moveTo>
                <a:lnTo>
                  <a:pt x="755" y="226"/>
                </a:lnTo>
                <a:lnTo>
                  <a:pt x="755" y="547"/>
                </a:lnTo>
                <a:lnTo>
                  <a:pt x="0" y="320"/>
                </a:lnTo>
                <a:lnTo>
                  <a:pt x="0" y="0"/>
                </a:lnTo>
                <a:close/>
              </a:path>
            </a:pathLst>
          </a:custGeom>
          <a:solidFill>
            <a:schemeClr val="tx2"/>
          </a:solidFill>
          <a:ln w="13">
            <a:noFill/>
            <a:prstDash val="solid"/>
            <a:round/>
            <a:headEnd/>
            <a:tailEnd/>
          </a:ln>
        </p:spPr>
        <p:txBody>
          <a:bodyPr/>
          <a:lstStyle/>
          <a:p>
            <a:endParaRPr lang="el-GR" sz="1400"/>
          </a:p>
        </p:txBody>
      </p:sp>
      <p:sp>
        <p:nvSpPr>
          <p:cNvPr id="81952" name="Freeform 12"/>
          <p:cNvSpPr>
            <a:spLocks/>
          </p:cNvSpPr>
          <p:nvPr/>
        </p:nvSpPr>
        <p:spPr bwMode="auto">
          <a:xfrm>
            <a:off x="3610621" y="4166840"/>
            <a:ext cx="1007419" cy="332534"/>
          </a:xfrm>
          <a:custGeom>
            <a:avLst/>
            <a:gdLst>
              <a:gd name="T0" fmla="*/ 39 w 1153"/>
              <a:gd name="T1" fmla="*/ 0 h 524"/>
              <a:gd name="T2" fmla="*/ 100 w 1153"/>
              <a:gd name="T3" fmla="*/ 0 h 524"/>
              <a:gd name="T4" fmla="*/ 139 w 1153"/>
              <a:gd name="T5" fmla="*/ 0 h 524"/>
              <a:gd name="T6" fmla="*/ 201 w 1153"/>
              <a:gd name="T7" fmla="*/ 3 h 524"/>
              <a:gd name="T8" fmla="*/ 259 w 1153"/>
              <a:gd name="T9" fmla="*/ 6 h 524"/>
              <a:gd name="T10" fmla="*/ 298 w 1153"/>
              <a:gd name="T11" fmla="*/ 10 h 524"/>
              <a:gd name="T12" fmla="*/ 356 w 1153"/>
              <a:gd name="T13" fmla="*/ 13 h 524"/>
              <a:gd name="T14" fmla="*/ 411 w 1153"/>
              <a:gd name="T15" fmla="*/ 19 h 524"/>
              <a:gd name="T16" fmla="*/ 450 w 1153"/>
              <a:gd name="T17" fmla="*/ 23 h 524"/>
              <a:gd name="T18" fmla="*/ 505 w 1153"/>
              <a:gd name="T19" fmla="*/ 29 h 524"/>
              <a:gd name="T20" fmla="*/ 541 w 1153"/>
              <a:gd name="T21" fmla="*/ 36 h 524"/>
              <a:gd name="T22" fmla="*/ 593 w 1153"/>
              <a:gd name="T23" fmla="*/ 42 h 524"/>
              <a:gd name="T24" fmla="*/ 645 w 1153"/>
              <a:gd name="T25" fmla="*/ 52 h 524"/>
              <a:gd name="T26" fmla="*/ 677 w 1153"/>
              <a:gd name="T27" fmla="*/ 55 h 524"/>
              <a:gd name="T28" fmla="*/ 726 w 1153"/>
              <a:gd name="T29" fmla="*/ 65 h 524"/>
              <a:gd name="T30" fmla="*/ 771 w 1153"/>
              <a:gd name="T31" fmla="*/ 78 h 524"/>
              <a:gd name="T32" fmla="*/ 800 w 1153"/>
              <a:gd name="T33" fmla="*/ 84 h 524"/>
              <a:gd name="T34" fmla="*/ 842 w 1153"/>
              <a:gd name="T35" fmla="*/ 94 h 524"/>
              <a:gd name="T36" fmla="*/ 881 w 1153"/>
              <a:gd name="T37" fmla="*/ 107 h 524"/>
              <a:gd name="T38" fmla="*/ 907 w 1153"/>
              <a:gd name="T39" fmla="*/ 113 h 524"/>
              <a:gd name="T40" fmla="*/ 943 w 1153"/>
              <a:gd name="T41" fmla="*/ 126 h 524"/>
              <a:gd name="T42" fmla="*/ 978 w 1153"/>
              <a:gd name="T43" fmla="*/ 139 h 524"/>
              <a:gd name="T44" fmla="*/ 998 w 1153"/>
              <a:gd name="T45" fmla="*/ 149 h 524"/>
              <a:gd name="T46" fmla="*/ 1027 w 1153"/>
              <a:gd name="T47" fmla="*/ 162 h 524"/>
              <a:gd name="T48" fmla="*/ 1053 w 1153"/>
              <a:gd name="T49" fmla="*/ 178 h 524"/>
              <a:gd name="T50" fmla="*/ 1069 w 1153"/>
              <a:gd name="T51" fmla="*/ 188 h 524"/>
              <a:gd name="T52" fmla="*/ 1089 w 1153"/>
              <a:gd name="T53" fmla="*/ 201 h 524"/>
              <a:gd name="T54" fmla="*/ 1102 w 1153"/>
              <a:gd name="T55" fmla="*/ 210 h 524"/>
              <a:gd name="T56" fmla="*/ 1118 w 1153"/>
              <a:gd name="T57" fmla="*/ 226 h 524"/>
              <a:gd name="T58" fmla="*/ 1131 w 1153"/>
              <a:gd name="T59" fmla="*/ 243 h 524"/>
              <a:gd name="T60" fmla="*/ 1137 w 1153"/>
              <a:gd name="T61" fmla="*/ 252 h 524"/>
              <a:gd name="T62" fmla="*/ 1147 w 1153"/>
              <a:gd name="T63" fmla="*/ 269 h 524"/>
              <a:gd name="T64" fmla="*/ 1150 w 1153"/>
              <a:gd name="T65" fmla="*/ 282 h 524"/>
              <a:gd name="T66" fmla="*/ 1153 w 1153"/>
              <a:gd name="T67" fmla="*/ 294 h 524"/>
              <a:gd name="T68" fmla="*/ 1153 w 1153"/>
              <a:gd name="T69" fmla="*/ 307 h 524"/>
              <a:gd name="T70" fmla="*/ 1147 w 1153"/>
              <a:gd name="T71" fmla="*/ 324 h 524"/>
              <a:gd name="T72" fmla="*/ 1144 w 1153"/>
              <a:gd name="T73" fmla="*/ 337 h 524"/>
              <a:gd name="T74" fmla="*/ 1134 w 1153"/>
              <a:gd name="T75" fmla="*/ 349 h 524"/>
              <a:gd name="T76" fmla="*/ 1124 w 1153"/>
              <a:gd name="T77" fmla="*/ 366 h 524"/>
              <a:gd name="T78" fmla="*/ 1114 w 1153"/>
              <a:gd name="T79" fmla="*/ 375 h 524"/>
              <a:gd name="T80" fmla="*/ 1095 w 1153"/>
              <a:gd name="T81" fmla="*/ 392 h 524"/>
              <a:gd name="T82" fmla="*/ 1076 w 1153"/>
              <a:gd name="T83" fmla="*/ 405 h 524"/>
              <a:gd name="T84" fmla="*/ 1059 w 1153"/>
              <a:gd name="T85" fmla="*/ 414 h 524"/>
              <a:gd name="T86" fmla="*/ 1037 w 1153"/>
              <a:gd name="T87" fmla="*/ 430 h 524"/>
              <a:gd name="T88" fmla="*/ 1017 w 1153"/>
              <a:gd name="T89" fmla="*/ 440 h 524"/>
              <a:gd name="T90" fmla="*/ 988 w 1153"/>
              <a:gd name="T91" fmla="*/ 453 h 524"/>
              <a:gd name="T92" fmla="*/ 956 w 1153"/>
              <a:gd name="T93" fmla="*/ 466 h 524"/>
              <a:gd name="T94" fmla="*/ 933 w 1153"/>
              <a:gd name="T95" fmla="*/ 476 h 524"/>
              <a:gd name="T96" fmla="*/ 894 w 1153"/>
              <a:gd name="T97" fmla="*/ 485 h 524"/>
              <a:gd name="T98" fmla="*/ 855 w 1153"/>
              <a:gd name="T99" fmla="*/ 498 h 524"/>
              <a:gd name="T100" fmla="*/ 829 w 1153"/>
              <a:gd name="T101" fmla="*/ 508 h 524"/>
              <a:gd name="T102" fmla="*/ 787 w 1153"/>
              <a:gd name="T103" fmla="*/ 518 h 524"/>
              <a:gd name="T104" fmla="*/ 0 w 1153"/>
              <a:gd name="T105" fmla="*/ 298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3"/>
              <a:gd name="T160" fmla="*/ 0 h 524"/>
              <a:gd name="T161" fmla="*/ 1153 w 1153"/>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3" h="524">
                <a:moveTo>
                  <a:pt x="0" y="0"/>
                </a:moveTo>
                <a:lnTo>
                  <a:pt x="19" y="0"/>
                </a:lnTo>
                <a:lnTo>
                  <a:pt x="39" y="0"/>
                </a:lnTo>
                <a:lnTo>
                  <a:pt x="58" y="0"/>
                </a:lnTo>
                <a:lnTo>
                  <a:pt x="81" y="0"/>
                </a:lnTo>
                <a:lnTo>
                  <a:pt x="100" y="0"/>
                </a:lnTo>
                <a:lnTo>
                  <a:pt x="120" y="0"/>
                </a:lnTo>
                <a:lnTo>
                  <a:pt x="139" y="0"/>
                </a:lnTo>
                <a:lnTo>
                  <a:pt x="158" y="3"/>
                </a:lnTo>
                <a:lnTo>
                  <a:pt x="178" y="3"/>
                </a:lnTo>
                <a:lnTo>
                  <a:pt x="201" y="3"/>
                </a:lnTo>
                <a:lnTo>
                  <a:pt x="220" y="3"/>
                </a:lnTo>
                <a:lnTo>
                  <a:pt x="239" y="6"/>
                </a:lnTo>
                <a:lnTo>
                  <a:pt x="259" y="6"/>
                </a:lnTo>
                <a:lnTo>
                  <a:pt x="278" y="6"/>
                </a:lnTo>
                <a:lnTo>
                  <a:pt x="298" y="10"/>
                </a:lnTo>
                <a:lnTo>
                  <a:pt x="317" y="10"/>
                </a:lnTo>
                <a:lnTo>
                  <a:pt x="337" y="13"/>
                </a:lnTo>
                <a:lnTo>
                  <a:pt x="356" y="13"/>
                </a:lnTo>
                <a:lnTo>
                  <a:pt x="376" y="16"/>
                </a:lnTo>
                <a:lnTo>
                  <a:pt x="395" y="16"/>
                </a:lnTo>
                <a:lnTo>
                  <a:pt x="411" y="19"/>
                </a:lnTo>
                <a:lnTo>
                  <a:pt x="431" y="19"/>
                </a:lnTo>
                <a:lnTo>
                  <a:pt x="450" y="23"/>
                </a:lnTo>
                <a:lnTo>
                  <a:pt x="470" y="26"/>
                </a:lnTo>
                <a:lnTo>
                  <a:pt x="486" y="26"/>
                </a:lnTo>
                <a:lnTo>
                  <a:pt x="505" y="29"/>
                </a:lnTo>
                <a:lnTo>
                  <a:pt x="521" y="32"/>
                </a:lnTo>
                <a:lnTo>
                  <a:pt x="541" y="36"/>
                </a:lnTo>
                <a:lnTo>
                  <a:pt x="557" y="36"/>
                </a:lnTo>
                <a:lnTo>
                  <a:pt x="577" y="39"/>
                </a:lnTo>
                <a:lnTo>
                  <a:pt x="593" y="42"/>
                </a:lnTo>
                <a:lnTo>
                  <a:pt x="609" y="45"/>
                </a:lnTo>
                <a:lnTo>
                  <a:pt x="628" y="48"/>
                </a:lnTo>
                <a:lnTo>
                  <a:pt x="645" y="52"/>
                </a:lnTo>
                <a:lnTo>
                  <a:pt x="661" y="52"/>
                </a:lnTo>
                <a:lnTo>
                  <a:pt x="677" y="55"/>
                </a:lnTo>
                <a:lnTo>
                  <a:pt x="693" y="58"/>
                </a:lnTo>
                <a:lnTo>
                  <a:pt x="709" y="61"/>
                </a:lnTo>
                <a:lnTo>
                  <a:pt x="726" y="65"/>
                </a:lnTo>
                <a:lnTo>
                  <a:pt x="742" y="68"/>
                </a:lnTo>
                <a:lnTo>
                  <a:pt x="755" y="71"/>
                </a:lnTo>
                <a:lnTo>
                  <a:pt x="771" y="78"/>
                </a:lnTo>
                <a:lnTo>
                  <a:pt x="787" y="81"/>
                </a:lnTo>
                <a:lnTo>
                  <a:pt x="800" y="84"/>
                </a:lnTo>
                <a:lnTo>
                  <a:pt x="813" y="87"/>
                </a:lnTo>
                <a:lnTo>
                  <a:pt x="829" y="91"/>
                </a:lnTo>
                <a:lnTo>
                  <a:pt x="842" y="94"/>
                </a:lnTo>
                <a:lnTo>
                  <a:pt x="855" y="97"/>
                </a:lnTo>
                <a:lnTo>
                  <a:pt x="868" y="103"/>
                </a:lnTo>
                <a:lnTo>
                  <a:pt x="881" y="107"/>
                </a:lnTo>
                <a:lnTo>
                  <a:pt x="894" y="110"/>
                </a:lnTo>
                <a:lnTo>
                  <a:pt x="907" y="113"/>
                </a:lnTo>
                <a:lnTo>
                  <a:pt x="920" y="120"/>
                </a:lnTo>
                <a:lnTo>
                  <a:pt x="933" y="123"/>
                </a:lnTo>
                <a:lnTo>
                  <a:pt x="943" y="126"/>
                </a:lnTo>
                <a:lnTo>
                  <a:pt x="956" y="133"/>
                </a:lnTo>
                <a:lnTo>
                  <a:pt x="965" y="136"/>
                </a:lnTo>
                <a:lnTo>
                  <a:pt x="978" y="139"/>
                </a:lnTo>
                <a:lnTo>
                  <a:pt x="988" y="146"/>
                </a:lnTo>
                <a:lnTo>
                  <a:pt x="998" y="149"/>
                </a:lnTo>
                <a:lnTo>
                  <a:pt x="1008" y="152"/>
                </a:lnTo>
                <a:lnTo>
                  <a:pt x="1017" y="159"/>
                </a:lnTo>
                <a:lnTo>
                  <a:pt x="1027" y="162"/>
                </a:lnTo>
                <a:lnTo>
                  <a:pt x="1037" y="168"/>
                </a:lnTo>
                <a:lnTo>
                  <a:pt x="1043" y="171"/>
                </a:lnTo>
                <a:lnTo>
                  <a:pt x="1053" y="178"/>
                </a:lnTo>
                <a:lnTo>
                  <a:pt x="1059" y="181"/>
                </a:lnTo>
                <a:lnTo>
                  <a:pt x="1069" y="188"/>
                </a:lnTo>
                <a:lnTo>
                  <a:pt x="1076" y="191"/>
                </a:lnTo>
                <a:lnTo>
                  <a:pt x="1082" y="197"/>
                </a:lnTo>
                <a:lnTo>
                  <a:pt x="1089" y="201"/>
                </a:lnTo>
                <a:lnTo>
                  <a:pt x="1095" y="207"/>
                </a:lnTo>
                <a:lnTo>
                  <a:pt x="1102" y="210"/>
                </a:lnTo>
                <a:lnTo>
                  <a:pt x="1108" y="217"/>
                </a:lnTo>
                <a:lnTo>
                  <a:pt x="1114" y="220"/>
                </a:lnTo>
                <a:lnTo>
                  <a:pt x="1118" y="226"/>
                </a:lnTo>
                <a:lnTo>
                  <a:pt x="1124" y="230"/>
                </a:lnTo>
                <a:lnTo>
                  <a:pt x="1127" y="236"/>
                </a:lnTo>
                <a:lnTo>
                  <a:pt x="1131" y="243"/>
                </a:lnTo>
                <a:lnTo>
                  <a:pt x="1134" y="246"/>
                </a:lnTo>
                <a:lnTo>
                  <a:pt x="1137" y="252"/>
                </a:lnTo>
                <a:lnTo>
                  <a:pt x="1140" y="256"/>
                </a:lnTo>
                <a:lnTo>
                  <a:pt x="1144" y="262"/>
                </a:lnTo>
                <a:lnTo>
                  <a:pt x="1147" y="269"/>
                </a:lnTo>
                <a:lnTo>
                  <a:pt x="1147" y="272"/>
                </a:lnTo>
                <a:lnTo>
                  <a:pt x="1150" y="278"/>
                </a:lnTo>
                <a:lnTo>
                  <a:pt x="1150" y="282"/>
                </a:lnTo>
                <a:lnTo>
                  <a:pt x="1153" y="288"/>
                </a:lnTo>
                <a:lnTo>
                  <a:pt x="1153" y="294"/>
                </a:lnTo>
                <a:lnTo>
                  <a:pt x="1153" y="298"/>
                </a:lnTo>
                <a:lnTo>
                  <a:pt x="1153" y="304"/>
                </a:lnTo>
                <a:lnTo>
                  <a:pt x="1153" y="307"/>
                </a:lnTo>
                <a:lnTo>
                  <a:pt x="1150" y="314"/>
                </a:lnTo>
                <a:lnTo>
                  <a:pt x="1150" y="320"/>
                </a:lnTo>
                <a:lnTo>
                  <a:pt x="1147" y="324"/>
                </a:lnTo>
                <a:lnTo>
                  <a:pt x="1147" y="330"/>
                </a:lnTo>
                <a:lnTo>
                  <a:pt x="1144" y="337"/>
                </a:lnTo>
                <a:lnTo>
                  <a:pt x="1140" y="340"/>
                </a:lnTo>
                <a:lnTo>
                  <a:pt x="1137" y="346"/>
                </a:lnTo>
                <a:lnTo>
                  <a:pt x="1134" y="349"/>
                </a:lnTo>
                <a:lnTo>
                  <a:pt x="1131" y="356"/>
                </a:lnTo>
                <a:lnTo>
                  <a:pt x="1127" y="359"/>
                </a:lnTo>
                <a:lnTo>
                  <a:pt x="1124" y="366"/>
                </a:lnTo>
                <a:lnTo>
                  <a:pt x="1118" y="372"/>
                </a:lnTo>
                <a:lnTo>
                  <a:pt x="1114" y="375"/>
                </a:lnTo>
                <a:lnTo>
                  <a:pt x="1108" y="382"/>
                </a:lnTo>
                <a:lnTo>
                  <a:pt x="1102" y="385"/>
                </a:lnTo>
                <a:lnTo>
                  <a:pt x="1095" y="392"/>
                </a:lnTo>
                <a:lnTo>
                  <a:pt x="1089" y="395"/>
                </a:lnTo>
                <a:lnTo>
                  <a:pt x="1082" y="401"/>
                </a:lnTo>
                <a:lnTo>
                  <a:pt x="1076" y="405"/>
                </a:lnTo>
                <a:lnTo>
                  <a:pt x="1069" y="411"/>
                </a:lnTo>
                <a:lnTo>
                  <a:pt x="1059" y="414"/>
                </a:lnTo>
                <a:lnTo>
                  <a:pt x="1053" y="421"/>
                </a:lnTo>
                <a:lnTo>
                  <a:pt x="1043" y="424"/>
                </a:lnTo>
                <a:lnTo>
                  <a:pt x="1037" y="430"/>
                </a:lnTo>
                <a:lnTo>
                  <a:pt x="1027" y="434"/>
                </a:lnTo>
                <a:lnTo>
                  <a:pt x="1017" y="440"/>
                </a:lnTo>
                <a:lnTo>
                  <a:pt x="1008" y="443"/>
                </a:lnTo>
                <a:lnTo>
                  <a:pt x="998" y="450"/>
                </a:lnTo>
                <a:lnTo>
                  <a:pt x="988" y="453"/>
                </a:lnTo>
                <a:lnTo>
                  <a:pt x="978" y="456"/>
                </a:lnTo>
                <a:lnTo>
                  <a:pt x="965" y="463"/>
                </a:lnTo>
                <a:lnTo>
                  <a:pt x="956" y="466"/>
                </a:lnTo>
                <a:lnTo>
                  <a:pt x="943" y="469"/>
                </a:lnTo>
                <a:lnTo>
                  <a:pt x="933" y="476"/>
                </a:lnTo>
                <a:lnTo>
                  <a:pt x="920" y="479"/>
                </a:lnTo>
                <a:lnTo>
                  <a:pt x="907" y="482"/>
                </a:lnTo>
                <a:lnTo>
                  <a:pt x="894" y="485"/>
                </a:lnTo>
                <a:lnTo>
                  <a:pt x="881" y="492"/>
                </a:lnTo>
                <a:lnTo>
                  <a:pt x="868" y="495"/>
                </a:lnTo>
                <a:lnTo>
                  <a:pt x="855" y="498"/>
                </a:lnTo>
                <a:lnTo>
                  <a:pt x="842" y="502"/>
                </a:lnTo>
                <a:lnTo>
                  <a:pt x="829" y="508"/>
                </a:lnTo>
                <a:lnTo>
                  <a:pt x="813" y="511"/>
                </a:lnTo>
                <a:lnTo>
                  <a:pt x="800" y="515"/>
                </a:lnTo>
                <a:lnTo>
                  <a:pt x="787" y="518"/>
                </a:lnTo>
                <a:lnTo>
                  <a:pt x="771" y="521"/>
                </a:lnTo>
                <a:lnTo>
                  <a:pt x="755" y="524"/>
                </a:lnTo>
                <a:lnTo>
                  <a:pt x="0" y="298"/>
                </a:lnTo>
                <a:lnTo>
                  <a:pt x="0" y="0"/>
                </a:lnTo>
                <a:close/>
              </a:path>
            </a:pathLst>
          </a:custGeom>
          <a:solidFill>
            <a:schemeClr val="accent1"/>
          </a:solidFill>
          <a:ln w="13">
            <a:noFill/>
            <a:prstDash val="solid"/>
            <a:round/>
            <a:headEnd/>
            <a:tailEnd/>
          </a:ln>
        </p:spPr>
        <p:txBody>
          <a:bodyPr/>
          <a:lstStyle/>
          <a:p>
            <a:endParaRPr lang="el-GR" sz="1400"/>
          </a:p>
        </p:txBody>
      </p:sp>
      <p:sp>
        <p:nvSpPr>
          <p:cNvPr id="81953" name="Freeform 13"/>
          <p:cNvSpPr>
            <a:spLocks/>
          </p:cNvSpPr>
          <p:nvPr/>
        </p:nvSpPr>
        <p:spPr bwMode="auto">
          <a:xfrm>
            <a:off x="2197788" y="4407356"/>
            <a:ext cx="1667091" cy="394091"/>
          </a:xfrm>
          <a:custGeom>
            <a:avLst/>
            <a:gdLst>
              <a:gd name="T0" fmla="*/ 1847 w 1908"/>
              <a:gd name="T1" fmla="*/ 239 h 621"/>
              <a:gd name="T2" fmla="*/ 1763 w 1908"/>
              <a:gd name="T3" fmla="*/ 255 h 621"/>
              <a:gd name="T4" fmla="*/ 1694 w 1908"/>
              <a:gd name="T5" fmla="*/ 265 h 621"/>
              <a:gd name="T6" fmla="*/ 1604 w 1908"/>
              <a:gd name="T7" fmla="*/ 275 h 621"/>
              <a:gd name="T8" fmla="*/ 1529 w 1908"/>
              <a:gd name="T9" fmla="*/ 284 h 621"/>
              <a:gd name="T10" fmla="*/ 1432 w 1908"/>
              <a:gd name="T11" fmla="*/ 291 h 621"/>
              <a:gd name="T12" fmla="*/ 1331 w 1908"/>
              <a:gd name="T13" fmla="*/ 297 h 621"/>
              <a:gd name="T14" fmla="*/ 1254 w 1908"/>
              <a:gd name="T15" fmla="*/ 297 h 621"/>
              <a:gd name="T16" fmla="*/ 1153 w 1908"/>
              <a:gd name="T17" fmla="*/ 301 h 621"/>
              <a:gd name="T18" fmla="*/ 1053 w 1908"/>
              <a:gd name="T19" fmla="*/ 297 h 621"/>
              <a:gd name="T20" fmla="*/ 972 w 1908"/>
              <a:gd name="T21" fmla="*/ 297 h 621"/>
              <a:gd name="T22" fmla="*/ 875 w 1908"/>
              <a:gd name="T23" fmla="*/ 291 h 621"/>
              <a:gd name="T24" fmla="*/ 777 w 1908"/>
              <a:gd name="T25" fmla="*/ 284 h 621"/>
              <a:gd name="T26" fmla="*/ 703 w 1908"/>
              <a:gd name="T27" fmla="*/ 275 h 621"/>
              <a:gd name="T28" fmla="*/ 612 w 1908"/>
              <a:gd name="T29" fmla="*/ 265 h 621"/>
              <a:gd name="T30" fmla="*/ 541 w 1908"/>
              <a:gd name="T31" fmla="*/ 255 h 621"/>
              <a:gd name="T32" fmla="*/ 460 w 1908"/>
              <a:gd name="T33" fmla="*/ 239 h 621"/>
              <a:gd name="T34" fmla="*/ 382 w 1908"/>
              <a:gd name="T35" fmla="*/ 223 h 621"/>
              <a:gd name="T36" fmla="*/ 324 w 1908"/>
              <a:gd name="T37" fmla="*/ 210 h 621"/>
              <a:gd name="T38" fmla="*/ 256 w 1908"/>
              <a:gd name="T39" fmla="*/ 187 h 621"/>
              <a:gd name="T40" fmla="*/ 197 w 1908"/>
              <a:gd name="T41" fmla="*/ 168 h 621"/>
              <a:gd name="T42" fmla="*/ 152 w 1908"/>
              <a:gd name="T43" fmla="*/ 152 h 621"/>
              <a:gd name="T44" fmla="*/ 107 w 1908"/>
              <a:gd name="T45" fmla="*/ 126 h 621"/>
              <a:gd name="T46" fmla="*/ 74 w 1908"/>
              <a:gd name="T47" fmla="*/ 106 h 621"/>
              <a:gd name="T48" fmla="*/ 45 w 1908"/>
              <a:gd name="T49" fmla="*/ 84 h 621"/>
              <a:gd name="T50" fmla="*/ 19 w 1908"/>
              <a:gd name="T51" fmla="*/ 58 h 621"/>
              <a:gd name="T52" fmla="*/ 6 w 1908"/>
              <a:gd name="T53" fmla="*/ 38 h 621"/>
              <a:gd name="T54" fmla="*/ 0 w 1908"/>
              <a:gd name="T55" fmla="*/ 9 h 621"/>
              <a:gd name="T56" fmla="*/ 0 w 1908"/>
              <a:gd name="T57" fmla="*/ 330 h 621"/>
              <a:gd name="T58" fmla="*/ 6 w 1908"/>
              <a:gd name="T59" fmla="*/ 359 h 621"/>
              <a:gd name="T60" fmla="*/ 19 w 1908"/>
              <a:gd name="T61" fmla="*/ 378 h 621"/>
              <a:gd name="T62" fmla="*/ 45 w 1908"/>
              <a:gd name="T63" fmla="*/ 404 h 621"/>
              <a:gd name="T64" fmla="*/ 74 w 1908"/>
              <a:gd name="T65" fmla="*/ 427 h 621"/>
              <a:gd name="T66" fmla="*/ 107 w 1908"/>
              <a:gd name="T67" fmla="*/ 446 h 621"/>
              <a:gd name="T68" fmla="*/ 152 w 1908"/>
              <a:gd name="T69" fmla="*/ 472 h 621"/>
              <a:gd name="T70" fmla="*/ 197 w 1908"/>
              <a:gd name="T71" fmla="*/ 488 h 621"/>
              <a:gd name="T72" fmla="*/ 256 w 1908"/>
              <a:gd name="T73" fmla="*/ 508 h 621"/>
              <a:gd name="T74" fmla="*/ 324 w 1908"/>
              <a:gd name="T75" fmla="*/ 530 h 621"/>
              <a:gd name="T76" fmla="*/ 382 w 1908"/>
              <a:gd name="T77" fmla="*/ 543 h 621"/>
              <a:gd name="T78" fmla="*/ 460 w 1908"/>
              <a:gd name="T79" fmla="*/ 560 h 621"/>
              <a:gd name="T80" fmla="*/ 541 w 1908"/>
              <a:gd name="T81" fmla="*/ 576 h 621"/>
              <a:gd name="T82" fmla="*/ 612 w 1908"/>
              <a:gd name="T83" fmla="*/ 585 h 621"/>
              <a:gd name="T84" fmla="*/ 703 w 1908"/>
              <a:gd name="T85" fmla="*/ 595 h 621"/>
              <a:gd name="T86" fmla="*/ 777 w 1908"/>
              <a:gd name="T87" fmla="*/ 605 h 621"/>
              <a:gd name="T88" fmla="*/ 875 w 1908"/>
              <a:gd name="T89" fmla="*/ 611 h 621"/>
              <a:gd name="T90" fmla="*/ 972 w 1908"/>
              <a:gd name="T91" fmla="*/ 618 h 621"/>
              <a:gd name="T92" fmla="*/ 1053 w 1908"/>
              <a:gd name="T93" fmla="*/ 618 h 621"/>
              <a:gd name="T94" fmla="*/ 1153 w 1908"/>
              <a:gd name="T95" fmla="*/ 621 h 621"/>
              <a:gd name="T96" fmla="*/ 1254 w 1908"/>
              <a:gd name="T97" fmla="*/ 618 h 621"/>
              <a:gd name="T98" fmla="*/ 1331 w 1908"/>
              <a:gd name="T99" fmla="*/ 618 h 621"/>
              <a:gd name="T100" fmla="*/ 1432 w 1908"/>
              <a:gd name="T101" fmla="*/ 611 h 621"/>
              <a:gd name="T102" fmla="*/ 1529 w 1908"/>
              <a:gd name="T103" fmla="*/ 605 h 621"/>
              <a:gd name="T104" fmla="*/ 1604 w 1908"/>
              <a:gd name="T105" fmla="*/ 595 h 621"/>
              <a:gd name="T106" fmla="*/ 1694 w 1908"/>
              <a:gd name="T107" fmla="*/ 585 h 621"/>
              <a:gd name="T108" fmla="*/ 1763 w 1908"/>
              <a:gd name="T109" fmla="*/ 576 h 621"/>
              <a:gd name="T110" fmla="*/ 1847 w 1908"/>
              <a:gd name="T111" fmla="*/ 560 h 621"/>
              <a:gd name="T112" fmla="*/ 1908 w 1908"/>
              <a:gd name="T113" fmla="*/ 226 h 6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8"/>
              <a:gd name="T172" fmla="*/ 0 h 621"/>
              <a:gd name="T173" fmla="*/ 1908 w 1908"/>
              <a:gd name="T174" fmla="*/ 621 h 6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8" h="621">
                <a:moveTo>
                  <a:pt x="1908" y="226"/>
                </a:moveTo>
                <a:lnTo>
                  <a:pt x="1895" y="229"/>
                </a:lnTo>
                <a:lnTo>
                  <a:pt x="1879" y="233"/>
                </a:lnTo>
                <a:lnTo>
                  <a:pt x="1863" y="236"/>
                </a:lnTo>
                <a:lnTo>
                  <a:pt x="1847" y="239"/>
                </a:lnTo>
                <a:lnTo>
                  <a:pt x="1831" y="242"/>
                </a:lnTo>
                <a:lnTo>
                  <a:pt x="1814" y="246"/>
                </a:lnTo>
                <a:lnTo>
                  <a:pt x="1798" y="249"/>
                </a:lnTo>
                <a:lnTo>
                  <a:pt x="1782" y="252"/>
                </a:lnTo>
                <a:lnTo>
                  <a:pt x="1763" y="255"/>
                </a:lnTo>
                <a:lnTo>
                  <a:pt x="1746" y="259"/>
                </a:lnTo>
                <a:lnTo>
                  <a:pt x="1730" y="259"/>
                </a:lnTo>
                <a:lnTo>
                  <a:pt x="1711" y="262"/>
                </a:lnTo>
                <a:lnTo>
                  <a:pt x="1694" y="265"/>
                </a:lnTo>
                <a:lnTo>
                  <a:pt x="1675" y="268"/>
                </a:lnTo>
                <a:lnTo>
                  <a:pt x="1659" y="268"/>
                </a:lnTo>
                <a:lnTo>
                  <a:pt x="1639" y="272"/>
                </a:lnTo>
                <a:lnTo>
                  <a:pt x="1623" y="275"/>
                </a:lnTo>
                <a:lnTo>
                  <a:pt x="1604" y="275"/>
                </a:lnTo>
                <a:lnTo>
                  <a:pt x="1584" y="278"/>
                </a:lnTo>
                <a:lnTo>
                  <a:pt x="1565" y="281"/>
                </a:lnTo>
                <a:lnTo>
                  <a:pt x="1549" y="281"/>
                </a:lnTo>
                <a:lnTo>
                  <a:pt x="1529" y="284"/>
                </a:lnTo>
                <a:lnTo>
                  <a:pt x="1510" y="284"/>
                </a:lnTo>
                <a:lnTo>
                  <a:pt x="1490" y="288"/>
                </a:lnTo>
                <a:lnTo>
                  <a:pt x="1471" y="288"/>
                </a:lnTo>
                <a:lnTo>
                  <a:pt x="1451" y="291"/>
                </a:lnTo>
                <a:lnTo>
                  <a:pt x="1432" y="291"/>
                </a:lnTo>
                <a:lnTo>
                  <a:pt x="1413" y="291"/>
                </a:lnTo>
                <a:lnTo>
                  <a:pt x="1393" y="294"/>
                </a:lnTo>
                <a:lnTo>
                  <a:pt x="1374" y="294"/>
                </a:lnTo>
                <a:lnTo>
                  <a:pt x="1354" y="294"/>
                </a:lnTo>
                <a:lnTo>
                  <a:pt x="1331" y="297"/>
                </a:lnTo>
                <a:lnTo>
                  <a:pt x="1312" y="297"/>
                </a:lnTo>
                <a:lnTo>
                  <a:pt x="1293" y="297"/>
                </a:lnTo>
                <a:lnTo>
                  <a:pt x="1273" y="297"/>
                </a:lnTo>
                <a:lnTo>
                  <a:pt x="1254" y="297"/>
                </a:lnTo>
                <a:lnTo>
                  <a:pt x="1234" y="301"/>
                </a:lnTo>
                <a:lnTo>
                  <a:pt x="1212" y="301"/>
                </a:lnTo>
                <a:lnTo>
                  <a:pt x="1192" y="301"/>
                </a:lnTo>
                <a:lnTo>
                  <a:pt x="1173" y="301"/>
                </a:lnTo>
                <a:lnTo>
                  <a:pt x="1153" y="301"/>
                </a:lnTo>
                <a:lnTo>
                  <a:pt x="1134" y="301"/>
                </a:lnTo>
                <a:lnTo>
                  <a:pt x="1111" y="301"/>
                </a:lnTo>
                <a:lnTo>
                  <a:pt x="1092" y="301"/>
                </a:lnTo>
                <a:lnTo>
                  <a:pt x="1072" y="301"/>
                </a:lnTo>
                <a:lnTo>
                  <a:pt x="1053" y="297"/>
                </a:lnTo>
                <a:lnTo>
                  <a:pt x="1033" y="297"/>
                </a:lnTo>
                <a:lnTo>
                  <a:pt x="1011" y="297"/>
                </a:lnTo>
                <a:lnTo>
                  <a:pt x="991" y="297"/>
                </a:lnTo>
                <a:lnTo>
                  <a:pt x="972" y="297"/>
                </a:lnTo>
                <a:lnTo>
                  <a:pt x="952" y="294"/>
                </a:lnTo>
                <a:lnTo>
                  <a:pt x="933" y="294"/>
                </a:lnTo>
                <a:lnTo>
                  <a:pt x="913" y="294"/>
                </a:lnTo>
                <a:lnTo>
                  <a:pt x="894" y="291"/>
                </a:lnTo>
                <a:lnTo>
                  <a:pt x="875" y="291"/>
                </a:lnTo>
                <a:lnTo>
                  <a:pt x="855" y="291"/>
                </a:lnTo>
                <a:lnTo>
                  <a:pt x="836" y="288"/>
                </a:lnTo>
                <a:lnTo>
                  <a:pt x="816" y="288"/>
                </a:lnTo>
                <a:lnTo>
                  <a:pt x="797" y="284"/>
                </a:lnTo>
                <a:lnTo>
                  <a:pt x="777" y="284"/>
                </a:lnTo>
                <a:lnTo>
                  <a:pt x="758" y="281"/>
                </a:lnTo>
                <a:lnTo>
                  <a:pt x="738" y="281"/>
                </a:lnTo>
                <a:lnTo>
                  <a:pt x="719" y="278"/>
                </a:lnTo>
                <a:lnTo>
                  <a:pt x="703" y="275"/>
                </a:lnTo>
                <a:lnTo>
                  <a:pt x="683" y="275"/>
                </a:lnTo>
                <a:lnTo>
                  <a:pt x="664" y="272"/>
                </a:lnTo>
                <a:lnTo>
                  <a:pt x="648" y="268"/>
                </a:lnTo>
                <a:lnTo>
                  <a:pt x="628" y="268"/>
                </a:lnTo>
                <a:lnTo>
                  <a:pt x="612" y="265"/>
                </a:lnTo>
                <a:lnTo>
                  <a:pt x="593" y="262"/>
                </a:lnTo>
                <a:lnTo>
                  <a:pt x="576" y="259"/>
                </a:lnTo>
                <a:lnTo>
                  <a:pt x="557" y="259"/>
                </a:lnTo>
                <a:lnTo>
                  <a:pt x="541" y="255"/>
                </a:lnTo>
                <a:lnTo>
                  <a:pt x="525" y="252"/>
                </a:lnTo>
                <a:lnTo>
                  <a:pt x="508" y="249"/>
                </a:lnTo>
                <a:lnTo>
                  <a:pt x="492" y="246"/>
                </a:lnTo>
                <a:lnTo>
                  <a:pt x="473" y="242"/>
                </a:lnTo>
                <a:lnTo>
                  <a:pt x="460" y="239"/>
                </a:lnTo>
                <a:lnTo>
                  <a:pt x="444" y="236"/>
                </a:lnTo>
                <a:lnTo>
                  <a:pt x="427" y="233"/>
                </a:lnTo>
                <a:lnTo>
                  <a:pt x="411" y="229"/>
                </a:lnTo>
                <a:lnTo>
                  <a:pt x="395" y="226"/>
                </a:lnTo>
                <a:lnTo>
                  <a:pt x="382" y="223"/>
                </a:lnTo>
                <a:lnTo>
                  <a:pt x="366" y="220"/>
                </a:lnTo>
                <a:lnTo>
                  <a:pt x="350" y="216"/>
                </a:lnTo>
                <a:lnTo>
                  <a:pt x="337" y="213"/>
                </a:lnTo>
                <a:lnTo>
                  <a:pt x="324" y="210"/>
                </a:lnTo>
                <a:lnTo>
                  <a:pt x="307" y="204"/>
                </a:lnTo>
                <a:lnTo>
                  <a:pt x="294" y="200"/>
                </a:lnTo>
                <a:lnTo>
                  <a:pt x="282" y="197"/>
                </a:lnTo>
                <a:lnTo>
                  <a:pt x="269" y="194"/>
                </a:lnTo>
                <a:lnTo>
                  <a:pt x="256" y="187"/>
                </a:lnTo>
                <a:lnTo>
                  <a:pt x="243" y="184"/>
                </a:lnTo>
                <a:lnTo>
                  <a:pt x="230" y="181"/>
                </a:lnTo>
                <a:lnTo>
                  <a:pt x="220" y="178"/>
                </a:lnTo>
                <a:lnTo>
                  <a:pt x="207" y="171"/>
                </a:lnTo>
                <a:lnTo>
                  <a:pt x="197" y="168"/>
                </a:lnTo>
                <a:lnTo>
                  <a:pt x="184" y="165"/>
                </a:lnTo>
                <a:lnTo>
                  <a:pt x="175" y="158"/>
                </a:lnTo>
                <a:lnTo>
                  <a:pt x="165" y="155"/>
                </a:lnTo>
                <a:lnTo>
                  <a:pt x="152" y="152"/>
                </a:lnTo>
                <a:lnTo>
                  <a:pt x="142" y="145"/>
                </a:lnTo>
                <a:lnTo>
                  <a:pt x="132" y="142"/>
                </a:lnTo>
                <a:lnTo>
                  <a:pt x="126" y="136"/>
                </a:lnTo>
                <a:lnTo>
                  <a:pt x="116" y="132"/>
                </a:lnTo>
                <a:lnTo>
                  <a:pt x="107" y="126"/>
                </a:lnTo>
                <a:lnTo>
                  <a:pt x="100" y="123"/>
                </a:lnTo>
                <a:lnTo>
                  <a:pt x="90" y="116"/>
                </a:lnTo>
                <a:lnTo>
                  <a:pt x="84" y="113"/>
                </a:lnTo>
                <a:lnTo>
                  <a:pt x="74" y="106"/>
                </a:lnTo>
                <a:lnTo>
                  <a:pt x="68" y="103"/>
                </a:lnTo>
                <a:lnTo>
                  <a:pt x="61" y="97"/>
                </a:lnTo>
                <a:lnTo>
                  <a:pt x="55" y="93"/>
                </a:lnTo>
                <a:lnTo>
                  <a:pt x="48" y="87"/>
                </a:lnTo>
                <a:lnTo>
                  <a:pt x="45" y="84"/>
                </a:lnTo>
                <a:lnTo>
                  <a:pt x="38" y="77"/>
                </a:lnTo>
                <a:lnTo>
                  <a:pt x="32" y="74"/>
                </a:lnTo>
                <a:lnTo>
                  <a:pt x="29" y="68"/>
                </a:lnTo>
                <a:lnTo>
                  <a:pt x="25" y="61"/>
                </a:lnTo>
                <a:lnTo>
                  <a:pt x="19" y="58"/>
                </a:lnTo>
                <a:lnTo>
                  <a:pt x="16" y="51"/>
                </a:lnTo>
                <a:lnTo>
                  <a:pt x="13" y="48"/>
                </a:lnTo>
                <a:lnTo>
                  <a:pt x="9" y="42"/>
                </a:lnTo>
                <a:lnTo>
                  <a:pt x="6" y="38"/>
                </a:lnTo>
                <a:lnTo>
                  <a:pt x="6" y="32"/>
                </a:lnTo>
                <a:lnTo>
                  <a:pt x="3" y="26"/>
                </a:lnTo>
                <a:lnTo>
                  <a:pt x="3" y="22"/>
                </a:lnTo>
                <a:lnTo>
                  <a:pt x="0" y="16"/>
                </a:lnTo>
                <a:lnTo>
                  <a:pt x="0" y="9"/>
                </a:lnTo>
                <a:lnTo>
                  <a:pt x="0" y="6"/>
                </a:lnTo>
                <a:lnTo>
                  <a:pt x="0" y="0"/>
                </a:lnTo>
                <a:lnTo>
                  <a:pt x="0" y="320"/>
                </a:lnTo>
                <a:lnTo>
                  <a:pt x="0" y="327"/>
                </a:lnTo>
                <a:lnTo>
                  <a:pt x="0" y="330"/>
                </a:lnTo>
                <a:lnTo>
                  <a:pt x="0" y="336"/>
                </a:lnTo>
                <a:lnTo>
                  <a:pt x="3" y="343"/>
                </a:lnTo>
                <a:lnTo>
                  <a:pt x="3" y="346"/>
                </a:lnTo>
                <a:lnTo>
                  <a:pt x="6" y="352"/>
                </a:lnTo>
                <a:lnTo>
                  <a:pt x="6" y="359"/>
                </a:lnTo>
                <a:lnTo>
                  <a:pt x="9" y="362"/>
                </a:lnTo>
                <a:lnTo>
                  <a:pt x="13" y="369"/>
                </a:lnTo>
                <a:lnTo>
                  <a:pt x="16" y="372"/>
                </a:lnTo>
                <a:lnTo>
                  <a:pt x="19" y="378"/>
                </a:lnTo>
                <a:lnTo>
                  <a:pt x="25" y="382"/>
                </a:lnTo>
                <a:lnTo>
                  <a:pt x="29" y="388"/>
                </a:lnTo>
                <a:lnTo>
                  <a:pt x="32" y="394"/>
                </a:lnTo>
                <a:lnTo>
                  <a:pt x="38" y="398"/>
                </a:lnTo>
                <a:lnTo>
                  <a:pt x="45" y="404"/>
                </a:lnTo>
                <a:lnTo>
                  <a:pt x="48" y="407"/>
                </a:lnTo>
                <a:lnTo>
                  <a:pt x="55" y="414"/>
                </a:lnTo>
                <a:lnTo>
                  <a:pt x="61" y="417"/>
                </a:lnTo>
                <a:lnTo>
                  <a:pt x="68" y="424"/>
                </a:lnTo>
                <a:lnTo>
                  <a:pt x="74" y="427"/>
                </a:lnTo>
                <a:lnTo>
                  <a:pt x="84" y="433"/>
                </a:lnTo>
                <a:lnTo>
                  <a:pt x="90" y="437"/>
                </a:lnTo>
                <a:lnTo>
                  <a:pt x="100" y="443"/>
                </a:lnTo>
                <a:lnTo>
                  <a:pt x="107" y="446"/>
                </a:lnTo>
                <a:lnTo>
                  <a:pt x="116" y="453"/>
                </a:lnTo>
                <a:lnTo>
                  <a:pt x="126" y="456"/>
                </a:lnTo>
                <a:lnTo>
                  <a:pt x="132" y="462"/>
                </a:lnTo>
                <a:lnTo>
                  <a:pt x="142" y="466"/>
                </a:lnTo>
                <a:lnTo>
                  <a:pt x="152" y="472"/>
                </a:lnTo>
                <a:lnTo>
                  <a:pt x="165" y="475"/>
                </a:lnTo>
                <a:lnTo>
                  <a:pt x="175" y="479"/>
                </a:lnTo>
                <a:lnTo>
                  <a:pt x="184" y="485"/>
                </a:lnTo>
                <a:lnTo>
                  <a:pt x="197" y="488"/>
                </a:lnTo>
                <a:lnTo>
                  <a:pt x="207" y="492"/>
                </a:lnTo>
                <a:lnTo>
                  <a:pt x="220" y="498"/>
                </a:lnTo>
                <a:lnTo>
                  <a:pt x="230" y="501"/>
                </a:lnTo>
                <a:lnTo>
                  <a:pt x="243" y="505"/>
                </a:lnTo>
                <a:lnTo>
                  <a:pt x="256" y="508"/>
                </a:lnTo>
                <a:lnTo>
                  <a:pt x="269" y="514"/>
                </a:lnTo>
                <a:lnTo>
                  <a:pt x="282" y="517"/>
                </a:lnTo>
                <a:lnTo>
                  <a:pt x="294" y="521"/>
                </a:lnTo>
                <a:lnTo>
                  <a:pt x="307" y="524"/>
                </a:lnTo>
                <a:lnTo>
                  <a:pt x="324" y="530"/>
                </a:lnTo>
                <a:lnTo>
                  <a:pt x="337" y="534"/>
                </a:lnTo>
                <a:lnTo>
                  <a:pt x="350" y="537"/>
                </a:lnTo>
                <a:lnTo>
                  <a:pt x="366" y="540"/>
                </a:lnTo>
                <a:lnTo>
                  <a:pt x="382" y="543"/>
                </a:lnTo>
                <a:lnTo>
                  <a:pt x="395" y="547"/>
                </a:lnTo>
                <a:lnTo>
                  <a:pt x="411" y="550"/>
                </a:lnTo>
                <a:lnTo>
                  <a:pt x="427" y="553"/>
                </a:lnTo>
                <a:lnTo>
                  <a:pt x="444" y="556"/>
                </a:lnTo>
                <a:lnTo>
                  <a:pt x="460" y="560"/>
                </a:lnTo>
                <a:lnTo>
                  <a:pt x="473" y="563"/>
                </a:lnTo>
                <a:lnTo>
                  <a:pt x="492" y="566"/>
                </a:lnTo>
                <a:lnTo>
                  <a:pt x="508" y="569"/>
                </a:lnTo>
                <a:lnTo>
                  <a:pt x="525" y="573"/>
                </a:lnTo>
                <a:lnTo>
                  <a:pt x="541" y="576"/>
                </a:lnTo>
                <a:lnTo>
                  <a:pt x="557" y="579"/>
                </a:lnTo>
                <a:lnTo>
                  <a:pt x="576" y="579"/>
                </a:lnTo>
                <a:lnTo>
                  <a:pt x="593" y="582"/>
                </a:lnTo>
                <a:lnTo>
                  <a:pt x="612" y="585"/>
                </a:lnTo>
                <a:lnTo>
                  <a:pt x="628" y="589"/>
                </a:lnTo>
                <a:lnTo>
                  <a:pt x="648" y="589"/>
                </a:lnTo>
                <a:lnTo>
                  <a:pt x="664" y="592"/>
                </a:lnTo>
                <a:lnTo>
                  <a:pt x="683" y="595"/>
                </a:lnTo>
                <a:lnTo>
                  <a:pt x="703" y="595"/>
                </a:lnTo>
                <a:lnTo>
                  <a:pt x="719" y="598"/>
                </a:lnTo>
                <a:lnTo>
                  <a:pt x="738" y="602"/>
                </a:lnTo>
                <a:lnTo>
                  <a:pt x="758" y="602"/>
                </a:lnTo>
                <a:lnTo>
                  <a:pt x="777" y="605"/>
                </a:lnTo>
                <a:lnTo>
                  <a:pt x="797" y="605"/>
                </a:lnTo>
                <a:lnTo>
                  <a:pt x="816" y="608"/>
                </a:lnTo>
                <a:lnTo>
                  <a:pt x="836" y="608"/>
                </a:lnTo>
                <a:lnTo>
                  <a:pt x="855" y="611"/>
                </a:lnTo>
                <a:lnTo>
                  <a:pt x="875" y="611"/>
                </a:lnTo>
                <a:lnTo>
                  <a:pt x="894" y="611"/>
                </a:lnTo>
                <a:lnTo>
                  <a:pt x="913" y="615"/>
                </a:lnTo>
                <a:lnTo>
                  <a:pt x="933" y="615"/>
                </a:lnTo>
                <a:lnTo>
                  <a:pt x="952" y="615"/>
                </a:lnTo>
                <a:lnTo>
                  <a:pt x="972" y="618"/>
                </a:lnTo>
                <a:lnTo>
                  <a:pt x="991" y="618"/>
                </a:lnTo>
                <a:lnTo>
                  <a:pt x="1011" y="618"/>
                </a:lnTo>
                <a:lnTo>
                  <a:pt x="1033" y="618"/>
                </a:lnTo>
                <a:lnTo>
                  <a:pt x="1053" y="618"/>
                </a:lnTo>
                <a:lnTo>
                  <a:pt x="1072" y="621"/>
                </a:lnTo>
                <a:lnTo>
                  <a:pt x="1092" y="621"/>
                </a:lnTo>
                <a:lnTo>
                  <a:pt x="1111" y="621"/>
                </a:lnTo>
                <a:lnTo>
                  <a:pt x="1134" y="621"/>
                </a:lnTo>
                <a:lnTo>
                  <a:pt x="1153" y="621"/>
                </a:lnTo>
                <a:lnTo>
                  <a:pt x="1173" y="621"/>
                </a:lnTo>
                <a:lnTo>
                  <a:pt x="1192" y="621"/>
                </a:lnTo>
                <a:lnTo>
                  <a:pt x="1212" y="621"/>
                </a:lnTo>
                <a:lnTo>
                  <a:pt x="1234" y="621"/>
                </a:lnTo>
                <a:lnTo>
                  <a:pt x="1254" y="618"/>
                </a:lnTo>
                <a:lnTo>
                  <a:pt x="1273" y="618"/>
                </a:lnTo>
                <a:lnTo>
                  <a:pt x="1293" y="618"/>
                </a:lnTo>
                <a:lnTo>
                  <a:pt x="1312" y="618"/>
                </a:lnTo>
                <a:lnTo>
                  <a:pt x="1331" y="618"/>
                </a:lnTo>
                <a:lnTo>
                  <a:pt x="1354" y="615"/>
                </a:lnTo>
                <a:lnTo>
                  <a:pt x="1374" y="615"/>
                </a:lnTo>
                <a:lnTo>
                  <a:pt x="1393" y="615"/>
                </a:lnTo>
                <a:lnTo>
                  <a:pt x="1413" y="611"/>
                </a:lnTo>
                <a:lnTo>
                  <a:pt x="1432" y="611"/>
                </a:lnTo>
                <a:lnTo>
                  <a:pt x="1451" y="611"/>
                </a:lnTo>
                <a:lnTo>
                  <a:pt x="1471" y="608"/>
                </a:lnTo>
                <a:lnTo>
                  <a:pt x="1490" y="608"/>
                </a:lnTo>
                <a:lnTo>
                  <a:pt x="1510" y="605"/>
                </a:lnTo>
                <a:lnTo>
                  <a:pt x="1529" y="605"/>
                </a:lnTo>
                <a:lnTo>
                  <a:pt x="1549" y="602"/>
                </a:lnTo>
                <a:lnTo>
                  <a:pt x="1565" y="602"/>
                </a:lnTo>
                <a:lnTo>
                  <a:pt x="1584" y="598"/>
                </a:lnTo>
                <a:lnTo>
                  <a:pt x="1604" y="595"/>
                </a:lnTo>
                <a:lnTo>
                  <a:pt x="1623" y="595"/>
                </a:lnTo>
                <a:lnTo>
                  <a:pt x="1639" y="592"/>
                </a:lnTo>
                <a:lnTo>
                  <a:pt x="1659" y="589"/>
                </a:lnTo>
                <a:lnTo>
                  <a:pt x="1675" y="589"/>
                </a:lnTo>
                <a:lnTo>
                  <a:pt x="1694" y="585"/>
                </a:lnTo>
                <a:lnTo>
                  <a:pt x="1711" y="582"/>
                </a:lnTo>
                <a:lnTo>
                  <a:pt x="1730" y="579"/>
                </a:lnTo>
                <a:lnTo>
                  <a:pt x="1746" y="579"/>
                </a:lnTo>
                <a:lnTo>
                  <a:pt x="1763" y="576"/>
                </a:lnTo>
                <a:lnTo>
                  <a:pt x="1782" y="573"/>
                </a:lnTo>
                <a:lnTo>
                  <a:pt x="1798" y="569"/>
                </a:lnTo>
                <a:lnTo>
                  <a:pt x="1814" y="566"/>
                </a:lnTo>
                <a:lnTo>
                  <a:pt x="1831" y="563"/>
                </a:lnTo>
                <a:lnTo>
                  <a:pt x="1847" y="560"/>
                </a:lnTo>
                <a:lnTo>
                  <a:pt x="1863" y="556"/>
                </a:lnTo>
                <a:lnTo>
                  <a:pt x="1879" y="553"/>
                </a:lnTo>
                <a:lnTo>
                  <a:pt x="1895" y="550"/>
                </a:lnTo>
                <a:lnTo>
                  <a:pt x="1908" y="547"/>
                </a:lnTo>
                <a:lnTo>
                  <a:pt x="1908" y="226"/>
                </a:lnTo>
                <a:close/>
              </a:path>
            </a:pathLst>
          </a:custGeom>
          <a:solidFill>
            <a:schemeClr val="accent2">
              <a:lumMod val="50000"/>
            </a:schemeClr>
          </a:solidFill>
          <a:ln w="13">
            <a:noFill/>
            <a:prstDash val="solid"/>
            <a:round/>
            <a:headEnd/>
            <a:tailEnd/>
          </a:ln>
        </p:spPr>
        <p:txBody>
          <a:bodyPr/>
          <a:lstStyle/>
          <a:p>
            <a:endParaRPr lang="el-GR" sz="1400"/>
          </a:p>
        </p:txBody>
      </p:sp>
      <p:sp>
        <p:nvSpPr>
          <p:cNvPr id="81954" name="Freeform 14"/>
          <p:cNvSpPr>
            <a:spLocks/>
          </p:cNvSpPr>
          <p:nvPr/>
        </p:nvSpPr>
        <p:spPr bwMode="auto">
          <a:xfrm>
            <a:off x="2197788" y="4298203"/>
            <a:ext cx="1667091" cy="300169"/>
          </a:xfrm>
          <a:custGeom>
            <a:avLst/>
            <a:gdLst>
              <a:gd name="T0" fmla="*/ 1879 w 1908"/>
              <a:gd name="T1" fmla="*/ 405 h 473"/>
              <a:gd name="T2" fmla="*/ 1831 w 1908"/>
              <a:gd name="T3" fmla="*/ 414 h 473"/>
              <a:gd name="T4" fmla="*/ 1798 w 1908"/>
              <a:gd name="T5" fmla="*/ 421 h 473"/>
              <a:gd name="T6" fmla="*/ 1746 w 1908"/>
              <a:gd name="T7" fmla="*/ 431 h 473"/>
              <a:gd name="T8" fmla="*/ 1694 w 1908"/>
              <a:gd name="T9" fmla="*/ 437 h 473"/>
              <a:gd name="T10" fmla="*/ 1659 w 1908"/>
              <a:gd name="T11" fmla="*/ 440 h 473"/>
              <a:gd name="T12" fmla="*/ 1604 w 1908"/>
              <a:gd name="T13" fmla="*/ 447 h 473"/>
              <a:gd name="T14" fmla="*/ 1549 w 1908"/>
              <a:gd name="T15" fmla="*/ 453 h 473"/>
              <a:gd name="T16" fmla="*/ 1510 w 1908"/>
              <a:gd name="T17" fmla="*/ 456 h 473"/>
              <a:gd name="T18" fmla="*/ 1451 w 1908"/>
              <a:gd name="T19" fmla="*/ 463 h 473"/>
              <a:gd name="T20" fmla="*/ 1393 w 1908"/>
              <a:gd name="T21" fmla="*/ 466 h 473"/>
              <a:gd name="T22" fmla="*/ 1354 w 1908"/>
              <a:gd name="T23" fmla="*/ 466 h 473"/>
              <a:gd name="T24" fmla="*/ 1293 w 1908"/>
              <a:gd name="T25" fmla="*/ 469 h 473"/>
              <a:gd name="T26" fmla="*/ 1234 w 1908"/>
              <a:gd name="T27" fmla="*/ 473 h 473"/>
              <a:gd name="T28" fmla="*/ 1192 w 1908"/>
              <a:gd name="T29" fmla="*/ 473 h 473"/>
              <a:gd name="T30" fmla="*/ 1134 w 1908"/>
              <a:gd name="T31" fmla="*/ 473 h 473"/>
              <a:gd name="T32" fmla="*/ 1072 w 1908"/>
              <a:gd name="T33" fmla="*/ 473 h 473"/>
              <a:gd name="T34" fmla="*/ 1033 w 1908"/>
              <a:gd name="T35" fmla="*/ 469 h 473"/>
              <a:gd name="T36" fmla="*/ 972 w 1908"/>
              <a:gd name="T37" fmla="*/ 469 h 473"/>
              <a:gd name="T38" fmla="*/ 913 w 1908"/>
              <a:gd name="T39" fmla="*/ 466 h 473"/>
              <a:gd name="T40" fmla="*/ 875 w 1908"/>
              <a:gd name="T41" fmla="*/ 463 h 473"/>
              <a:gd name="T42" fmla="*/ 816 w 1908"/>
              <a:gd name="T43" fmla="*/ 460 h 473"/>
              <a:gd name="T44" fmla="*/ 758 w 1908"/>
              <a:gd name="T45" fmla="*/ 453 h 473"/>
              <a:gd name="T46" fmla="*/ 719 w 1908"/>
              <a:gd name="T47" fmla="*/ 450 h 473"/>
              <a:gd name="T48" fmla="*/ 664 w 1908"/>
              <a:gd name="T49" fmla="*/ 444 h 473"/>
              <a:gd name="T50" fmla="*/ 612 w 1908"/>
              <a:gd name="T51" fmla="*/ 437 h 473"/>
              <a:gd name="T52" fmla="*/ 576 w 1908"/>
              <a:gd name="T53" fmla="*/ 431 h 473"/>
              <a:gd name="T54" fmla="*/ 525 w 1908"/>
              <a:gd name="T55" fmla="*/ 424 h 473"/>
              <a:gd name="T56" fmla="*/ 473 w 1908"/>
              <a:gd name="T57" fmla="*/ 414 h 473"/>
              <a:gd name="T58" fmla="*/ 444 w 1908"/>
              <a:gd name="T59" fmla="*/ 408 h 473"/>
              <a:gd name="T60" fmla="*/ 395 w 1908"/>
              <a:gd name="T61" fmla="*/ 398 h 473"/>
              <a:gd name="T62" fmla="*/ 350 w 1908"/>
              <a:gd name="T63" fmla="*/ 388 h 473"/>
              <a:gd name="T64" fmla="*/ 324 w 1908"/>
              <a:gd name="T65" fmla="*/ 382 h 473"/>
              <a:gd name="T66" fmla="*/ 282 w 1908"/>
              <a:gd name="T67" fmla="*/ 369 h 473"/>
              <a:gd name="T68" fmla="*/ 243 w 1908"/>
              <a:gd name="T69" fmla="*/ 356 h 473"/>
              <a:gd name="T70" fmla="*/ 220 w 1908"/>
              <a:gd name="T71" fmla="*/ 350 h 473"/>
              <a:gd name="T72" fmla="*/ 184 w 1908"/>
              <a:gd name="T73" fmla="*/ 337 h 473"/>
              <a:gd name="T74" fmla="*/ 152 w 1908"/>
              <a:gd name="T75" fmla="*/ 324 h 473"/>
              <a:gd name="T76" fmla="*/ 132 w 1908"/>
              <a:gd name="T77" fmla="*/ 314 h 473"/>
              <a:gd name="T78" fmla="*/ 107 w 1908"/>
              <a:gd name="T79" fmla="*/ 298 h 473"/>
              <a:gd name="T80" fmla="*/ 84 w 1908"/>
              <a:gd name="T81" fmla="*/ 285 h 473"/>
              <a:gd name="T82" fmla="*/ 68 w 1908"/>
              <a:gd name="T83" fmla="*/ 275 h 473"/>
              <a:gd name="T84" fmla="*/ 48 w 1908"/>
              <a:gd name="T85" fmla="*/ 259 h 473"/>
              <a:gd name="T86" fmla="*/ 32 w 1908"/>
              <a:gd name="T87" fmla="*/ 246 h 473"/>
              <a:gd name="T88" fmla="*/ 25 w 1908"/>
              <a:gd name="T89" fmla="*/ 233 h 473"/>
              <a:gd name="T90" fmla="*/ 13 w 1908"/>
              <a:gd name="T91" fmla="*/ 220 h 473"/>
              <a:gd name="T92" fmla="*/ 6 w 1908"/>
              <a:gd name="T93" fmla="*/ 204 h 473"/>
              <a:gd name="T94" fmla="*/ 3 w 1908"/>
              <a:gd name="T95" fmla="*/ 194 h 473"/>
              <a:gd name="T96" fmla="*/ 0 w 1908"/>
              <a:gd name="T97" fmla="*/ 178 h 473"/>
              <a:gd name="T98" fmla="*/ 0 w 1908"/>
              <a:gd name="T99" fmla="*/ 162 h 473"/>
              <a:gd name="T100" fmla="*/ 3 w 1908"/>
              <a:gd name="T101" fmla="*/ 152 h 473"/>
              <a:gd name="T102" fmla="*/ 6 w 1908"/>
              <a:gd name="T103" fmla="*/ 136 h 473"/>
              <a:gd name="T104" fmla="*/ 16 w 1908"/>
              <a:gd name="T105" fmla="*/ 120 h 473"/>
              <a:gd name="T106" fmla="*/ 25 w 1908"/>
              <a:gd name="T107" fmla="*/ 110 h 473"/>
              <a:gd name="T108" fmla="*/ 38 w 1908"/>
              <a:gd name="T109" fmla="*/ 94 h 473"/>
              <a:gd name="T110" fmla="*/ 55 w 1908"/>
              <a:gd name="T111" fmla="*/ 81 h 473"/>
              <a:gd name="T112" fmla="*/ 68 w 1908"/>
              <a:gd name="T113" fmla="*/ 71 h 473"/>
              <a:gd name="T114" fmla="*/ 90 w 1908"/>
              <a:gd name="T115" fmla="*/ 55 h 473"/>
              <a:gd name="T116" fmla="*/ 116 w 1908"/>
              <a:gd name="T117" fmla="*/ 42 h 473"/>
              <a:gd name="T118" fmla="*/ 132 w 1908"/>
              <a:gd name="T119" fmla="*/ 32 h 473"/>
              <a:gd name="T120" fmla="*/ 165 w 1908"/>
              <a:gd name="T121" fmla="*/ 19 h 473"/>
              <a:gd name="T122" fmla="*/ 197 w 1908"/>
              <a:gd name="T123" fmla="*/ 7 h 473"/>
              <a:gd name="T124" fmla="*/ 1908 w 1908"/>
              <a:gd name="T125" fmla="*/ 398 h 4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08"/>
              <a:gd name="T190" fmla="*/ 0 h 473"/>
              <a:gd name="T191" fmla="*/ 1908 w 1908"/>
              <a:gd name="T192" fmla="*/ 473 h 4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08" h="473">
                <a:moveTo>
                  <a:pt x="1908" y="398"/>
                </a:moveTo>
                <a:lnTo>
                  <a:pt x="1895" y="401"/>
                </a:lnTo>
                <a:lnTo>
                  <a:pt x="1879" y="405"/>
                </a:lnTo>
                <a:lnTo>
                  <a:pt x="1863" y="408"/>
                </a:lnTo>
                <a:lnTo>
                  <a:pt x="1847" y="411"/>
                </a:lnTo>
                <a:lnTo>
                  <a:pt x="1831" y="414"/>
                </a:lnTo>
                <a:lnTo>
                  <a:pt x="1814" y="418"/>
                </a:lnTo>
                <a:lnTo>
                  <a:pt x="1798" y="421"/>
                </a:lnTo>
                <a:lnTo>
                  <a:pt x="1782" y="424"/>
                </a:lnTo>
                <a:lnTo>
                  <a:pt x="1763" y="427"/>
                </a:lnTo>
                <a:lnTo>
                  <a:pt x="1746" y="431"/>
                </a:lnTo>
                <a:lnTo>
                  <a:pt x="1730" y="431"/>
                </a:lnTo>
                <a:lnTo>
                  <a:pt x="1711" y="434"/>
                </a:lnTo>
                <a:lnTo>
                  <a:pt x="1694" y="437"/>
                </a:lnTo>
                <a:lnTo>
                  <a:pt x="1675" y="440"/>
                </a:lnTo>
                <a:lnTo>
                  <a:pt x="1659" y="440"/>
                </a:lnTo>
                <a:lnTo>
                  <a:pt x="1639" y="444"/>
                </a:lnTo>
                <a:lnTo>
                  <a:pt x="1623" y="447"/>
                </a:lnTo>
                <a:lnTo>
                  <a:pt x="1604" y="447"/>
                </a:lnTo>
                <a:lnTo>
                  <a:pt x="1584" y="450"/>
                </a:lnTo>
                <a:lnTo>
                  <a:pt x="1565" y="453"/>
                </a:lnTo>
                <a:lnTo>
                  <a:pt x="1549" y="453"/>
                </a:lnTo>
                <a:lnTo>
                  <a:pt x="1529" y="456"/>
                </a:lnTo>
                <a:lnTo>
                  <a:pt x="1510" y="456"/>
                </a:lnTo>
                <a:lnTo>
                  <a:pt x="1490" y="460"/>
                </a:lnTo>
                <a:lnTo>
                  <a:pt x="1471" y="460"/>
                </a:lnTo>
                <a:lnTo>
                  <a:pt x="1451" y="463"/>
                </a:lnTo>
                <a:lnTo>
                  <a:pt x="1432" y="463"/>
                </a:lnTo>
                <a:lnTo>
                  <a:pt x="1413" y="463"/>
                </a:lnTo>
                <a:lnTo>
                  <a:pt x="1393" y="466"/>
                </a:lnTo>
                <a:lnTo>
                  <a:pt x="1374" y="466"/>
                </a:lnTo>
                <a:lnTo>
                  <a:pt x="1354" y="466"/>
                </a:lnTo>
                <a:lnTo>
                  <a:pt x="1331" y="469"/>
                </a:lnTo>
                <a:lnTo>
                  <a:pt x="1312" y="469"/>
                </a:lnTo>
                <a:lnTo>
                  <a:pt x="1293" y="469"/>
                </a:lnTo>
                <a:lnTo>
                  <a:pt x="1273" y="469"/>
                </a:lnTo>
                <a:lnTo>
                  <a:pt x="1254" y="469"/>
                </a:lnTo>
                <a:lnTo>
                  <a:pt x="1234" y="473"/>
                </a:lnTo>
                <a:lnTo>
                  <a:pt x="1212" y="473"/>
                </a:lnTo>
                <a:lnTo>
                  <a:pt x="1192" y="473"/>
                </a:lnTo>
                <a:lnTo>
                  <a:pt x="1173" y="473"/>
                </a:lnTo>
                <a:lnTo>
                  <a:pt x="1153" y="473"/>
                </a:lnTo>
                <a:lnTo>
                  <a:pt x="1134" y="473"/>
                </a:lnTo>
                <a:lnTo>
                  <a:pt x="1111" y="473"/>
                </a:lnTo>
                <a:lnTo>
                  <a:pt x="1092" y="473"/>
                </a:lnTo>
                <a:lnTo>
                  <a:pt x="1072" y="473"/>
                </a:lnTo>
                <a:lnTo>
                  <a:pt x="1053" y="469"/>
                </a:lnTo>
                <a:lnTo>
                  <a:pt x="1033" y="469"/>
                </a:lnTo>
                <a:lnTo>
                  <a:pt x="1011" y="469"/>
                </a:lnTo>
                <a:lnTo>
                  <a:pt x="991" y="469"/>
                </a:lnTo>
                <a:lnTo>
                  <a:pt x="972" y="469"/>
                </a:lnTo>
                <a:lnTo>
                  <a:pt x="952" y="466"/>
                </a:lnTo>
                <a:lnTo>
                  <a:pt x="933" y="466"/>
                </a:lnTo>
                <a:lnTo>
                  <a:pt x="913" y="466"/>
                </a:lnTo>
                <a:lnTo>
                  <a:pt x="894" y="463"/>
                </a:lnTo>
                <a:lnTo>
                  <a:pt x="875" y="463"/>
                </a:lnTo>
                <a:lnTo>
                  <a:pt x="855" y="463"/>
                </a:lnTo>
                <a:lnTo>
                  <a:pt x="836" y="460"/>
                </a:lnTo>
                <a:lnTo>
                  <a:pt x="816" y="460"/>
                </a:lnTo>
                <a:lnTo>
                  <a:pt x="797" y="456"/>
                </a:lnTo>
                <a:lnTo>
                  <a:pt x="777" y="456"/>
                </a:lnTo>
                <a:lnTo>
                  <a:pt x="758" y="453"/>
                </a:lnTo>
                <a:lnTo>
                  <a:pt x="738" y="453"/>
                </a:lnTo>
                <a:lnTo>
                  <a:pt x="719" y="450"/>
                </a:lnTo>
                <a:lnTo>
                  <a:pt x="703" y="447"/>
                </a:lnTo>
                <a:lnTo>
                  <a:pt x="683" y="447"/>
                </a:lnTo>
                <a:lnTo>
                  <a:pt x="664" y="444"/>
                </a:lnTo>
                <a:lnTo>
                  <a:pt x="648" y="440"/>
                </a:lnTo>
                <a:lnTo>
                  <a:pt x="628" y="440"/>
                </a:lnTo>
                <a:lnTo>
                  <a:pt x="612" y="437"/>
                </a:lnTo>
                <a:lnTo>
                  <a:pt x="593" y="434"/>
                </a:lnTo>
                <a:lnTo>
                  <a:pt x="576" y="431"/>
                </a:lnTo>
                <a:lnTo>
                  <a:pt x="557" y="431"/>
                </a:lnTo>
                <a:lnTo>
                  <a:pt x="541" y="427"/>
                </a:lnTo>
                <a:lnTo>
                  <a:pt x="525" y="424"/>
                </a:lnTo>
                <a:lnTo>
                  <a:pt x="508" y="421"/>
                </a:lnTo>
                <a:lnTo>
                  <a:pt x="492" y="418"/>
                </a:lnTo>
                <a:lnTo>
                  <a:pt x="473" y="414"/>
                </a:lnTo>
                <a:lnTo>
                  <a:pt x="460" y="411"/>
                </a:lnTo>
                <a:lnTo>
                  <a:pt x="444" y="408"/>
                </a:lnTo>
                <a:lnTo>
                  <a:pt x="427" y="405"/>
                </a:lnTo>
                <a:lnTo>
                  <a:pt x="411" y="401"/>
                </a:lnTo>
                <a:lnTo>
                  <a:pt x="395" y="398"/>
                </a:lnTo>
                <a:lnTo>
                  <a:pt x="382" y="395"/>
                </a:lnTo>
                <a:lnTo>
                  <a:pt x="366" y="392"/>
                </a:lnTo>
                <a:lnTo>
                  <a:pt x="350" y="388"/>
                </a:lnTo>
                <a:lnTo>
                  <a:pt x="337" y="385"/>
                </a:lnTo>
                <a:lnTo>
                  <a:pt x="324" y="382"/>
                </a:lnTo>
                <a:lnTo>
                  <a:pt x="307" y="376"/>
                </a:lnTo>
                <a:lnTo>
                  <a:pt x="294" y="372"/>
                </a:lnTo>
                <a:lnTo>
                  <a:pt x="282" y="369"/>
                </a:lnTo>
                <a:lnTo>
                  <a:pt x="269" y="366"/>
                </a:lnTo>
                <a:lnTo>
                  <a:pt x="256" y="359"/>
                </a:lnTo>
                <a:lnTo>
                  <a:pt x="243" y="356"/>
                </a:lnTo>
                <a:lnTo>
                  <a:pt x="230" y="353"/>
                </a:lnTo>
                <a:lnTo>
                  <a:pt x="220" y="350"/>
                </a:lnTo>
                <a:lnTo>
                  <a:pt x="207" y="343"/>
                </a:lnTo>
                <a:lnTo>
                  <a:pt x="197" y="340"/>
                </a:lnTo>
                <a:lnTo>
                  <a:pt x="184" y="337"/>
                </a:lnTo>
                <a:lnTo>
                  <a:pt x="175" y="330"/>
                </a:lnTo>
                <a:lnTo>
                  <a:pt x="165" y="327"/>
                </a:lnTo>
                <a:lnTo>
                  <a:pt x="152" y="324"/>
                </a:lnTo>
                <a:lnTo>
                  <a:pt x="142" y="317"/>
                </a:lnTo>
                <a:lnTo>
                  <a:pt x="132" y="314"/>
                </a:lnTo>
                <a:lnTo>
                  <a:pt x="126" y="308"/>
                </a:lnTo>
                <a:lnTo>
                  <a:pt x="116" y="304"/>
                </a:lnTo>
                <a:lnTo>
                  <a:pt x="107" y="298"/>
                </a:lnTo>
                <a:lnTo>
                  <a:pt x="100" y="295"/>
                </a:lnTo>
                <a:lnTo>
                  <a:pt x="90" y="288"/>
                </a:lnTo>
                <a:lnTo>
                  <a:pt x="84" y="285"/>
                </a:lnTo>
                <a:lnTo>
                  <a:pt x="74" y="278"/>
                </a:lnTo>
                <a:lnTo>
                  <a:pt x="68" y="275"/>
                </a:lnTo>
                <a:lnTo>
                  <a:pt x="61" y="269"/>
                </a:lnTo>
                <a:lnTo>
                  <a:pt x="55" y="265"/>
                </a:lnTo>
                <a:lnTo>
                  <a:pt x="48" y="259"/>
                </a:lnTo>
                <a:lnTo>
                  <a:pt x="45" y="256"/>
                </a:lnTo>
                <a:lnTo>
                  <a:pt x="38" y="249"/>
                </a:lnTo>
                <a:lnTo>
                  <a:pt x="32" y="246"/>
                </a:lnTo>
                <a:lnTo>
                  <a:pt x="29" y="240"/>
                </a:lnTo>
                <a:lnTo>
                  <a:pt x="25" y="233"/>
                </a:lnTo>
                <a:lnTo>
                  <a:pt x="19" y="230"/>
                </a:lnTo>
                <a:lnTo>
                  <a:pt x="16" y="223"/>
                </a:lnTo>
                <a:lnTo>
                  <a:pt x="13" y="220"/>
                </a:lnTo>
                <a:lnTo>
                  <a:pt x="9" y="214"/>
                </a:lnTo>
                <a:lnTo>
                  <a:pt x="6" y="210"/>
                </a:lnTo>
                <a:lnTo>
                  <a:pt x="6" y="204"/>
                </a:lnTo>
                <a:lnTo>
                  <a:pt x="3" y="198"/>
                </a:lnTo>
                <a:lnTo>
                  <a:pt x="3" y="194"/>
                </a:lnTo>
                <a:lnTo>
                  <a:pt x="0" y="188"/>
                </a:lnTo>
                <a:lnTo>
                  <a:pt x="0" y="181"/>
                </a:lnTo>
                <a:lnTo>
                  <a:pt x="0" y="178"/>
                </a:lnTo>
                <a:lnTo>
                  <a:pt x="0" y="172"/>
                </a:lnTo>
                <a:lnTo>
                  <a:pt x="0" y="168"/>
                </a:lnTo>
                <a:lnTo>
                  <a:pt x="0" y="162"/>
                </a:lnTo>
                <a:lnTo>
                  <a:pt x="0" y="155"/>
                </a:lnTo>
                <a:lnTo>
                  <a:pt x="3" y="152"/>
                </a:lnTo>
                <a:lnTo>
                  <a:pt x="3" y="146"/>
                </a:lnTo>
                <a:lnTo>
                  <a:pt x="6" y="142"/>
                </a:lnTo>
                <a:lnTo>
                  <a:pt x="6" y="136"/>
                </a:lnTo>
                <a:lnTo>
                  <a:pt x="9" y="130"/>
                </a:lnTo>
                <a:lnTo>
                  <a:pt x="13" y="126"/>
                </a:lnTo>
                <a:lnTo>
                  <a:pt x="16" y="120"/>
                </a:lnTo>
                <a:lnTo>
                  <a:pt x="19" y="117"/>
                </a:lnTo>
                <a:lnTo>
                  <a:pt x="25" y="110"/>
                </a:lnTo>
                <a:lnTo>
                  <a:pt x="29" y="104"/>
                </a:lnTo>
                <a:lnTo>
                  <a:pt x="32" y="100"/>
                </a:lnTo>
                <a:lnTo>
                  <a:pt x="38" y="94"/>
                </a:lnTo>
                <a:lnTo>
                  <a:pt x="45" y="91"/>
                </a:lnTo>
                <a:lnTo>
                  <a:pt x="48" y="84"/>
                </a:lnTo>
                <a:lnTo>
                  <a:pt x="55" y="81"/>
                </a:lnTo>
                <a:lnTo>
                  <a:pt x="61" y="75"/>
                </a:lnTo>
                <a:lnTo>
                  <a:pt x="68" y="71"/>
                </a:lnTo>
                <a:lnTo>
                  <a:pt x="74" y="65"/>
                </a:lnTo>
                <a:lnTo>
                  <a:pt x="84" y="62"/>
                </a:lnTo>
                <a:lnTo>
                  <a:pt x="90" y="55"/>
                </a:lnTo>
                <a:lnTo>
                  <a:pt x="100" y="52"/>
                </a:lnTo>
                <a:lnTo>
                  <a:pt x="107" y="45"/>
                </a:lnTo>
                <a:lnTo>
                  <a:pt x="116" y="42"/>
                </a:lnTo>
                <a:lnTo>
                  <a:pt x="126" y="36"/>
                </a:lnTo>
                <a:lnTo>
                  <a:pt x="132" y="32"/>
                </a:lnTo>
                <a:lnTo>
                  <a:pt x="142" y="26"/>
                </a:lnTo>
                <a:lnTo>
                  <a:pt x="152" y="23"/>
                </a:lnTo>
                <a:lnTo>
                  <a:pt x="165" y="19"/>
                </a:lnTo>
                <a:lnTo>
                  <a:pt x="175" y="13"/>
                </a:lnTo>
                <a:lnTo>
                  <a:pt x="184" y="10"/>
                </a:lnTo>
                <a:lnTo>
                  <a:pt x="197" y="7"/>
                </a:lnTo>
                <a:lnTo>
                  <a:pt x="207" y="0"/>
                </a:lnTo>
                <a:lnTo>
                  <a:pt x="1153" y="172"/>
                </a:lnTo>
                <a:lnTo>
                  <a:pt x="1908" y="398"/>
                </a:lnTo>
                <a:close/>
              </a:path>
            </a:pathLst>
          </a:custGeom>
          <a:solidFill>
            <a:srgbClr val="990033"/>
          </a:solidFill>
          <a:ln w="13">
            <a:noFill/>
            <a:prstDash val="solid"/>
            <a:round/>
            <a:headEnd/>
            <a:tailEnd/>
          </a:ln>
        </p:spPr>
        <p:txBody>
          <a:bodyPr/>
          <a:lstStyle/>
          <a:p>
            <a:endParaRPr lang="el-GR" sz="1400"/>
          </a:p>
        </p:txBody>
      </p:sp>
      <p:sp>
        <p:nvSpPr>
          <p:cNvPr id="81955" name="Rectangle 15"/>
          <p:cNvSpPr>
            <a:spLocks noChangeArrowheads="1"/>
          </p:cNvSpPr>
          <p:nvPr/>
        </p:nvSpPr>
        <p:spPr bwMode="auto">
          <a:xfrm>
            <a:off x="2771326" y="3435846"/>
            <a:ext cx="995465" cy="276999"/>
          </a:xfrm>
          <a:prstGeom prst="rect">
            <a:avLst/>
          </a:prstGeom>
          <a:noFill/>
          <a:ln w="9525">
            <a:noFill/>
            <a:miter lim="800000"/>
            <a:headEnd/>
            <a:tailEnd/>
          </a:ln>
        </p:spPr>
        <p:txBody>
          <a:bodyPr wrap="none" lIns="0" tIns="0" rIns="0" bIns="0">
            <a:spAutoFit/>
          </a:bodyPr>
          <a:lstStyle/>
          <a:p>
            <a:r>
              <a:rPr lang="el-GR" b="1" dirty="0">
                <a:solidFill>
                  <a:srgbClr val="000000"/>
                </a:solidFill>
              </a:rPr>
              <a:t>ΕΦΗΛΙΔΕΣ</a:t>
            </a:r>
            <a:endParaRPr lang="el-GR" sz="3200" dirty="0"/>
          </a:p>
        </p:txBody>
      </p:sp>
      <p:sp>
        <p:nvSpPr>
          <p:cNvPr id="81957" name="Rectangle 17"/>
          <p:cNvSpPr>
            <a:spLocks noChangeArrowheads="1"/>
          </p:cNvSpPr>
          <p:nvPr/>
        </p:nvSpPr>
        <p:spPr bwMode="auto">
          <a:xfrm>
            <a:off x="1582677" y="4791293"/>
            <a:ext cx="1139799" cy="215444"/>
          </a:xfrm>
          <a:prstGeom prst="rect">
            <a:avLst/>
          </a:prstGeom>
          <a:noFill/>
          <a:ln w="9525">
            <a:noFill/>
            <a:miter lim="800000"/>
            <a:headEnd/>
            <a:tailEnd/>
          </a:ln>
        </p:spPr>
        <p:txBody>
          <a:bodyPr wrap="none" lIns="0" tIns="0" rIns="0" bIns="0">
            <a:spAutoFit/>
          </a:bodyPr>
          <a:lstStyle/>
          <a:p>
            <a:r>
              <a:rPr lang="en-US" sz="1400">
                <a:solidFill>
                  <a:srgbClr val="000000"/>
                </a:solidFill>
              </a:rPr>
              <a:t>12 </a:t>
            </a:r>
            <a:r>
              <a:rPr lang="el-GR" sz="1400">
                <a:solidFill>
                  <a:srgbClr val="000000"/>
                </a:solidFill>
              </a:rPr>
              <a:t>αντικείμενα</a:t>
            </a:r>
            <a:r>
              <a:rPr lang="en-US" sz="1400">
                <a:solidFill>
                  <a:srgbClr val="000000"/>
                </a:solidFill>
              </a:rPr>
              <a:t> </a:t>
            </a:r>
            <a:endParaRPr lang="el-GR" sz="1400"/>
          </a:p>
        </p:txBody>
      </p:sp>
      <p:sp>
        <p:nvSpPr>
          <p:cNvPr id="81959" name="Rectangle 19"/>
          <p:cNvSpPr>
            <a:spLocks noChangeArrowheads="1"/>
          </p:cNvSpPr>
          <p:nvPr/>
        </p:nvSpPr>
        <p:spPr bwMode="auto">
          <a:xfrm>
            <a:off x="4786672" y="4164936"/>
            <a:ext cx="1099725" cy="215444"/>
          </a:xfrm>
          <a:prstGeom prst="rect">
            <a:avLst/>
          </a:prstGeom>
          <a:noFill/>
          <a:ln w="9525">
            <a:noFill/>
            <a:miter lim="800000"/>
            <a:headEnd/>
            <a:tailEnd/>
          </a:ln>
        </p:spPr>
        <p:txBody>
          <a:bodyPr wrap="none" lIns="0" tIns="0" rIns="0" bIns="0">
            <a:spAutoFit/>
          </a:bodyPr>
          <a:lstStyle/>
          <a:p>
            <a:r>
              <a:rPr lang="en-US" sz="1400">
                <a:solidFill>
                  <a:srgbClr val="000000"/>
                </a:solidFill>
              </a:rPr>
              <a:t>10 </a:t>
            </a:r>
            <a:r>
              <a:rPr lang="el-GR" sz="1400">
                <a:solidFill>
                  <a:srgbClr val="000000"/>
                </a:solidFill>
              </a:rPr>
              <a:t>αντικείμενα</a:t>
            </a:r>
            <a:endParaRPr lang="el-GR" sz="1400"/>
          </a:p>
        </p:txBody>
      </p:sp>
      <p:sp>
        <p:nvSpPr>
          <p:cNvPr id="81961" name="Rectangle 21"/>
          <p:cNvSpPr>
            <a:spLocks noChangeArrowheads="1"/>
          </p:cNvSpPr>
          <p:nvPr/>
        </p:nvSpPr>
        <p:spPr bwMode="auto">
          <a:xfrm>
            <a:off x="1959258" y="3882062"/>
            <a:ext cx="1345556" cy="215444"/>
          </a:xfrm>
          <a:prstGeom prst="rect">
            <a:avLst/>
          </a:prstGeom>
          <a:noFill/>
          <a:ln w="9525">
            <a:noFill/>
            <a:miter lim="800000"/>
            <a:headEnd/>
            <a:tailEnd/>
          </a:ln>
        </p:spPr>
        <p:txBody>
          <a:bodyPr lIns="0" tIns="0" rIns="0" bIns="0">
            <a:spAutoFit/>
          </a:bodyPr>
          <a:lstStyle/>
          <a:p>
            <a:r>
              <a:rPr lang="en-US" sz="1400">
                <a:solidFill>
                  <a:srgbClr val="000000"/>
                </a:solidFill>
              </a:rPr>
              <a:t>4 </a:t>
            </a:r>
            <a:r>
              <a:rPr lang="el-GR" sz="1400">
                <a:solidFill>
                  <a:srgbClr val="000000"/>
                </a:solidFill>
              </a:rPr>
              <a:t>αντικείμενα</a:t>
            </a:r>
            <a:endParaRPr lang="el-GR" sz="1400"/>
          </a:p>
        </p:txBody>
      </p:sp>
      <p:sp>
        <p:nvSpPr>
          <p:cNvPr id="81925" name="AutoShape 30"/>
          <p:cNvSpPr>
            <a:spLocks noChangeAspect="1" noChangeArrowheads="1"/>
          </p:cNvSpPr>
          <p:nvPr/>
        </p:nvSpPr>
        <p:spPr bwMode="auto">
          <a:xfrm>
            <a:off x="395288" y="982267"/>
            <a:ext cx="7129462" cy="1907381"/>
          </a:xfrm>
          <a:prstGeom prst="rect">
            <a:avLst/>
          </a:prstGeom>
          <a:noFill/>
          <a:ln w="9525">
            <a:noFill/>
            <a:miter lim="800000"/>
            <a:headEnd/>
            <a:tailEnd/>
          </a:ln>
        </p:spPr>
        <p:txBody>
          <a:bodyPr/>
          <a:lstStyle/>
          <a:p>
            <a:endParaRPr lang="el-GR"/>
          </a:p>
        </p:txBody>
      </p:sp>
      <p:sp>
        <p:nvSpPr>
          <p:cNvPr id="81926" name="Freeform 31"/>
          <p:cNvSpPr>
            <a:spLocks/>
          </p:cNvSpPr>
          <p:nvPr/>
        </p:nvSpPr>
        <p:spPr bwMode="auto">
          <a:xfrm>
            <a:off x="2089272" y="1752963"/>
            <a:ext cx="568763" cy="308275"/>
          </a:xfrm>
          <a:custGeom>
            <a:avLst/>
            <a:gdLst>
              <a:gd name="T0" fmla="*/ 742 w 742"/>
              <a:gd name="T1" fmla="*/ 229 h 550"/>
              <a:gd name="T2" fmla="*/ 0 w 742"/>
              <a:gd name="T3" fmla="*/ 0 h 550"/>
              <a:gd name="T4" fmla="*/ 0 w 742"/>
              <a:gd name="T5" fmla="*/ 320 h 550"/>
              <a:gd name="T6" fmla="*/ 742 w 742"/>
              <a:gd name="T7" fmla="*/ 550 h 550"/>
              <a:gd name="T8" fmla="*/ 742 w 742"/>
              <a:gd name="T9" fmla="*/ 229 h 550"/>
              <a:gd name="T10" fmla="*/ 0 60000 65536"/>
              <a:gd name="T11" fmla="*/ 0 60000 65536"/>
              <a:gd name="T12" fmla="*/ 0 60000 65536"/>
              <a:gd name="T13" fmla="*/ 0 60000 65536"/>
              <a:gd name="T14" fmla="*/ 0 60000 65536"/>
              <a:gd name="T15" fmla="*/ 0 w 742"/>
              <a:gd name="T16" fmla="*/ 0 h 550"/>
              <a:gd name="T17" fmla="*/ 742 w 742"/>
              <a:gd name="T18" fmla="*/ 550 h 550"/>
            </a:gdLst>
            <a:ahLst/>
            <a:cxnLst>
              <a:cxn ang="T10">
                <a:pos x="T0" y="T1"/>
              </a:cxn>
              <a:cxn ang="T11">
                <a:pos x="T2" y="T3"/>
              </a:cxn>
              <a:cxn ang="T12">
                <a:pos x="T4" y="T5"/>
              </a:cxn>
              <a:cxn ang="T13">
                <a:pos x="T6" y="T7"/>
              </a:cxn>
              <a:cxn ang="T14">
                <a:pos x="T8" y="T9"/>
              </a:cxn>
            </a:cxnLst>
            <a:rect l="T15" t="T16" r="T17" b="T18"/>
            <a:pathLst>
              <a:path w="742" h="550">
                <a:moveTo>
                  <a:pt x="742" y="229"/>
                </a:moveTo>
                <a:lnTo>
                  <a:pt x="0" y="0"/>
                </a:lnTo>
                <a:lnTo>
                  <a:pt x="0" y="320"/>
                </a:lnTo>
                <a:lnTo>
                  <a:pt x="742" y="550"/>
                </a:lnTo>
                <a:lnTo>
                  <a:pt x="742" y="229"/>
                </a:lnTo>
                <a:close/>
              </a:path>
            </a:pathLst>
          </a:custGeom>
          <a:solidFill>
            <a:schemeClr val="accent6">
              <a:lumMod val="75000"/>
            </a:schemeClr>
          </a:solidFill>
          <a:ln w="13">
            <a:noFill/>
            <a:prstDash val="solid"/>
            <a:round/>
            <a:headEnd/>
            <a:tailEnd/>
          </a:ln>
        </p:spPr>
        <p:txBody>
          <a:bodyPr/>
          <a:lstStyle/>
          <a:p>
            <a:endParaRPr lang="el-GR" sz="1400"/>
          </a:p>
        </p:txBody>
      </p:sp>
      <p:sp>
        <p:nvSpPr>
          <p:cNvPr id="81927" name="Freeform 32"/>
          <p:cNvSpPr>
            <a:spLocks/>
          </p:cNvSpPr>
          <p:nvPr/>
        </p:nvSpPr>
        <p:spPr bwMode="auto">
          <a:xfrm>
            <a:off x="2089272" y="1714849"/>
            <a:ext cx="568763" cy="166468"/>
          </a:xfrm>
          <a:custGeom>
            <a:avLst/>
            <a:gdLst>
              <a:gd name="T0" fmla="*/ 0 w 742"/>
              <a:gd name="T1" fmla="*/ 68 h 297"/>
              <a:gd name="T2" fmla="*/ 17 w 742"/>
              <a:gd name="T3" fmla="*/ 64 h 297"/>
              <a:gd name="T4" fmla="*/ 17 w 742"/>
              <a:gd name="T5" fmla="*/ 64 h 297"/>
              <a:gd name="T6" fmla="*/ 33 w 742"/>
              <a:gd name="T7" fmla="*/ 61 h 297"/>
              <a:gd name="T8" fmla="*/ 49 w 742"/>
              <a:gd name="T9" fmla="*/ 58 h 297"/>
              <a:gd name="T10" fmla="*/ 49 w 742"/>
              <a:gd name="T11" fmla="*/ 58 h 297"/>
              <a:gd name="T12" fmla="*/ 62 w 742"/>
              <a:gd name="T13" fmla="*/ 55 h 297"/>
              <a:gd name="T14" fmla="*/ 81 w 742"/>
              <a:gd name="T15" fmla="*/ 51 h 297"/>
              <a:gd name="T16" fmla="*/ 81 w 742"/>
              <a:gd name="T17" fmla="*/ 51 h 297"/>
              <a:gd name="T18" fmla="*/ 98 w 742"/>
              <a:gd name="T19" fmla="*/ 51 h 297"/>
              <a:gd name="T20" fmla="*/ 114 w 742"/>
              <a:gd name="T21" fmla="*/ 48 h 297"/>
              <a:gd name="T22" fmla="*/ 114 w 742"/>
              <a:gd name="T23" fmla="*/ 48 h 297"/>
              <a:gd name="T24" fmla="*/ 130 w 742"/>
              <a:gd name="T25" fmla="*/ 45 h 297"/>
              <a:gd name="T26" fmla="*/ 146 w 742"/>
              <a:gd name="T27" fmla="*/ 42 h 297"/>
              <a:gd name="T28" fmla="*/ 146 w 742"/>
              <a:gd name="T29" fmla="*/ 42 h 297"/>
              <a:gd name="T30" fmla="*/ 166 w 742"/>
              <a:gd name="T31" fmla="*/ 38 h 297"/>
              <a:gd name="T32" fmla="*/ 182 w 742"/>
              <a:gd name="T33" fmla="*/ 35 h 297"/>
              <a:gd name="T34" fmla="*/ 182 w 742"/>
              <a:gd name="T35" fmla="*/ 35 h 297"/>
              <a:gd name="T36" fmla="*/ 201 w 742"/>
              <a:gd name="T37" fmla="*/ 35 h 297"/>
              <a:gd name="T38" fmla="*/ 217 w 742"/>
              <a:gd name="T39" fmla="*/ 32 h 297"/>
              <a:gd name="T40" fmla="*/ 217 w 742"/>
              <a:gd name="T41" fmla="*/ 32 h 297"/>
              <a:gd name="T42" fmla="*/ 237 w 742"/>
              <a:gd name="T43" fmla="*/ 29 h 297"/>
              <a:gd name="T44" fmla="*/ 253 w 742"/>
              <a:gd name="T45" fmla="*/ 25 h 297"/>
              <a:gd name="T46" fmla="*/ 253 w 742"/>
              <a:gd name="T47" fmla="*/ 25 h 297"/>
              <a:gd name="T48" fmla="*/ 273 w 742"/>
              <a:gd name="T49" fmla="*/ 25 h 297"/>
              <a:gd name="T50" fmla="*/ 292 w 742"/>
              <a:gd name="T51" fmla="*/ 22 h 297"/>
              <a:gd name="T52" fmla="*/ 292 w 742"/>
              <a:gd name="T53" fmla="*/ 22 h 297"/>
              <a:gd name="T54" fmla="*/ 308 w 742"/>
              <a:gd name="T55" fmla="*/ 19 h 297"/>
              <a:gd name="T56" fmla="*/ 328 w 742"/>
              <a:gd name="T57" fmla="*/ 19 h 297"/>
              <a:gd name="T58" fmla="*/ 328 w 742"/>
              <a:gd name="T59" fmla="*/ 19 h 297"/>
              <a:gd name="T60" fmla="*/ 347 w 742"/>
              <a:gd name="T61" fmla="*/ 16 h 297"/>
              <a:gd name="T62" fmla="*/ 367 w 742"/>
              <a:gd name="T63" fmla="*/ 16 h 297"/>
              <a:gd name="T64" fmla="*/ 367 w 742"/>
              <a:gd name="T65" fmla="*/ 16 h 297"/>
              <a:gd name="T66" fmla="*/ 386 w 742"/>
              <a:gd name="T67" fmla="*/ 13 h 297"/>
              <a:gd name="T68" fmla="*/ 405 w 742"/>
              <a:gd name="T69" fmla="*/ 13 h 297"/>
              <a:gd name="T70" fmla="*/ 405 w 742"/>
              <a:gd name="T71" fmla="*/ 13 h 297"/>
              <a:gd name="T72" fmla="*/ 425 w 742"/>
              <a:gd name="T73" fmla="*/ 9 h 297"/>
              <a:gd name="T74" fmla="*/ 444 w 742"/>
              <a:gd name="T75" fmla="*/ 9 h 297"/>
              <a:gd name="T76" fmla="*/ 444 w 742"/>
              <a:gd name="T77" fmla="*/ 9 h 297"/>
              <a:gd name="T78" fmla="*/ 464 w 742"/>
              <a:gd name="T79" fmla="*/ 6 h 297"/>
              <a:gd name="T80" fmla="*/ 483 w 742"/>
              <a:gd name="T81" fmla="*/ 6 h 297"/>
              <a:gd name="T82" fmla="*/ 483 w 742"/>
              <a:gd name="T83" fmla="*/ 6 h 297"/>
              <a:gd name="T84" fmla="*/ 503 w 742"/>
              <a:gd name="T85" fmla="*/ 6 h 297"/>
              <a:gd name="T86" fmla="*/ 522 w 742"/>
              <a:gd name="T87" fmla="*/ 3 h 297"/>
              <a:gd name="T88" fmla="*/ 522 w 742"/>
              <a:gd name="T89" fmla="*/ 3 h 297"/>
              <a:gd name="T90" fmla="*/ 542 w 742"/>
              <a:gd name="T91" fmla="*/ 3 h 297"/>
              <a:gd name="T92" fmla="*/ 561 w 742"/>
              <a:gd name="T93" fmla="*/ 3 h 297"/>
              <a:gd name="T94" fmla="*/ 561 w 742"/>
              <a:gd name="T95" fmla="*/ 3 h 297"/>
              <a:gd name="T96" fmla="*/ 580 w 742"/>
              <a:gd name="T97" fmla="*/ 3 h 297"/>
              <a:gd name="T98" fmla="*/ 600 w 742"/>
              <a:gd name="T99" fmla="*/ 0 h 297"/>
              <a:gd name="T100" fmla="*/ 600 w 742"/>
              <a:gd name="T101" fmla="*/ 0 h 297"/>
              <a:gd name="T102" fmla="*/ 623 w 742"/>
              <a:gd name="T103" fmla="*/ 0 h 297"/>
              <a:gd name="T104" fmla="*/ 642 w 742"/>
              <a:gd name="T105" fmla="*/ 0 h 297"/>
              <a:gd name="T106" fmla="*/ 642 w 742"/>
              <a:gd name="T107" fmla="*/ 0 h 297"/>
              <a:gd name="T108" fmla="*/ 661 w 742"/>
              <a:gd name="T109" fmla="*/ 0 h 297"/>
              <a:gd name="T110" fmla="*/ 681 w 742"/>
              <a:gd name="T111" fmla="*/ 0 h 297"/>
              <a:gd name="T112" fmla="*/ 681 w 742"/>
              <a:gd name="T113" fmla="*/ 0 h 297"/>
              <a:gd name="T114" fmla="*/ 700 w 742"/>
              <a:gd name="T115" fmla="*/ 0 h 297"/>
              <a:gd name="T116" fmla="*/ 723 w 742"/>
              <a:gd name="T117" fmla="*/ 0 h 297"/>
              <a:gd name="T118" fmla="*/ 723 w 742"/>
              <a:gd name="T119" fmla="*/ 0 h 297"/>
              <a:gd name="T120" fmla="*/ 742 w 742"/>
              <a:gd name="T121" fmla="*/ 0 h 297"/>
              <a:gd name="T122" fmla="*/ 742 w 742"/>
              <a:gd name="T123" fmla="*/ 297 h 297"/>
              <a:gd name="T124" fmla="*/ 0 w 742"/>
              <a:gd name="T125" fmla="*/ 68 h 2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2"/>
              <a:gd name="T190" fmla="*/ 0 h 297"/>
              <a:gd name="T191" fmla="*/ 742 w 742"/>
              <a:gd name="T192" fmla="*/ 297 h 2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2" h="297">
                <a:moveTo>
                  <a:pt x="0" y="68"/>
                </a:moveTo>
                <a:lnTo>
                  <a:pt x="17" y="64"/>
                </a:lnTo>
                <a:lnTo>
                  <a:pt x="33" y="61"/>
                </a:lnTo>
                <a:lnTo>
                  <a:pt x="49" y="58"/>
                </a:lnTo>
                <a:lnTo>
                  <a:pt x="62" y="55"/>
                </a:lnTo>
                <a:lnTo>
                  <a:pt x="81" y="51"/>
                </a:lnTo>
                <a:lnTo>
                  <a:pt x="98" y="51"/>
                </a:lnTo>
                <a:lnTo>
                  <a:pt x="114" y="48"/>
                </a:lnTo>
                <a:lnTo>
                  <a:pt x="130" y="45"/>
                </a:lnTo>
                <a:lnTo>
                  <a:pt x="146" y="42"/>
                </a:lnTo>
                <a:lnTo>
                  <a:pt x="166" y="38"/>
                </a:lnTo>
                <a:lnTo>
                  <a:pt x="182" y="35"/>
                </a:lnTo>
                <a:lnTo>
                  <a:pt x="201" y="35"/>
                </a:lnTo>
                <a:lnTo>
                  <a:pt x="217" y="32"/>
                </a:lnTo>
                <a:lnTo>
                  <a:pt x="237" y="29"/>
                </a:lnTo>
                <a:lnTo>
                  <a:pt x="253" y="25"/>
                </a:lnTo>
                <a:lnTo>
                  <a:pt x="273" y="25"/>
                </a:lnTo>
                <a:lnTo>
                  <a:pt x="292" y="22"/>
                </a:lnTo>
                <a:lnTo>
                  <a:pt x="308" y="19"/>
                </a:lnTo>
                <a:lnTo>
                  <a:pt x="328" y="19"/>
                </a:lnTo>
                <a:lnTo>
                  <a:pt x="347" y="16"/>
                </a:lnTo>
                <a:lnTo>
                  <a:pt x="367" y="16"/>
                </a:lnTo>
                <a:lnTo>
                  <a:pt x="386" y="13"/>
                </a:lnTo>
                <a:lnTo>
                  <a:pt x="405" y="13"/>
                </a:lnTo>
                <a:lnTo>
                  <a:pt x="425" y="9"/>
                </a:lnTo>
                <a:lnTo>
                  <a:pt x="444" y="9"/>
                </a:lnTo>
                <a:lnTo>
                  <a:pt x="464" y="6"/>
                </a:lnTo>
                <a:lnTo>
                  <a:pt x="483" y="6"/>
                </a:lnTo>
                <a:lnTo>
                  <a:pt x="503" y="6"/>
                </a:lnTo>
                <a:lnTo>
                  <a:pt x="522" y="3"/>
                </a:lnTo>
                <a:lnTo>
                  <a:pt x="542" y="3"/>
                </a:lnTo>
                <a:lnTo>
                  <a:pt x="561" y="3"/>
                </a:lnTo>
                <a:lnTo>
                  <a:pt x="580" y="3"/>
                </a:lnTo>
                <a:lnTo>
                  <a:pt x="600" y="0"/>
                </a:lnTo>
                <a:lnTo>
                  <a:pt x="623" y="0"/>
                </a:lnTo>
                <a:lnTo>
                  <a:pt x="642" y="0"/>
                </a:lnTo>
                <a:lnTo>
                  <a:pt x="661" y="0"/>
                </a:lnTo>
                <a:lnTo>
                  <a:pt x="681" y="0"/>
                </a:lnTo>
                <a:lnTo>
                  <a:pt x="700" y="0"/>
                </a:lnTo>
                <a:lnTo>
                  <a:pt x="723" y="0"/>
                </a:lnTo>
                <a:lnTo>
                  <a:pt x="742" y="0"/>
                </a:lnTo>
                <a:lnTo>
                  <a:pt x="742" y="297"/>
                </a:lnTo>
                <a:lnTo>
                  <a:pt x="0" y="68"/>
                </a:lnTo>
                <a:close/>
              </a:path>
            </a:pathLst>
          </a:custGeom>
          <a:solidFill>
            <a:srgbClr val="FFC000"/>
          </a:solidFill>
          <a:ln w="13">
            <a:noFill/>
            <a:prstDash val="solid"/>
            <a:round/>
            <a:headEnd/>
            <a:tailEnd/>
          </a:ln>
        </p:spPr>
        <p:txBody>
          <a:bodyPr/>
          <a:lstStyle/>
          <a:p>
            <a:endParaRPr lang="el-GR" sz="1400"/>
          </a:p>
        </p:txBody>
      </p:sp>
      <p:sp>
        <p:nvSpPr>
          <p:cNvPr id="81928" name="Freeform 33"/>
          <p:cNvSpPr>
            <a:spLocks/>
          </p:cNvSpPr>
          <p:nvPr/>
        </p:nvSpPr>
        <p:spPr bwMode="auto">
          <a:xfrm>
            <a:off x="3031333" y="1919431"/>
            <a:ext cx="807152" cy="346949"/>
          </a:xfrm>
          <a:custGeom>
            <a:avLst/>
            <a:gdLst>
              <a:gd name="T0" fmla="*/ 1050 w 1053"/>
              <a:gd name="T1" fmla="*/ 17 h 619"/>
              <a:gd name="T2" fmla="*/ 1046 w 1053"/>
              <a:gd name="T3" fmla="*/ 33 h 619"/>
              <a:gd name="T4" fmla="*/ 1037 w 1053"/>
              <a:gd name="T5" fmla="*/ 49 h 619"/>
              <a:gd name="T6" fmla="*/ 1024 w 1053"/>
              <a:gd name="T7" fmla="*/ 68 h 619"/>
              <a:gd name="T8" fmla="*/ 1007 w 1053"/>
              <a:gd name="T9" fmla="*/ 85 h 619"/>
              <a:gd name="T10" fmla="*/ 988 w 1053"/>
              <a:gd name="T11" fmla="*/ 97 h 619"/>
              <a:gd name="T12" fmla="*/ 969 w 1053"/>
              <a:gd name="T13" fmla="*/ 114 h 619"/>
              <a:gd name="T14" fmla="*/ 936 w 1053"/>
              <a:gd name="T15" fmla="*/ 133 h 619"/>
              <a:gd name="T16" fmla="*/ 907 w 1053"/>
              <a:gd name="T17" fmla="*/ 146 h 619"/>
              <a:gd name="T18" fmla="*/ 878 w 1053"/>
              <a:gd name="T19" fmla="*/ 159 h 619"/>
              <a:gd name="T20" fmla="*/ 832 w 1053"/>
              <a:gd name="T21" fmla="*/ 178 h 619"/>
              <a:gd name="T22" fmla="*/ 794 w 1053"/>
              <a:gd name="T23" fmla="*/ 188 h 619"/>
              <a:gd name="T24" fmla="*/ 755 w 1053"/>
              <a:gd name="T25" fmla="*/ 201 h 619"/>
              <a:gd name="T26" fmla="*/ 713 w 1053"/>
              <a:gd name="T27" fmla="*/ 214 h 619"/>
              <a:gd name="T28" fmla="*/ 654 w 1053"/>
              <a:gd name="T29" fmla="*/ 227 h 619"/>
              <a:gd name="T30" fmla="*/ 609 w 1053"/>
              <a:gd name="T31" fmla="*/ 237 h 619"/>
              <a:gd name="T32" fmla="*/ 560 w 1053"/>
              <a:gd name="T33" fmla="*/ 246 h 619"/>
              <a:gd name="T34" fmla="*/ 492 w 1053"/>
              <a:gd name="T35" fmla="*/ 259 h 619"/>
              <a:gd name="T36" fmla="*/ 440 w 1053"/>
              <a:gd name="T37" fmla="*/ 266 h 619"/>
              <a:gd name="T38" fmla="*/ 385 w 1053"/>
              <a:gd name="T39" fmla="*/ 272 h 619"/>
              <a:gd name="T40" fmla="*/ 311 w 1053"/>
              <a:gd name="T41" fmla="*/ 282 h 619"/>
              <a:gd name="T42" fmla="*/ 256 w 1053"/>
              <a:gd name="T43" fmla="*/ 285 h 619"/>
              <a:gd name="T44" fmla="*/ 197 w 1053"/>
              <a:gd name="T45" fmla="*/ 292 h 619"/>
              <a:gd name="T46" fmla="*/ 139 w 1053"/>
              <a:gd name="T47" fmla="*/ 295 h 619"/>
              <a:gd name="T48" fmla="*/ 58 w 1053"/>
              <a:gd name="T49" fmla="*/ 298 h 619"/>
              <a:gd name="T50" fmla="*/ 0 w 1053"/>
              <a:gd name="T51" fmla="*/ 298 h 619"/>
              <a:gd name="T52" fmla="*/ 58 w 1053"/>
              <a:gd name="T53" fmla="*/ 619 h 619"/>
              <a:gd name="T54" fmla="*/ 119 w 1053"/>
              <a:gd name="T55" fmla="*/ 615 h 619"/>
              <a:gd name="T56" fmla="*/ 178 w 1053"/>
              <a:gd name="T57" fmla="*/ 612 h 619"/>
              <a:gd name="T58" fmla="*/ 256 w 1053"/>
              <a:gd name="T59" fmla="*/ 606 h 619"/>
              <a:gd name="T60" fmla="*/ 311 w 1053"/>
              <a:gd name="T61" fmla="*/ 602 h 619"/>
              <a:gd name="T62" fmla="*/ 369 w 1053"/>
              <a:gd name="T63" fmla="*/ 596 h 619"/>
              <a:gd name="T64" fmla="*/ 421 w 1053"/>
              <a:gd name="T65" fmla="*/ 589 h 619"/>
              <a:gd name="T66" fmla="*/ 492 w 1053"/>
              <a:gd name="T67" fmla="*/ 580 h 619"/>
              <a:gd name="T68" fmla="*/ 544 w 1053"/>
              <a:gd name="T69" fmla="*/ 570 h 619"/>
              <a:gd name="T70" fmla="*/ 593 w 1053"/>
              <a:gd name="T71" fmla="*/ 560 h 619"/>
              <a:gd name="T72" fmla="*/ 654 w 1053"/>
              <a:gd name="T73" fmla="*/ 547 h 619"/>
              <a:gd name="T74" fmla="*/ 700 w 1053"/>
              <a:gd name="T75" fmla="*/ 538 h 619"/>
              <a:gd name="T76" fmla="*/ 742 w 1053"/>
              <a:gd name="T77" fmla="*/ 525 h 619"/>
              <a:gd name="T78" fmla="*/ 781 w 1053"/>
              <a:gd name="T79" fmla="*/ 515 h 619"/>
              <a:gd name="T80" fmla="*/ 832 w 1053"/>
              <a:gd name="T81" fmla="*/ 499 h 619"/>
              <a:gd name="T82" fmla="*/ 865 w 1053"/>
              <a:gd name="T83" fmla="*/ 486 h 619"/>
              <a:gd name="T84" fmla="*/ 897 w 1053"/>
              <a:gd name="T85" fmla="*/ 473 h 619"/>
              <a:gd name="T86" fmla="*/ 936 w 1053"/>
              <a:gd name="T87" fmla="*/ 453 h 619"/>
              <a:gd name="T88" fmla="*/ 959 w 1053"/>
              <a:gd name="T89" fmla="*/ 437 h 619"/>
              <a:gd name="T90" fmla="*/ 982 w 1053"/>
              <a:gd name="T91" fmla="*/ 424 h 619"/>
              <a:gd name="T92" fmla="*/ 1007 w 1053"/>
              <a:gd name="T93" fmla="*/ 405 h 619"/>
              <a:gd name="T94" fmla="*/ 1024 w 1053"/>
              <a:gd name="T95" fmla="*/ 389 h 619"/>
              <a:gd name="T96" fmla="*/ 1033 w 1053"/>
              <a:gd name="T97" fmla="*/ 373 h 619"/>
              <a:gd name="T98" fmla="*/ 1043 w 1053"/>
              <a:gd name="T99" fmla="*/ 360 h 619"/>
              <a:gd name="T100" fmla="*/ 1050 w 1053"/>
              <a:gd name="T101" fmla="*/ 337 h 619"/>
              <a:gd name="T102" fmla="*/ 1053 w 1053"/>
              <a:gd name="T103" fmla="*/ 321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3"/>
              <a:gd name="T157" fmla="*/ 0 h 619"/>
              <a:gd name="T158" fmla="*/ 1053 w 1053"/>
              <a:gd name="T159" fmla="*/ 619 h 6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3" h="619">
                <a:moveTo>
                  <a:pt x="1053" y="0"/>
                </a:moveTo>
                <a:lnTo>
                  <a:pt x="1053" y="7"/>
                </a:lnTo>
                <a:lnTo>
                  <a:pt x="1053" y="10"/>
                </a:lnTo>
                <a:lnTo>
                  <a:pt x="1050" y="17"/>
                </a:lnTo>
                <a:lnTo>
                  <a:pt x="1050" y="23"/>
                </a:lnTo>
                <a:lnTo>
                  <a:pt x="1046" y="26"/>
                </a:lnTo>
                <a:lnTo>
                  <a:pt x="1046" y="33"/>
                </a:lnTo>
                <a:lnTo>
                  <a:pt x="1043" y="39"/>
                </a:lnTo>
                <a:lnTo>
                  <a:pt x="1040" y="42"/>
                </a:lnTo>
                <a:lnTo>
                  <a:pt x="1037" y="49"/>
                </a:lnTo>
                <a:lnTo>
                  <a:pt x="1033" y="52"/>
                </a:lnTo>
                <a:lnTo>
                  <a:pt x="1030" y="59"/>
                </a:lnTo>
                <a:lnTo>
                  <a:pt x="1027" y="62"/>
                </a:lnTo>
                <a:lnTo>
                  <a:pt x="1024" y="68"/>
                </a:lnTo>
                <a:lnTo>
                  <a:pt x="1017" y="75"/>
                </a:lnTo>
                <a:lnTo>
                  <a:pt x="1014" y="78"/>
                </a:lnTo>
                <a:lnTo>
                  <a:pt x="1007" y="85"/>
                </a:lnTo>
                <a:lnTo>
                  <a:pt x="1001" y="88"/>
                </a:lnTo>
                <a:lnTo>
                  <a:pt x="994" y="94"/>
                </a:lnTo>
                <a:lnTo>
                  <a:pt x="988" y="97"/>
                </a:lnTo>
                <a:lnTo>
                  <a:pt x="982" y="104"/>
                </a:lnTo>
                <a:lnTo>
                  <a:pt x="975" y="107"/>
                </a:lnTo>
                <a:lnTo>
                  <a:pt x="969" y="114"/>
                </a:lnTo>
                <a:lnTo>
                  <a:pt x="959" y="117"/>
                </a:lnTo>
                <a:lnTo>
                  <a:pt x="952" y="123"/>
                </a:lnTo>
                <a:lnTo>
                  <a:pt x="943" y="127"/>
                </a:lnTo>
                <a:lnTo>
                  <a:pt x="936" y="133"/>
                </a:lnTo>
                <a:lnTo>
                  <a:pt x="926" y="136"/>
                </a:lnTo>
                <a:lnTo>
                  <a:pt x="917" y="143"/>
                </a:lnTo>
                <a:lnTo>
                  <a:pt x="907" y="146"/>
                </a:lnTo>
                <a:lnTo>
                  <a:pt x="897" y="152"/>
                </a:lnTo>
                <a:lnTo>
                  <a:pt x="888" y="156"/>
                </a:lnTo>
                <a:lnTo>
                  <a:pt x="878" y="159"/>
                </a:lnTo>
                <a:lnTo>
                  <a:pt x="865" y="165"/>
                </a:lnTo>
                <a:lnTo>
                  <a:pt x="855" y="169"/>
                </a:lnTo>
                <a:lnTo>
                  <a:pt x="842" y="172"/>
                </a:lnTo>
                <a:lnTo>
                  <a:pt x="832" y="178"/>
                </a:lnTo>
                <a:lnTo>
                  <a:pt x="819" y="182"/>
                </a:lnTo>
                <a:lnTo>
                  <a:pt x="807" y="185"/>
                </a:lnTo>
                <a:lnTo>
                  <a:pt x="794" y="188"/>
                </a:lnTo>
                <a:lnTo>
                  <a:pt x="781" y="195"/>
                </a:lnTo>
                <a:lnTo>
                  <a:pt x="768" y="198"/>
                </a:lnTo>
                <a:lnTo>
                  <a:pt x="755" y="201"/>
                </a:lnTo>
                <a:lnTo>
                  <a:pt x="742" y="204"/>
                </a:lnTo>
                <a:lnTo>
                  <a:pt x="729" y="211"/>
                </a:lnTo>
                <a:lnTo>
                  <a:pt x="713" y="214"/>
                </a:lnTo>
                <a:lnTo>
                  <a:pt x="700" y="217"/>
                </a:lnTo>
                <a:lnTo>
                  <a:pt x="687" y="220"/>
                </a:lnTo>
                <a:lnTo>
                  <a:pt x="670" y="224"/>
                </a:lnTo>
                <a:lnTo>
                  <a:pt x="654" y="227"/>
                </a:lnTo>
                <a:lnTo>
                  <a:pt x="641" y="230"/>
                </a:lnTo>
                <a:lnTo>
                  <a:pt x="625" y="233"/>
                </a:lnTo>
                <a:lnTo>
                  <a:pt x="609" y="237"/>
                </a:lnTo>
                <a:lnTo>
                  <a:pt x="593" y="240"/>
                </a:lnTo>
                <a:lnTo>
                  <a:pt x="576" y="243"/>
                </a:lnTo>
                <a:lnTo>
                  <a:pt x="560" y="246"/>
                </a:lnTo>
                <a:lnTo>
                  <a:pt x="544" y="250"/>
                </a:lnTo>
                <a:lnTo>
                  <a:pt x="528" y="253"/>
                </a:lnTo>
                <a:lnTo>
                  <a:pt x="508" y="256"/>
                </a:lnTo>
                <a:lnTo>
                  <a:pt x="492" y="259"/>
                </a:lnTo>
                <a:lnTo>
                  <a:pt x="476" y="259"/>
                </a:lnTo>
                <a:lnTo>
                  <a:pt x="457" y="263"/>
                </a:lnTo>
                <a:lnTo>
                  <a:pt x="440" y="266"/>
                </a:lnTo>
                <a:lnTo>
                  <a:pt x="421" y="269"/>
                </a:lnTo>
                <a:lnTo>
                  <a:pt x="405" y="269"/>
                </a:lnTo>
                <a:lnTo>
                  <a:pt x="385" y="272"/>
                </a:lnTo>
                <a:lnTo>
                  <a:pt x="369" y="275"/>
                </a:lnTo>
                <a:lnTo>
                  <a:pt x="350" y="275"/>
                </a:lnTo>
                <a:lnTo>
                  <a:pt x="330" y="279"/>
                </a:lnTo>
                <a:lnTo>
                  <a:pt x="311" y="282"/>
                </a:lnTo>
                <a:lnTo>
                  <a:pt x="294" y="282"/>
                </a:lnTo>
                <a:lnTo>
                  <a:pt x="275" y="285"/>
                </a:lnTo>
                <a:lnTo>
                  <a:pt x="256" y="285"/>
                </a:lnTo>
                <a:lnTo>
                  <a:pt x="236" y="288"/>
                </a:lnTo>
                <a:lnTo>
                  <a:pt x="217" y="288"/>
                </a:lnTo>
                <a:lnTo>
                  <a:pt x="197" y="292"/>
                </a:lnTo>
                <a:lnTo>
                  <a:pt x="178" y="292"/>
                </a:lnTo>
                <a:lnTo>
                  <a:pt x="158" y="292"/>
                </a:lnTo>
                <a:lnTo>
                  <a:pt x="139" y="295"/>
                </a:lnTo>
                <a:lnTo>
                  <a:pt x="119" y="295"/>
                </a:lnTo>
                <a:lnTo>
                  <a:pt x="100" y="295"/>
                </a:lnTo>
                <a:lnTo>
                  <a:pt x="77" y="298"/>
                </a:lnTo>
                <a:lnTo>
                  <a:pt x="58" y="298"/>
                </a:lnTo>
                <a:lnTo>
                  <a:pt x="38" y="298"/>
                </a:lnTo>
                <a:lnTo>
                  <a:pt x="19" y="298"/>
                </a:lnTo>
                <a:lnTo>
                  <a:pt x="0" y="298"/>
                </a:lnTo>
                <a:lnTo>
                  <a:pt x="0" y="619"/>
                </a:lnTo>
                <a:lnTo>
                  <a:pt x="19" y="619"/>
                </a:lnTo>
                <a:lnTo>
                  <a:pt x="38" y="619"/>
                </a:lnTo>
                <a:lnTo>
                  <a:pt x="58" y="619"/>
                </a:lnTo>
                <a:lnTo>
                  <a:pt x="77" y="619"/>
                </a:lnTo>
                <a:lnTo>
                  <a:pt x="100" y="615"/>
                </a:lnTo>
                <a:lnTo>
                  <a:pt x="119" y="615"/>
                </a:lnTo>
                <a:lnTo>
                  <a:pt x="139" y="615"/>
                </a:lnTo>
                <a:lnTo>
                  <a:pt x="158" y="612"/>
                </a:lnTo>
                <a:lnTo>
                  <a:pt x="178" y="612"/>
                </a:lnTo>
                <a:lnTo>
                  <a:pt x="197" y="612"/>
                </a:lnTo>
                <a:lnTo>
                  <a:pt x="217" y="609"/>
                </a:lnTo>
                <a:lnTo>
                  <a:pt x="236" y="609"/>
                </a:lnTo>
                <a:lnTo>
                  <a:pt x="256" y="606"/>
                </a:lnTo>
                <a:lnTo>
                  <a:pt x="275" y="606"/>
                </a:lnTo>
                <a:lnTo>
                  <a:pt x="294" y="602"/>
                </a:lnTo>
                <a:lnTo>
                  <a:pt x="311" y="602"/>
                </a:lnTo>
                <a:lnTo>
                  <a:pt x="330" y="599"/>
                </a:lnTo>
                <a:lnTo>
                  <a:pt x="350" y="596"/>
                </a:lnTo>
                <a:lnTo>
                  <a:pt x="369" y="596"/>
                </a:lnTo>
                <a:lnTo>
                  <a:pt x="385" y="593"/>
                </a:lnTo>
                <a:lnTo>
                  <a:pt x="405" y="589"/>
                </a:lnTo>
                <a:lnTo>
                  <a:pt x="421" y="589"/>
                </a:lnTo>
                <a:lnTo>
                  <a:pt x="440" y="586"/>
                </a:lnTo>
                <a:lnTo>
                  <a:pt x="457" y="583"/>
                </a:lnTo>
                <a:lnTo>
                  <a:pt x="476" y="580"/>
                </a:lnTo>
                <a:lnTo>
                  <a:pt x="492" y="580"/>
                </a:lnTo>
                <a:lnTo>
                  <a:pt x="508" y="576"/>
                </a:lnTo>
                <a:lnTo>
                  <a:pt x="528" y="573"/>
                </a:lnTo>
                <a:lnTo>
                  <a:pt x="544" y="570"/>
                </a:lnTo>
                <a:lnTo>
                  <a:pt x="560" y="567"/>
                </a:lnTo>
                <a:lnTo>
                  <a:pt x="576" y="564"/>
                </a:lnTo>
                <a:lnTo>
                  <a:pt x="593" y="560"/>
                </a:lnTo>
                <a:lnTo>
                  <a:pt x="609" y="557"/>
                </a:lnTo>
                <a:lnTo>
                  <a:pt x="625" y="554"/>
                </a:lnTo>
                <a:lnTo>
                  <a:pt x="641" y="551"/>
                </a:lnTo>
                <a:lnTo>
                  <a:pt x="654" y="547"/>
                </a:lnTo>
                <a:lnTo>
                  <a:pt x="670" y="544"/>
                </a:lnTo>
                <a:lnTo>
                  <a:pt x="687" y="541"/>
                </a:lnTo>
                <a:lnTo>
                  <a:pt x="700" y="538"/>
                </a:lnTo>
                <a:lnTo>
                  <a:pt x="713" y="534"/>
                </a:lnTo>
                <a:lnTo>
                  <a:pt x="729" y="531"/>
                </a:lnTo>
                <a:lnTo>
                  <a:pt x="742" y="525"/>
                </a:lnTo>
                <a:lnTo>
                  <a:pt x="755" y="521"/>
                </a:lnTo>
                <a:lnTo>
                  <a:pt x="768" y="518"/>
                </a:lnTo>
                <a:lnTo>
                  <a:pt x="781" y="515"/>
                </a:lnTo>
                <a:lnTo>
                  <a:pt x="794" y="509"/>
                </a:lnTo>
                <a:lnTo>
                  <a:pt x="807" y="505"/>
                </a:lnTo>
                <a:lnTo>
                  <a:pt x="819" y="502"/>
                </a:lnTo>
                <a:lnTo>
                  <a:pt x="832" y="499"/>
                </a:lnTo>
                <a:lnTo>
                  <a:pt x="842" y="492"/>
                </a:lnTo>
                <a:lnTo>
                  <a:pt x="855" y="489"/>
                </a:lnTo>
                <a:lnTo>
                  <a:pt x="865" y="486"/>
                </a:lnTo>
                <a:lnTo>
                  <a:pt x="878" y="479"/>
                </a:lnTo>
                <a:lnTo>
                  <a:pt x="888" y="476"/>
                </a:lnTo>
                <a:lnTo>
                  <a:pt x="897" y="473"/>
                </a:lnTo>
                <a:lnTo>
                  <a:pt x="907" y="466"/>
                </a:lnTo>
                <a:lnTo>
                  <a:pt x="917" y="463"/>
                </a:lnTo>
                <a:lnTo>
                  <a:pt x="926" y="457"/>
                </a:lnTo>
                <a:lnTo>
                  <a:pt x="936" y="453"/>
                </a:lnTo>
                <a:lnTo>
                  <a:pt x="943" y="447"/>
                </a:lnTo>
                <a:lnTo>
                  <a:pt x="952" y="444"/>
                </a:lnTo>
                <a:lnTo>
                  <a:pt x="959" y="437"/>
                </a:lnTo>
                <a:lnTo>
                  <a:pt x="969" y="434"/>
                </a:lnTo>
                <a:lnTo>
                  <a:pt x="975" y="428"/>
                </a:lnTo>
                <a:lnTo>
                  <a:pt x="982" y="424"/>
                </a:lnTo>
                <a:lnTo>
                  <a:pt x="988" y="418"/>
                </a:lnTo>
                <a:lnTo>
                  <a:pt x="994" y="415"/>
                </a:lnTo>
                <a:lnTo>
                  <a:pt x="1001" y="408"/>
                </a:lnTo>
                <a:lnTo>
                  <a:pt x="1007" y="405"/>
                </a:lnTo>
                <a:lnTo>
                  <a:pt x="1014" y="398"/>
                </a:lnTo>
                <a:lnTo>
                  <a:pt x="1017" y="395"/>
                </a:lnTo>
                <a:lnTo>
                  <a:pt x="1024" y="389"/>
                </a:lnTo>
                <a:lnTo>
                  <a:pt x="1027" y="382"/>
                </a:lnTo>
                <a:lnTo>
                  <a:pt x="1030" y="379"/>
                </a:lnTo>
                <a:lnTo>
                  <a:pt x="1033" y="373"/>
                </a:lnTo>
                <a:lnTo>
                  <a:pt x="1037" y="369"/>
                </a:lnTo>
                <a:lnTo>
                  <a:pt x="1040" y="363"/>
                </a:lnTo>
                <a:lnTo>
                  <a:pt x="1043" y="360"/>
                </a:lnTo>
                <a:lnTo>
                  <a:pt x="1046" y="353"/>
                </a:lnTo>
                <a:lnTo>
                  <a:pt x="1046" y="347"/>
                </a:lnTo>
                <a:lnTo>
                  <a:pt x="1050" y="343"/>
                </a:lnTo>
                <a:lnTo>
                  <a:pt x="1050" y="337"/>
                </a:lnTo>
                <a:lnTo>
                  <a:pt x="1053" y="331"/>
                </a:lnTo>
                <a:lnTo>
                  <a:pt x="1053" y="327"/>
                </a:lnTo>
                <a:lnTo>
                  <a:pt x="1053" y="321"/>
                </a:lnTo>
                <a:lnTo>
                  <a:pt x="1053" y="0"/>
                </a:lnTo>
                <a:close/>
              </a:path>
            </a:pathLst>
          </a:custGeom>
          <a:solidFill>
            <a:schemeClr val="accent1">
              <a:lumMod val="75000"/>
            </a:schemeClr>
          </a:solidFill>
          <a:ln w="13">
            <a:noFill/>
            <a:prstDash val="solid"/>
            <a:round/>
            <a:headEnd/>
            <a:tailEnd/>
          </a:ln>
        </p:spPr>
        <p:txBody>
          <a:bodyPr/>
          <a:lstStyle/>
          <a:p>
            <a:endParaRPr lang="el-GR" sz="1400"/>
          </a:p>
        </p:txBody>
      </p:sp>
      <p:sp>
        <p:nvSpPr>
          <p:cNvPr id="81929" name="Freeform 34"/>
          <p:cNvSpPr>
            <a:spLocks/>
          </p:cNvSpPr>
          <p:nvPr/>
        </p:nvSpPr>
        <p:spPr bwMode="auto">
          <a:xfrm>
            <a:off x="2953913" y="1919431"/>
            <a:ext cx="77419" cy="346949"/>
          </a:xfrm>
          <a:custGeom>
            <a:avLst/>
            <a:gdLst>
              <a:gd name="T0" fmla="*/ 0 w 101"/>
              <a:gd name="T1" fmla="*/ 0 h 619"/>
              <a:gd name="T2" fmla="*/ 101 w 101"/>
              <a:gd name="T3" fmla="*/ 298 h 619"/>
              <a:gd name="T4" fmla="*/ 101 w 101"/>
              <a:gd name="T5" fmla="*/ 619 h 619"/>
              <a:gd name="T6" fmla="*/ 0 w 101"/>
              <a:gd name="T7" fmla="*/ 321 h 619"/>
              <a:gd name="T8" fmla="*/ 0 w 101"/>
              <a:gd name="T9" fmla="*/ 0 h 619"/>
              <a:gd name="T10" fmla="*/ 0 60000 65536"/>
              <a:gd name="T11" fmla="*/ 0 60000 65536"/>
              <a:gd name="T12" fmla="*/ 0 60000 65536"/>
              <a:gd name="T13" fmla="*/ 0 60000 65536"/>
              <a:gd name="T14" fmla="*/ 0 60000 65536"/>
              <a:gd name="T15" fmla="*/ 0 w 101"/>
              <a:gd name="T16" fmla="*/ 0 h 619"/>
              <a:gd name="T17" fmla="*/ 101 w 101"/>
              <a:gd name="T18" fmla="*/ 619 h 619"/>
            </a:gdLst>
            <a:ahLst/>
            <a:cxnLst>
              <a:cxn ang="T10">
                <a:pos x="T0" y="T1"/>
              </a:cxn>
              <a:cxn ang="T11">
                <a:pos x="T2" y="T3"/>
              </a:cxn>
              <a:cxn ang="T12">
                <a:pos x="T4" y="T5"/>
              </a:cxn>
              <a:cxn ang="T13">
                <a:pos x="T6" y="T7"/>
              </a:cxn>
              <a:cxn ang="T14">
                <a:pos x="T8" y="T9"/>
              </a:cxn>
            </a:cxnLst>
            <a:rect l="T15" t="T16" r="T17" b="T18"/>
            <a:pathLst>
              <a:path w="101" h="619">
                <a:moveTo>
                  <a:pt x="0" y="0"/>
                </a:moveTo>
                <a:lnTo>
                  <a:pt x="101" y="298"/>
                </a:lnTo>
                <a:lnTo>
                  <a:pt x="101" y="619"/>
                </a:lnTo>
                <a:lnTo>
                  <a:pt x="0" y="321"/>
                </a:lnTo>
                <a:lnTo>
                  <a:pt x="0" y="0"/>
                </a:lnTo>
                <a:close/>
              </a:path>
            </a:pathLst>
          </a:custGeom>
          <a:solidFill>
            <a:srgbClr val="4D4D80"/>
          </a:solidFill>
          <a:ln w="13">
            <a:noFill/>
            <a:prstDash val="solid"/>
            <a:round/>
            <a:headEnd/>
            <a:tailEnd/>
          </a:ln>
        </p:spPr>
        <p:txBody>
          <a:bodyPr/>
          <a:lstStyle/>
          <a:p>
            <a:endParaRPr lang="el-GR" sz="1400"/>
          </a:p>
        </p:txBody>
      </p:sp>
      <p:sp>
        <p:nvSpPr>
          <p:cNvPr id="81930" name="Freeform 35"/>
          <p:cNvSpPr>
            <a:spLocks/>
          </p:cNvSpPr>
          <p:nvPr/>
        </p:nvSpPr>
        <p:spPr bwMode="auto">
          <a:xfrm>
            <a:off x="2953913" y="1752963"/>
            <a:ext cx="884571" cy="333497"/>
          </a:xfrm>
          <a:custGeom>
            <a:avLst/>
            <a:gdLst>
              <a:gd name="T0" fmla="*/ 58 w 1154"/>
              <a:gd name="T1" fmla="*/ 0 h 595"/>
              <a:gd name="T2" fmla="*/ 120 w 1154"/>
              <a:gd name="T3" fmla="*/ 0 h 595"/>
              <a:gd name="T4" fmla="*/ 178 w 1154"/>
              <a:gd name="T5" fmla="*/ 3 h 595"/>
              <a:gd name="T6" fmla="*/ 259 w 1154"/>
              <a:gd name="T7" fmla="*/ 6 h 595"/>
              <a:gd name="T8" fmla="*/ 318 w 1154"/>
              <a:gd name="T9" fmla="*/ 9 h 595"/>
              <a:gd name="T10" fmla="*/ 376 w 1154"/>
              <a:gd name="T11" fmla="*/ 16 h 595"/>
              <a:gd name="T12" fmla="*/ 451 w 1154"/>
              <a:gd name="T13" fmla="*/ 22 h 595"/>
              <a:gd name="T14" fmla="*/ 506 w 1154"/>
              <a:gd name="T15" fmla="*/ 29 h 595"/>
              <a:gd name="T16" fmla="*/ 558 w 1154"/>
              <a:gd name="T17" fmla="*/ 35 h 595"/>
              <a:gd name="T18" fmla="*/ 609 w 1154"/>
              <a:gd name="T19" fmla="*/ 45 h 595"/>
              <a:gd name="T20" fmla="*/ 677 w 1154"/>
              <a:gd name="T21" fmla="*/ 55 h 595"/>
              <a:gd name="T22" fmla="*/ 726 w 1154"/>
              <a:gd name="T23" fmla="*/ 64 h 595"/>
              <a:gd name="T24" fmla="*/ 771 w 1154"/>
              <a:gd name="T25" fmla="*/ 77 h 595"/>
              <a:gd name="T26" fmla="*/ 830 w 1154"/>
              <a:gd name="T27" fmla="*/ 90 h 595"/>
              <a:gd name="T28" fmla="*/ 869 w 1154"/>
              <a:gd name="T29" fmla="*/ 103 h 595"/>
              <a:gd name="T30" fmla="*/ 908 w 1154"/>
              <a:gd name="T31" fmla="*/ 113 h 595"/>
              <a:gd name="T32" fmla="*/ 956 w 1154"/>
              <a:gd name="T33" fmla="*/ 132 h 595"/>
              <a:gd name="T34" fmla="*/ 989 w 1154"/>
              <a:gd name="T35" fmla="*/ 145 h 595"/>
              <a:gd name="T36" fmla="*/ 1018 w 1154"/>
              <a:gd name="T37" fmla="*/ 158 h 595"/>
              <a:gd name="T38" fmla="*/ 1053 w 1154"/>
              <a:gd name="T39" fmla="*/ 178 h 595"/>
              <a:gd name="T40" fmla="*/ 1076 w 1154"/>
              <a:gd name="T41" fmla="*/ 191 h 595"/>
              <a:gd name="T42" fmla="*/ 1095 w 1154"/>
              <a:gd name="T43" fmla="*/ 207 h 595"/>
              <a:gd name="T44" fmla="*/ 1118 w 1154"/>
              <a:gd name="T45" fmla="*/ 226 h 595"/>
              <a:gd name="T46" fmla="*/ 1131 w 1154"/>
              <a:gd name="T47" fmla="*/ 242 h 595"/>
              <a:gd name="T48" fmla="*/ 1141 w 1154"/>
              <a:gd name="T49" fmla="*/ 255 h 595"/>
              <a:gd name="T50" fmla="*/ 1151 w 1154"/>
              <a:gd name="T51" fmla="*/ 278 h 595"/>
              <a:gd name="T52" fmla="*/ 1154 w 1154"/>
              <a:gd name="T53" fmla="*/ 294 h 595"/>
              <a:gd name="T54" fmla="*/ 1154 w 1154"/>
              <a:gd name="T55" fmla="*/ 307 h 595"/>
              <a:gd name="T56" fmla="*/ 1147 w 1154"/>
              <a:gd name="T57" fmla="*/ 323 h 595"/>
              <a:gd name="T58" fmla="*/ 1138 w 1154"/>
              <a:gd name="T59" fmla="*/ 346 h 595"/>
              <a:gd name="T60" fmla="*/ 1128 w 1154"/>
              <a:gd name="T61" fmla="*/ 359 h 595"/>
              <a:gd name="T62" fmla="*/ 1115 w 1154"/>
              <a:gd name="T63" fmla="*/ 375 h 595"/>
              <a:gd name="T64" fmla="*/ 1089 w 1154"/>
              <a:gd name="T65" fmla="*/ 394 h 595"/>
              <a:gd name="T66" fmla="*/ 1070 w 1154"/>
              <a:gd name="T67" fmla="*/ 411 h 595"/>
              <a:gd name="T68" fmla="*/ 1044 w 1154"/>
              <a:gd name="T69" fmla="*/ 424 h 595"/>
              <a:gd name="T70" fmla="*/ 1008 w 1154"/>
              <a:gd name="T71" fmla="*/ 443 h 595"/>
              <a:gd name="T72" fmla="*/ 979 w 1154"/>
              <a:gd name="T73" fmla="*/ 456 h 595"/>
              <a:gd name="T74" fmla="*/ 943 w 1154"/>
              <a:gd name="T75" fmla="*/ 469 h 595"/>
              <a:gd name="T76" fmla="*/ 895 w 1154"/>
              <a:gd name="T77" fmla="*/ 485 h 595"/>
              <a:gd name="T78" fmla="*/ 856 w 1154"/>
              <a:gd name="T79" fmla="*/ 498 h 595"/>
              <a:gd name="T80" fmla="*/ 814 w 1154"/>
              <a:gd name="T81" fmla="*/ 511 h 595"/>
              <a:gd name="T82" fmla="*/ 755 w 1154"/>
              <a:gd name="T83" fmla="*/ 524 h 595"/>
              <a:gd name="T84" fmla="*/ 710 w 1154"/>
              <a:gd name="T85" fmla="*/ 534 h 595"/>
              <a:gd name="T86" fmla="*/ 661 w 1154"/>
              <a:gd name="T87" fmla="*/ 543 h 595"/>
              <a:gd name="T88" fmla="*/ 609 w 1154"/>
              <a:gd name="T89" fmla="*/ 553 h 595"/>
              <a:gd name="T90" fmla="*/ 541 w 1154"/>
              <a:gd name="T91" fmla="*/ 563 h 595"/>
              <a:gd name="T92" fmla="*/ 486 w 1154"/>
              <a:gd name="T93" fmla="*/ 569 h 595"/>
              <a:gd name="T94" fmla="*/ 431 w 1154"/>
              <a:gd name="T95" fmla="*/ 576 h 595"/>
              <a:gd name="T96" fmla="*/ 357 w 1154"/>
              <a:gd name="T97" fmla="*/ 582 h 595"/>
              <a:gd name="T98" fmla="*/ 298 w 1154"/>
              <a:gd name="T99" fmla="*/ 589 h 595"/>
              <a:gd name="T100" fmla="*/ 240 w 1154"/>
              <a:gd name="T101" fmla="*/ 592 h 595"/>
              <a:gd name="T102" fmla="*/ 159 w 1154"/>
              <a:gd name="T103" fmla="*/ 595 h 595"/>
              <a:gd name="T104" fmla="*/ 101 w 1154"/>
              <a:gd name="T105" fmla="*/ 595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4"/>
              <a:gd name="T160" fmla="*/ 0 h 595"/>
              <a:gd name="T161" fmla="*/ 1154 w 1154"/>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4" h="595">
                <a:moveTo>
                  <a:pt x="0" y="0"/>
                </a:moveTo>
                <a:lnTo>
                  <a:pt x="20" y="0"/>
                </a:lnTo>
                <a:lnTo>
                  <a:pt x="39" y="0"/>
                </a:lnTo>
                <a:lnTo>
                  <a:pt x="58" y="0"/>
                </a:lnTo>
                <a:lnTo>
                  <a:pt x="81" y="0"/>
                </a:lnTo>
                <a:lnTo>
                  <a:pt x="101" y="0"/>
                </a:lnTo>
                <a:lnTo>
                  <a:pt x="120" y="0"/>
                </a:lnTo>
                <a:lnTo>
                  <a:pt x="139" y="0"/>
                </a:lnTo>
                <a:lnTo>
                  <a:pt x="159" y="3"/>
                </a:lnTo>
                <a:lnTo>
                  <a:pt x="178" y="3"/>
                </a:lnTo>
                <a:lnTo>
                  <a:pt x="201" y="3"/>
                </a:lnTo>
                <a:lnTo>
                  <a:pt x="220" y="3"/>
                </a:lnTo>
                <a:lnTo>
                  <a:pt x="240" y="6"/>
                </a:lnTo>
                <a:lnTo>
                  <a:pt x="259" y="6"/>
                </a:lnTo>
                <a:lnTo>
                  <a:pt x="279" y="6"/>
                </a:lnTo>
                <a:lnTo>
                  <a:pt x="298" y="9"/>
                </a:lnTo>
                <a:lnTo>
                  <a:pt x="318" y="9"/>
                </a:lnTo>
                <a:lnTo>
                  <a:pt x="337" y="13"/>
                </a:lnTo>
                <a:lnTo>
                  <a:pt x="357" y="13"/>
                </a:lnTo>
                <a:lnTo>
                  <a:pt x="376" y="16"/>
                </a:lnTo>
                <a:lnTo>
                  <a:pt x="395" y="16"/>
                </a:lnTo>
                <a:lnTo>
                  <a:pt x="412" y="19"/>
                </a:lnTo>
                <a:lnTo>
                  <a:pt x="431" y="19"/>
                </a:lnTo>
                <a:lnTo>
                  <a:pt x="451" y="22"/>
                </a:lnTo>
                <a:lnTo>
                  <a:pt x="470" y="25"/>
                </a:lnTo>
                <a:lnTo>
                  <a:pt x="486" y="25"/>
                </a:lnTo>
                <a:lnTo>
                  <a:pt x="506" y="29"/>
                </a:lnTo>
                <a:lnTo>
                  <a:pt x="522" y="32"/>
                </a:lnTo>
                <a:lnTo>
                  <a:pt x="541" y="35"/>
                </a:lnTo>
                <a:lnTo>
                  <a:pt x="558" y="35"/>
                </a:lnTo>
                <a:lnTo>
                  <a:pt x="577" y="38"/>
                </a:lnTo>
                <a:lnTo>
                  <a:pt x="593" y="42"/>
                </a:lnTo>
                <a:lnTo>
                  <a:pt x="609" y="45"/>
                </a:lnTo>
                <a:lnTo>
                  <a:pt x="629" y="48"/>
                </a:lnTo>
                <a:lnTo>
                  <a:pt x="645" y="51"/>
                </a:lnTo>
                <a:lnTo>
                  <a:pt x="661" y="51"/>
                </a:lnTo>
                <a:lnTo>
                  <a:pt x="677" y="55"/>
                </a:lnTo>
                <a:lnTo>
                  <a:pt x="694" y="58"/>
                </a:lnTo>
                <a:lnTo>
                  <a:pt x="710" y="61"/>
                </a:lnTo>
                <a:lnTo>
                  <a:pt x="726" y="64"/>
                </a:lnTo>
                <a:lnTo>
                  <a:pt x="742" y="68"/>
                </a:lnTo>
                <a:lnTo>
                  <a:pt x="755" y="71"/>
                </a:lnTo>
                <a:lnTo>
                  <a:pt x="771" y="77"/>
                </a:lnTo>
                <a:lnTo>
                  <a:pt x="788" y="80"/>
                </a:lnTo>
                <a:lnTo>
                  <a:pt x="801" y="84"/>
                </a:lnTo>
                <a:lnTo>
                  <a:pt x="814" y="87"/>
                </a:lnTo>
                <a:lnTo>
                  <a:pt x="830" y="90"/>
                </a:lnTo>
                <a:lnTo>
                  <a:pt x="843" y="93"/>
                </a:lnTo>
                <a:lnTo>
                  <a:pt x="856" y="97"/>
                </a:lnTo>
                <a:lnTo>
                  <a:pt x="869" y="103"/>
                </a:lnTo>
                <a:lnTo>
                  <a:pt x="882" y="106"/>
                </a:lnTo>
                <a:lnTo>
                  <a:pt x="895" y="110"/>
                </a:lnTo>
                <a:lnTo>
                  <a:pt x="908" y="113"/>
                </a:lnTo>
                <a:lnTo>
                  <a:pt x="920" y="119"/>
                </a:lnTo>
                <a:lnTo>
                  <a:pt x="933" y="123"/>
                </a:lnTo>
                <a:lnTo>
                  <a:pt x="943" y="126"/>
                </a:lnTo>
                <a:lnTo>
                  <a:pt x="956" y="132"/>
                </a:lnTo>
                <a:lnTo>
                  <a:pt x="966" y="136"/>
                </a:lnTo>
                <a:lnTo>
                  <a:pt x="979" y="139"/>
                </a:lnTo>
                <a:lnTo>
                  <a:pt x="989" y="145"/>
                </a:lnTo>
                <a:lnTo>
                  <a:pt x="998" y="148"/>
                </a:lnTo>
                <a:lnTo>
                  <a:pt x="1008" y="152"/>
                </a:lnTo>
                <a:lnTo>
                  <a:pt x="1018" y="158"/>
                </a:lnTo>
                <a:lnTo>
                  <a:pt x="1027" y="161"/>
                </a:lnTo>
                <a:lnTo>
                  <a:pt x="1037" y="168"/>
                </a:lnTo>
                <a:lnTo>
                  <a:pt x="1044" y="171"/>
                </a:lnTo>
                <a:lnTo>
                  <a:pt x="1053" y="178"/>
                </a:lnTo>
                <a:lnTo>
                  <a:pt x="1060" y="181"/>
                </a:lnTo>
                <a:lnTo>
                  <a:pt x="1070" y="187"/>
                </a:lnTo>
                <a:lnTo>
                  <a:pt x="1076" y="191"/>
                </a:lnTo>
                <a:lnTo>
                  <a:pt x="1083" y="197"/>
                </a:lnTo>
                <a:lnTo>
                  <a:pt x="1089" y="200"/>
                </a:lnTo>
                <a:lnTo>
                  <a:pt x="1095" y="207"/>
                </a:lnTo>
                <a:lnTo>
                  <a:pt x="1102" y="210"/>
                </a:lnTo>
                <a:lnTo>
                  <a:pt x="1108" y="216"/>
                </a:lnTo>
                <a:lnTo>
                  <a:pt x="1115" y="220"/>
                </a:lnTo>
                <a:lnTo>
                  <a:pt x="1118" y="226"/>
                </a:lnTo>
                <a:lnTo>
                  <a:pt x="1125" y="229"/>
                </a:lnTo>
                <a:lnTo>
                  <a:pt x="1128" y="236"/>
                </a:lnTo>
                <a:lnTo>
                  <a:pt x="1131" y="242"/>
                </a:lnTo>
                <a:lnTo>
                  <a:pt x="1134" y="246"/>
                </a:lnTo>
                <a:lnTo>
                  <a:pt x="1138" y="252"/>
                </a:lnTo>
                <a:lnTo>
                  <a:pt x="1141" y="255"/>
                </a:lnTo>
                <a:lnTo>
                  <a:pt x="1144" y="262"/>
                </a:lnTo>
                <a:lnTo>
                  <a:pt x="1147" y="268"/>
                </a:lnTo>
                <a:lnTo>
                  <a:pt x="1147" y="271"/>
                </a:lnTo>
                <a:lnTo>
                  <a:pt x="1151" y="278"/>
                </a:lnTo>
                <a:lnTo>
                  <a:pt x="1151" y="281"/>
                </a:lnTo>
                <a:lnTo>
                  <a:pt x="1154" y="288"/>
                </a:lnTo>
                <a:lnTo>
                  <a:pt x="1154" y="294"/>
                </a:lnTo>
                <a:lnTo>
                  <a:pt x="1154" y="297"/>
                </a:lnTo>
                <a:lnTo>
                  <a:pt x="1154" y="304"/>
                </a:lnTo>
                <a:lnTo>
                  <a:pt x="1154" y="307"/>
                </a:lnTo>
                <a:lnTo>
                  <a:pt x="1151" y="314"/>
                </a:lnTo>
                <a:lnTo>
                  <a:pt x="1151" y="320"/>
                </a:lnTo>
                <a:lnTo>
                  <a:pt x="1147" y="323"/>
                </a:lnTo>
                <a:lnTo>
                  <a:pt x="1147" y="330"/>
                </a:lnTo>
                <a:lnTo>
                  <a:pt x="1144" y="336"/>
                </a:lnTo>
                <a:lnTo>
                  <a:pt x="1141" y="339"/>
                </a:lnTo>
                <a:lnTo>
                  <a:pt x="1138" y="346"/>
                </a:lnTo>
                <a:lnTo>
                  <a:pt x="1134" y="349"/>
                </a:lnTo>
                <a:lnTo>
                  <a:pt x="1131" y="356"/>
                </a:lnTo>
                <a:lnTo>
                  <a:pt x="1128" y="359"/>
                </a:lnTo>
                <a:lnTo>
                  <a:pt x="1125" y="365"/>
                </a:lnTo>
                <a:lnTo>
                  <a:pt x="1118" y="372"/>
                </a:lnTo>
                <a:lnTo>
                  <a:pt x="1115" y="375"/>
                </a:lnTo>
                <a:lnTo>
                  <a:pt x="1108" y="382"/>
                </a:lnTo>
                <a:lnTo>
                  <a:pt x="1102" y="385"/>
                </a:lnTo>
                <a:lnTo>
                  <a:pt x="1095" y="391"/>
                </a:lnTo>
                <a:lnTo>
                  <a:pt x="1089" y="394"/>
                </a:lnTo>
                <a:lnTo>
                  <a:pt x="1083" y="401"/>
                </a:lnTo>
                <a:lnTo>
                  <a:pt x="1076" y="404"/>
                </a:lnTo>
                <a:lnTo>
                  <a:pt x="1070" y="411"/>
                </a:lnTo>
                <a:lnTo>
                  <a:pt x="1060" y="414"/>
                </a:lnTo>
                <a:lnTo>
                  <a:pt x="1053" y="420"/>
                </a:lnTo>
                <a:lnTo>
                  <a:pt x="1044" y="424"/>
                </a:lnTo>
                <a:lnTo>
                  <a:pt x="1037" y="430"/>
                </a:lnTo>
                <a:lnTo>
                  <a:pt x="1027" y="433"/>
                </a:lnTo>
                <a:lnTo>
                  <a:pt x="1018" y="440"/>
                </a:lnTo>
                <a:lnTo>
                  <a:pt x="1008" y="443"/>
                </a:lnTo>
                <a:lnTo>
                  <a:pt x="998" y="449"/>
                </a:lnTo>
                <a:lnTo>
                  <a:pt x="989" y="453"/>
                </a:lnTo>
                <a:lnTo>
                  <a:pt x="979" y="456"/>
                </a:lnTo>
                <a:lnTo>
                  <a:pt x="966" y="462"/>
                </a:lnTo>
                <a:lnTo>
                  <a:pt x="956" y="466"/>
                </a:lnTo>
                <a:lnTo>
                  <a:pt x="943" y="469"/>
                </a:lnTo>
                <a:lnTo>
                  <a:pt x="933" y="475"/>
                </a:lnTo>
                <a:lnTo>
                  <a:pt x="920" y="479"/>
                </a:lnTo>
                <a:lnTo>
                  <a:pt x="908" y="482"/>
                </a:lnTo>
                <a:lnTo>
                  <a:pt x="895" y="485"/>
                </a:lnTo>
                <a:lnTo>
                  <a:pt x="882" y="492"/>
                </a:lnTo>
                <a:lnTo>
                  <a:pt x="869" y="495"/>
                </a:lnTo>
                <a:lnTo>
                  <a:pt x="856" y="498"/>
                </a:lnTo>
                <a:lnTo>
                  <a:pt x="843" y="501"/>
                </a:lnTo>
                <a:lnTo>
                  <a:pt x="830" y="508"/>
                </a:lnTo>
                <a:lnTo>
                  <a:pt x="814" y="511"/>
                </a:lnTo>
                <a:lnTo>
                  <a:pt x="801" y="514"/>
                </a:lnTo>
                <a:lnTo>
                  <a:pt x="788" y="517"/>
                </a:lnTo>
                <a:lnTo>
                  <a:pt x="771" y="521"/>
                </a:lnTo>
                <a:lnTo>
                  <a:pt x="755" y="524"/>
                </a:lnTo>
                <a:lnTo>
                  <a:pt x="742" y="527"/>
                </a:lnTo>
                <a:lnTo>
                  <a:pt x="726" y="530"/>
                </a:lnTo>
                <a:lnTo>
                  <a:pt x="710" y="534"/>
                </a:lnTo>
                <a:lnTo>
                  <a:pt x="694" y="537"/>
                </a:lnTo>
                <a:lnTo>
                  <a:pt x="677" y="540"/>
                </a:lnTo>
                <a:lnTo>
                  <a:pt x="661" y="543"/>
                </a:lnTo>
                <a:lnTo>
                  <a:pt x="645" y="547"/>
                </a:lnTo>
                <a:lnTo>
                  <a:pt x="629" y="550"/>
                </a:lnTo>
                <a:lnTo>
                  <a:pt x="609" y="553"/>
                </a:lnTo>
                <a:lnTo>
                  <a:pt x="593" y="556"/>
                </a:lnTo>
                <a:lnTo>
                  <a:pt x="577" y="556"/>
                </a:lnTo>
                <a:lnTo>
                  <a:pt x="558" y="560"/>
                </a:lnTo>
                <a:lnTo>
                  <a:pt x="541" y="563"/>
                </a:lnTo>
                <a:lnTo>
                  <a:pt x="522" y="566"/>
                </a:lnTo>
                <a:lnTo>
                  <a:pt x="506" y="566"/>
                </a:lnTo>
                <a:lnTo>
                  <a:pt x="486" y="569"/>
                </a:lnTo>
                <a:lnTo>
                  <a:pt x="470" y="572"/>
                </a:lnTo>
                <a:lnTo>
                  <a:pt x="451" y="572"/>
                </a:lnTo>
                <a:lnTo>
                  <a:pt x="431" y="576"/>
                </a:lnTo>
                <a:lnTo>
                  <a:pt x="412" y="579"/>
                </a:lnTo>
                <a:lnTo>
                  <a:pt x="395" y="579"/>
                </a:lnTo>
                <a:lnTo>
                  <a:pt x="376" y="582"/>
                </a:lnTo>
                <a:lnTo>
                  <a:pt x="357" y="582"/>
                </a:lnTo>
                <a:lnTo>
                  <a:pt x="337" y="585"/>
                </a:lnTo>
                <a:lnTo>
                  <a:pt x="318" y="585"/>
                </a:lnTo>
                <a:lnTo>
                  <a:pt x="298" y="589"/>
                </a:lnTo>
                <a:lnTo>
                  <a:pt x="279" y="589"/>
                </a:lnTo>
                <a:lnTo>
                  <a:pt x="259" y="589"/>
                </a:lnTo>
                <a:lnTo>
                  <a:pt x="240" y="592"/>
                </a:lnTo>
                <a:lnTo>
                  <a:pt x="220" y="592"/>
                </a:lnTo>
                <a:lnTo>
                  <a:pt x="201" y="592"/>
                </a:lnTo>
                <a:lnTo>
                  <a:pt x="178" y="595"/>
                </a:lnTo>
                <a:lnTo>
                  <a:pt x="159" y="595"/>
                </a:lnTo>
                <a:lnTo>
                  <a:pt x="139" y="595"/>
                </a:lnTo>
                <a:lnTo>
                  <a:pt x="120" y="595"/>
                </a:lnTo>
                <a:lnTo>
                  <a:pt x="101" y="595"/>
                </a:lnTo>
                <a:lnTo>
                  <a:pt x="0" y="297"/>
                </a:lnTo>
                <a:lnTo>
                  <a:pt x="0" y="0"/>
                </a:lnTo>
                <a:close/>
              </a:path>
            </a:pathLst>
          </a:custGeom>
          <a:solidFill>
            <a:schemeClr val="accent1"/>
          </a:solidFill>
          <a:ln w="13">
            <a:noFill/>
            <a:prstDash val="solid"/>
            <a:round/>
            <a:headEnd/>
            <a:tailEnd/>
          </a:ln>
        </p:spPr>
        <p:txBody>
          <a:bodyPr/>
          <a:lstStyle/>
          <a:p>
            <a:endParaRPr lang="el-GR" sz="1400"/>
          </a:p>
        </p:txBody>
      </p:sp>
      <p:sp>
        <p:nvSpPr>
          <p:cNvPr id="81931" name="Freeform 36"/>
          <p:cNvSpPr>
            <a:spLocks/>
          </p:cNvSpPr>
          <p:nvPr/>
        </p:nvSpPr>
        <p:spPr bwMode="auto">
          <a:xfrm>
            <a:off x="1644686" y="1937928"/>
            <a:ext cx="961224" cy="348070"/>
          </a:xfrm>
          <a:custGeom>
            <a:avLst/>
            <a:gdLst>
              <a:gd name="T0" fmla="*/ 1193 w 1254"/>
              <a:gd name="T1" fmla="*/ 301 h 621"/>
              <a:gd name="T2" fmla="*/ 1135 w 1254"/>
              <a:gd name="T3" fmla="*/ 301 h 621"/>
              <a:gd name="T4" fmla="*/ 1073 w 1254"/>
              <a:gd name="T5" fmla="*/ 301 h 621"/>
              <a:gd name="T6" fmla="*/ 992 w 1254"/>
              <a:gd name="T7" fmla="*/ 298 h 621"/>
              <a:gd name="T8" fmla="*/ 934 w 1254"/>
              <a:gd name="T9" fmla="*/ 294 h 621"/>
              <a:gd name="T10" fmla="*/ 875 w 1254"/>
              <a:gd name="T11" fmla="*/ 291 h 621"/>
              <a:gd name="T12" fmla="*/ 817 w 1254"/>
              <a:gd name="T13" fmla="*/ 288 h 621"/>
              <a:gd name="T14" fmla="*/ 739 w 1254"/>
              <a:gd name="T15" fmla="*/ 281 h 621"/>
              <a:gd name="T16" fmla="*/ 684 w 1254"/>
              <a:gd name="T17" fmla="*/ 275 h 621"/>
              <a:gd name="T18" fmla="*/ 629 w 1254"/>
              <a:gd name="T19" fmla="*/ 268 h 621"/>
              <a:gd name="T20" fmla="*/ 558 w 1254"/>
              <a:gd name="T21" fmla="*/ 259 h 621"/>
              <a:gd name="T22" fmla="*/ 509 w 1254"/>
              <a:gd name="T23" fmla="*/ 249 h 621"/>
              <a:gd name="T24" fmla="*/ 460 w 1254"/>
              <a:gd name="T25" fmla="*/ 239 h 621"/>
              <a:gd name="T26" fmla="*/ 396 w 1254"/>
              <a:gd name="T27" fmla="*/ 226 h 621"/>
              <a:gd name="T28" fmla="*/ 350 w 1254"/>
              <a:gd name="T29" fmla="*/ 217 h 621"/>
              <a:gd name="T30" fmla="*/ 308 w 1254"/>
              <a:gd name="T31" fmla="*/ 204 h 621"/>
              <a:gd name="T32" fmla="*/ 269 w 1254"/>
              <a:gd name="T33" fmla="*/ 194 h 621"/>
              <a:gd name="T34" fmla="*/ 221 w 1254"/>
              <a:gd name="T35" fmla="*/ 178 h 621"/>
              <a:gd name="T36" fmla="*/ 185 w 1254"/>
              <a:gd name="T37" fmla="*/ 165 h 621"/>
              <a:gd name="T38" fmla="*/ 153 w 1254"/>
              <a:gd name="T39" fmla="*/ 152 h 621"/>
              <a:gd name="T40" fmla="*/ 117 w 1254"/>
              <a:gd name="T41" fmla="*/ 132 h 621"/>
              <a:gd name="T42" fmla="*/ 91 w 1254"/>
              <a:gd name="T43" fmla="*/ 116 h 621"/>
              <a:gd name="T44" fmla="*/ 68 w 1254"/>
              <a:gd name="T45" fmla="*/ 103 h 621"/>
              <a:gd name="T46" fmla="*/ 46 w 1254"/>
              <a:gd name="T47" fmla="*/ 84 h 621"/>
              <a:gd name="T48" fmla="*/ 29 w 1254"/>
              <a:gd name="T49" fmla="*/ 68 h 621"/>
              <a:gd name="T50" fmla="*/ 16 w 1254"/>
              <a:gd name="T51" fmla="*/ 52 h 621"/>
              <a:gd name="T52" fmla="*/ 7 w 1254"/>
              <a:gd name="T53" fmla="*/ 39 h 621"/>
              <a:gd name="T54" fmla="*/ 0 w 1254"/>
              <a:gd name="T55" fmla="*/ 16 h 621"/>
              <a:gd name="T56" fmla="*/ 0 w 1254"/>
              <a:gd name="T57" fmla="*/ 0 h 621"/>
              <a:gd name="T58" fmla="*/ 0 w 1254"/>
              <a:gd name="T59" fmla="*/ 336 h 621"/>
              <a:gd name="T60" fmla="*/ 7 w 1254"/>
              <a:gd name="T61" fmla="*/ 353 h 621"/>
              <a:gd name="T62" fmla="*/ 13 w 1254"/>
              <a:gd name="T63" fmla="*/ 369 h 621"/>
              <a:gd name="T64" fmla="*/ 29 w 1254"/>
              <a:gd name="T65" fmla="*/ 388 h 621"/>
              <a:gd name="T66" fmla="*/ 46 w 1254"/>
              <a:gd name="T67" fmla="*/ 404 h 621"/>
              <a:gd name="T68" fmla="*/ 62 w 1254"/>
              <a:gd name="T69" fmla="*/ 417 h 621"/>
              <a:gd name="T70" fmla="*/ 85 w 1254"/>
              <a:gd name="T71" fmla="*/ 433 h 621"/>
              <a:gd name="T72" fmla="*/ 117 w 1254"/>
              <a:gd name="T73" fmla="*/ 453 h 621"/>
              <a:gd name="T74" fmla="*/ 143 w 1254"/>
              <a:gd name="T75" fmla="*/ 466 h 621"/>
              <a:gd name="T76" fmla="*/ 175 w 1254"/>
              <a:gd name="T77" fmla="*/ 479 h 621"/>
              <a:gd name="T78" fmla="*/ 221 w 1254"/>
              <a:gd name="T79" fmla="*/ 498 h 621"/>
              <a:gd name="T80" fmla="*/ 256 w 1254"/>
              <a:gd name="T81" fmla="*/ 508 h 621"/>
              <a:gd name="T82" fmla="*/ 295 w 1254"/>
              <a:gd name="T83" fmla="*/ 521 h 621"/>
              <a:gd name="T84" fmla="*/ 350 w 1254"/>
              <a:gd name="T85" fmla="*/ 537 h 621"/>
              <a:gd name="T86" fmla="*/ 396 w 1254"/>
              <a:gd name="T87" fmla="*/ 547 h 621"/>
              <a:gd name="T88" fmla="*/ 444 w 1254"/>
              <a:gd name="T89" fmla="*/ 556 h 621"/>
              <a:gd name="T90" fmla="*/ 493 w 1254"/>
              <a:gd name="T91" fmla="*/ 566 h 621"/>
              <a:gd name="T92" fmla="*/ 558 w 1254"/>
              <a:gd name="T93" fmla="*/ 579 h 621"/>
              <a:gd name="T94" fmla="*/ 613 w 1254"/>
              <a:gd name="T95" fmla="*/ 586 h 621"/>
              <a:gd name="T96" fmla="*/ 665 w 1254"/>
              <a:gd name="T97" fmla="*/ 592 h 621"/>
              <a:gd name="T98" fmla="*/ 739 w 1254"/>
              <a:gd name="T99" fmla="*/ 602 h 621"/>
              <a:gd name="T100" fmla="*/ 797 w 1254"/>
              <a:gd name="T101" fmla="*/ 605 h 621"/>
              <a:gd name="T102" fmla="*/ 856 w 1254"/>
              <a:gd name="T103" fmla="*/ 611 h 621"/>
              <a:gd name="T104" fmla="*/ 934 w 1254"/>
              <a:gd name="T105" fmla="*/ 615 h 621"/>
              <a:gd name="T106" fmla="*/ 992 w 1254"/>
              <a:gd name="T107" fmla="*/ 618 h 621"/>
              <a:gd name="T108" fmla="*/ 1054 w 1254"/>
              <a:gd name="T109" fmla="*/ 618 h 621"/>
              <a:gd name="T110" fmla="*/ 1112 w 1254"/>
              <a:gd name="T111" fmla="*/ 621 h 621"/>
              <a:gd name="T112" fmla="*/ 1193 w 1254"/>
              <a:gd name="T113" fmla="*/ 621 h 621"/>
              <a:gd name="T114" fmla="*/ 1254 w 1254"/>
              <a:gd name="T115" fmla="*/ 618 h 6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4"/>
              <a:gd name="T175" fmla="*/ 0 h 621"/>
              <a:gd name="T176" fmla="*/ 1254 w 1254"/>
              <a:gd name="T177" fmla="*/ 621 h 6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4" h="621">
                <a:moveTo>
                  <a:pt x="1254" y="298"/>
                </a:moveTo>
                <a:lnTo>
                  <a:pt x="1235" y="301"/>
                </a:lnTo>
                <a:lnTo>
                  <a:pt x="1212" y="301"/>
                </a:lnTo>
                <a:lnTo>
                  <a:pt x="1193" y="301"/>
                </a:lnTo>
                <a:lnTo>
                  <a:pt x="1173" y="301"/>
                </a:lnTo>
                <a:lnTo>
                  <a:pt x="1154" y="301"/>
                </a:lnTo>
                <a:lnTo>
                  <a:pt x="1135" y="301"/>
                </a:lnTo>
                <a:lnTo>
                  <a:pt x="1112" y="301"/>
                </a:lnTo>
                <a:lnTo>
                  <a:pt x="1092" y="301"/>
                </a:lnTo>
                <a:lnTo>
                  <a:pt x="1073" y="301"/>
                </a:lnTo>
                <a:lnTo>
                  <a:pt x="1054" y="298"/>
                </a:lnTo>
                <a:lnTo>
                  <a:pt x="1034" y="298"/>
                </a:lnTo>
                <a:lnTo>
                  <a:pt x="1011" y="298"/>
                </a:lnTo>
                <a:lnTo>
                  <a:pt x="992" y="298"/>
                </a:lnTo>
                <a:lnTo>
                  <a:pt x="972" y="298"/>
                </a:lnTo>
                <a:lnTo>
                  <a:pt x="953" y="294"/>
                </a:lnTo>
                <a:lnTo>
                  <a:pt x="934" y="294"/>
                </a:lnTo>
                <a:lnTo>
                  <a:pt x="914" y="294"/>
                </a:lnTo>
                <a:lnTo>
                  <a:pt x="895" y="291"/>
                </a:lnTo>
                <a:lnTo>
                  <a:pt x="875" y="291"/>
                </a:lnTo>
                <a:lnTo>
                  <a:pt x="856" y="291"/>
                </a:lnTo>
                <a:lnTo>
                  <a:pt x="836" y="288"/>
                </a:lnTo>
                <a:lnTo>
                  <a:pt x="817" y="288"/>
                </a:lnTo>
                <a:lnTo>
                  <a:pt x="797" y="285"/>
                </a:lnTo>
                <a:lnTo>
                  <a:pt x="778" y="285"/>
                </a:lnTo>
                <a:lnTo>
                  <a:pt x="759" y="281"/>
                </a:lnTo>
                <a:lnTo>
                  <a:pt x="739" y="281"/>
                </a:lnTo>
                <a:lnTo>
                  <a:pt x="720" y="278"/>
                </a:lnTo>
                <a:lnTo>
                  <a:pt x="704" y="275"/>
                </a:lnTo>
                <a:lnTo>
                  <a:pt x="684" y="275"/>
                </a:lnTo>
                <a:lnTo>
                  <a:pt x="665" y="272"/>
                </a:lnTo>
                <a:lnTo>
                  <a:pt x="648" y="268"/>
                </a:lnTo>
                <a:lnTo>
                  <a:pt x="629" y="268"/>
                </a:lnTo>
                <a:lnTo>
                  <a:pt x="613" y="265"/>
                </a:lnTo>
                <a:lnTo>
                  <a:pt x="593" y="262"/>
                </a:lnTo>
                <a:lnTo>
                  <a:pt x="577" y="259"/>
                </a:lnTo>
                <a:lnTo>
                  <a:pt x="558" y="259"/>
                </a:lnTo>
                <a:lnTo>
                  <a:pt x="541" y="255"/>
                </a:lnTo>
                <a:lnTo>
                  <a:pt x="525" y="252"/>
                </a:lnTo>
                <a:lnTo>
                  <a:pt x="509" y="249"/>
                </a:lnTo>
                <a:lnTo>
                  <a:pt x="493" y="246"/>
                </a:lnTo>
                <a:lnTo>
                  <a:pt x="473" y="242"/>
                </a:lnTo>
                <a:lnTo>
                  <a:pt x="460" y="239"/>
                </a:lnTo>
                <a:lnTo>
                  <a:pt x="444" y="236"/>
                </a:lnTo>
                <a:lnTo>
                  <a:pt x="428" y="233"/>
                </a:lnTo>
                <a:lnTo>
                  <a:pt x="412" y="230"/>
                </a:lnTo>
                <a:lnTo>
                  <a:pt x="396" y="226"/>
                </a:lnTo>
                <a:lnTo>
                  <a:pt x="383" y="223"/>
                </a:lnTo>
                <a:lnTo>
                  <a:pt x="366" y="220"/>
                </a:lnTo>
                <a:lnTo>
                  <a:pt x="350" y="217"/>
                </a:lnTo>
                <a:lnTo>
                  <a:pt x="337" y="213"/>
                </a:lnTo>
                <a:lnTo>
                  <a:pt x="324" y="210"/>
                </a:lnTo>
                <a:lnTo>
                  <a:pt x="308" y="204"/>
                </a:lnTo>
                <a:lnTo>
                  <a:pt x="295" y="200"/>
                </a:lnTo>
                <a:lnTo>
                  <a:pt x="282" y="197"/>
                </a:lnTo>
                <a:lnTo>
                  <a:pt x="269" y="194"/>
                </a:lnTo>
                <a:lnTo>
                  <a:pt x="256" y="187"/>
                </a:lnTo>
                <a:lnTo>
                  <a:pt x="243" y="184"/>
                </a:lnTo>
                <a:lnTo>
                  <a:pt x="230" y="181"/>
                </a:lnTo>
                <a:lnTo>
                  <a:pt x="221" y="178"/>
                </a:lnTo>
                <a:lnTo>
                  <a:pt x="208" y="171"/>
                </a:lnTo>
                <a:lnTo>
                  <a:pt x="198" y="168"/>
                </a:lnTo>
                <a:lnTo>
                  <a:pt x="185" y="165"/>
                </a:lnTo>
                <a:lnTo>
                  <a:pt x="175" y="158"/>
                </a:lnTo>
                <a:lnTo>
                  <a:pt x="166" y="155"/>
                </a:lnTo>
                <a:lnTo>
                  <a:pt x="153" y="152"/>
                </a:lnTo>
                <a:lnTo>
                  <a:pt x="143" y="145"/>
                </a:lnTo>
                <a:lnTo>
                  <a:pt x="133" y="142"/>
                </a:lnTo>
                <a:lnTo>
                  <a:pt x="127" y="136"/>
                </a:lnTo>
                <a:lnTo>
                  <a:pt x="117" y="132"/>
                </a:lnTo>
                <a:lnTo>
                  <a:pt x="107" y="126"/>
                </a:lnTo>
                <a:lnTo>
                  <a:pt x="101" y="123"/>
                </a:lnTo>
                <a:lnTo>
                  <a:pt x="91" y="116"/>
                </a:lnTo>
                <a:lnTo>
                  <a:pt x="85" y="113"/>
                </a:lnTo>
                <a:lnTo>
                  <a:pt x="75" y="107"/>
                </a:lnTo>
                <a:lnTo>
                  <a:pt x="68" y="103"/>
                </a:lnTo>
                <a:lnTo>
                  <a:pt x="62" y="97"/>
                </a:lnTo>
                <a:lnTo>
                  <a:pt x="55" y="94"/>
                </a:lnTo>
                <a:lnTo>
                  <a:pt x="49" y="87"/>
                </a:lnTo>
                <a:lnTo>
                  <a:pt x="46" y="84"/>
                </a:lnTo>
                <a:lnTo>
                  <a:pt x="39" y="77"/>
                </a:lnTo>
                <a:lnTo>
                  <a:pt x="33" y="74"/>
                </a:lnTo>
                <a:lnTo>
                  <a:pt x="29" y="68"/>
                </a:lnTo>
                <a:lnTo>
                  <a:pt x="26" y="61"/>
                </a:lnTo>
                <a:lnTo>
                  <a:pt x="20" y="58"/>
                </a:lnTo>
                <a:lnTo>
                  <a:pt x="16" y="52"/>
                </a:lnTo>
                <a:lnTo>
                  <a:pt x="13" y="48"/>
                </a:lnTo>
                <a:lnTo>
                  <a:pt x="10" y="42"/>
                </a:lnTo>
                <a:lnTo>
                  <a:pt x="7" y="39"/>
                </a:lnTo>
                <a:lnTo>
                  <a:pt x="7" y="32"/>
                </a:lnTo>
                <a:lnTo>
                  <a:pt x="4" y="26"/>
                </a:lnTo>
                <a:lnTo>
                  <a:pt x="4" y="22"/>
                </a:lnTo>
                <a:lnTo>
                  <a:pt x="0" y="16"/>
                </a:lnTo>
                <a:lnTo>
                  <a:pt x="0" y="9"/>
                </a:lnTo>
                <a:lnTo>
                  <a:pt x="0" y="6"/>
                </a:lnTo>
                <a:lnTo>
                  <a:pt x="0" y="0"/>
                </a:lnTo>
                <a:lnTo>
                  <a:pt x="0" y="320"/>
                </a:lnTo>
                <a:lnTo>
                  <a:pt x="0" y="327"/>
                </a:lnTo>
                <a:lnTo>
                  <a:pt x="0" y="330"/>
                </a:lnTo>
                <a:lnTo>
                  <a:pt x="0" y="336"/>
                </a:lnTo>
                <a:lnTo>
                  <a:pt x="4" y="343"/>
                </a:lnTo>
                <a:lnTo>
                  <a:pt x="4" y="346"/>
                </a:lnTo>
                <a:lnTo>
                  <a:pt x="7" y="353"/>
                </a:lnTo>
                <a:lnTo>
                  <a:pt x="7" y="359"/>
                </a:lnTo>
                <a:lnTo>
                  <a:pt x="10" y="362"/>
                </a:lnTo>
                <a:lnTo>
                  <a:pt x="13" y="369"/>
                </a:lnTo>
                <a:lnTo>
                  <a:pt x="16" y="372"/>
                </a:lnTo>
                <a:lnTo>
                  <a:pt x="20" y="378"/>
                </a:lnTo>
                <a:lnTo>
                  <a:pt x="26" y="382"/>
                </a:lnTo>
                <a:lnTo>
                  <a:pt x="29" y="388"/>
                </a:lnTo>
                <a:lnTo>
                  <a:pt x="33" y="395"/>
                </a:lnTo>
                <a:lnTo>
                  <a:pt x="39" y="398"/>
                </a:lnTo>
                <a:lnTo>
                  <a:pt x="46" y="404"/>
                </a:lnTo>
                <a:lnTo>
                  <a:pt x="49" y="408"/>
                </a:lnTo>
                <a:lnTo>
                  <a:pt x="55" y="414"/>
                </a:lnTo>
                <a:lnTo>
                  <a:pt x="62" y="417"/>
                </a:lnTo>
                <a:lnTo>
                  <a:pt x="68" y="424"/>
                </a:lnTo>
                <a:lnTo>
                  <a:pt x="75" y="427"/>
                </a:lnTo>
                <a:lnTo>
                  <a:pt x="85" y="433"/>
                </a:lnTo>
                <a:lnTo>
                  <a:pt x="91" y="437"/>
                </a:lnTo>
                <a:lnTo>
                  <a:pt x="101" y="443"/>
                </a:lnTo>
                <a:lnTo>
                  <a:pt x="107" y="446"/>
                </a:lnTo>
                <a:lnTo>
                  <a:pt x="117" y="453"/>
                </a:lnTo>
                <a:lnTo>
                  <a:pt x="127" y="456"/>
                </a:lnTo>
                <a:lnTo>
                  <a:pt x="133" y="463"/>
                </a:lnTo>
                <a:lnTo>
                  <a:pt x="143" y="466"/>
                </a:lnTo>
                <a:lnTo>
                  <a:pt x="153" y="472"/>
                </a:lnTo>
                <a:lnTo>
                  <a:pt x="166" y="476"/>
                </a:lnTo>
                <a:lnTo>
                  <a:pt x="175" y="479"/>
                </a:lnTo>
                <a:lnTo>
                  <a:pt x="185" y="485"/>
                </a:lnTo>
                <a:lnTo>
                  <a:pt x="198" y="488"/>
                </a:lnTo>
                <a:lnTo>
                  <a:pt x="208" y="492"/>
                </a:lnTo>
                <a:lnTo>
                  <a:pt x="221" y="498"/>
                </a:lnTo>
                <a:lnTo>
                  <a:pt x="230" y="501"/>
                </a:lnTo>
                <a:lnTo>
                  <a:pt x="243" y="505"/>
                </a:lnTo>
                <a:lnTo>
                  <a:pt x="256" y="508"/>
                </a:lnTo>
                <a:lnTo>
                  <a:pt x="269" y="514"/>
                </a:lnTo>
                <a:lnTo>
                  <a:pt x="282" y="518"/>
                </a:lnTo>
                <a:lnTo>
                  <a:pt x="295" y="521"/>
                </a:lnTo>
                <a:lnTo>
                  <a:pt x="308" y="524"/>
                </a:lnTo>
                <a:lnTo>
                  <a:pt x="324" y="531"/>
                </a:lnTo>
                <a:lnTo>
                  <a:pt x="337" y="534"/>
                </a:lnTo>
                <a:lnTo>
                  <a:pt x="350" y="537"/>
                </a:lnTo>
                <a:lnTo>
                  <a:pt x="366" y="540"/>
                </a:lnTo>
                <a:lnTo>
                  <a:pt x="383" y="543"/>
                </a:lnTo>
                <a:lnTo>
                  <a:pt x="396" y="547"/>
                </a:lnTo>
                <a:lnTo>
                  <a:pt x="412" y="550"/>
                </a:lnTo>
                <a:lnTo>
                  <a:pt x="428" y="553"/>
                </a:lnTo>
                <a:lnTo>
                  <a:pt x="444" y="556"/>
                </a:lnTo>
                <a:lnTo>
                  <a:pt x="460" y="560"/>
                </a:lnTo>
                <a:lnTo>
                  <a:pt x="473" y="563"/>
                </a:lnTo>
                <a:lnTo>
                  <a:pt x="493" y="566"/>
                </a:lnTo>
                <a:lnTo>
                  <a:pt x="509" y="569"/>
                </a:lnTo>
                <a:lnTo>
                  <a:pt x="525" y="573"/>
                </a:lnTo>
                <a:lnTo>
                  <a:pt x="541" y="576"/>
                </a:lnTo>
                <a:lnTo>
                  <a:pt x="558" y="579"/>
                </a:lnTo>
                <a:lnTo>
                  <a:pt x="577" y="579"/>
                </a:lnTo>
                <a:lnTo>
                  <a:pt x="593" y="582"/>
                </a:lnTo>
                <a:lnTo>
                  <a:pt x="613" y="586"/>
                </a:lnTo>
                <a:lnTo>
                  <a:pt x="629" y="589"/>
                </a:lnTo>
                <a:lnTo>
                  <a:pt x="648" y="589"/>
                </a:lnTo>
                <a:lnTo>
                  <a:pt x="665" y="592"/>
                </a:lnTo>
                <a:lnTo>
                  <a:pt x="684" y="595"/>
                </a:lnTo>
                <a:lnTo>
                  <a:pt x="704" y="595"/>
                </a:lnTo>
                <a:lnTo>
                  <a:pt x="720" y="599"/>
                </a:lnTo>
                <a:lnTo>
                  <a:pt x="739" y="602"/>
                </a:lnTo>
                <a:lnTo>
                  <a:pt x="759" y="602"/>
                </a:lnTo>
                <a:lnTo>
                  <a:pt x="778" y="605"/>
                </a:lnTo>
                <a:lnTo>
                  <a:pt x="797" y="605"/>
                </a:lnTo>
                <a:lnTo>
                  <a:pt x="817" y="608"/>
                </a:lnTo>
                <a:lnTo>
                  <a:pt x="836" y="608"/>
                </a:lnTo>
                <a:lnTo>
                  <a:pt x="856" y="611"/>
                </a:lnTo>
                <a:lnTo>
                  <a:pt x="875" y="611"/>
                </a:lnTo>
                <a:lnTo>
                  <a:pt x="895" y="611"/>
                </a:lnTo>
                <a:lnTo>
                  <a:pt x="914" y="615"/>
                </a:lnTo>
                <a:lnTo>
                  <a:pt x="934" y="615"/>
                </a:lnTo>
                <a:lnTo>
                  <a:pt x="953" y="615"/>
                </a:lnTo>
                <a:lnTo>
                  <a:pt x="972" y="618"/>
                </a:lnTo>
                <a:lnTo>
                  <a:pt x="992" y="618"/>
                </a:lnTo>
                <a:lnTo>
                  <a:pt x="1011" y="618"/>
                </a:lnTo>
                <a:lnTo>
                  <a:pt x="1034" y="618"/>
                </a:lnTo>
                <a:lnTo>
                  <a:pt x="1054" y="618"/>
                </a:lnTo>
                <a:lnTo>
                  <a:pt x="1073" y="621"/>
                </a:lnTo>
                <a:lnTo>
                  <a:pt x="1092" y="621"/>
                </a:lnTo>
                <a:lnTo>
                  <a:pt x="1112" y="621"/>
                </a:lnTo>
                <a:lnTo>
                  <a:pt x="1135" y="621"/>
                </a:lnTo>
                <a:lnTo>
                  <a:pt x="1154" y="621"/>
                </a:lnTo>
                <a:lnTo>
                  <a:pt x="1173" y="621"/>
                </a:lnTo>
                <a:lnTo>
                  <a:pt x="1193" y="621"/>
                </a:lnTo>
                <a:lnTo>
                  <a:pt x="1212" y="621"/>
                </a:lnTo>
                <a:lnTo>
                  <a:pt x="1235" y="621"/>
                </a:lnTo>
                <a:lnTo>
                  <a:pt x="1254" y="618"/>
                </a:lnTo>
                <a:lnTo>
                  <a:pt x="1254" y="298"/>
                </a:lnTo>
                <a:close/>
              </a:path>
            </a:pathLst>
          </a:custGeom>
          <a:solidFill>
            <a:schemeClr val="accent2">
              <a:lumMod val="50000"/>
            </a:schemeClr>
          </a:solidFill>
          <a:ln w="13">
            <a:noFill/>
            <a:prstDash val="solid"/>
            <a:round/>
            <a:headEnd/>
            <a:tailEnd/>
          </a:ln>
        </p:spPr>
        <p:txBody>
          <a:bodyPr/>
          <a:lstStyle/>
          <a:p>
            <a:endParaRPr lang="el-GR" sz="1400"/>
          </a:p>
        </p:txBody>
      </p:sp>
      <p:sp>
        <p:nvSpPr>
          <p:cNvPr id="81932" name="Freeform 37"/>
          <p:cNvSpPr>
            <a:spLocks/>
          </p:cNvSpPr>
          <p:nvPr/>
        </p:nvSpPr>
        <p:spPr bwMode="auto">
          <a:xfrm>
            <a:off x="1644686" y="1809013"/>
            <a:ext cx="961224" cy="297625"/>
          </a:xfrm>
          <a:custGeom>
            <a:avLst/>
            <a:gdLst>
              <a:gd name="T0" fmla="*/ 1212 w 1254"/>
              <a:gd name="T1" fmla="*/ 531 h 531"/>
              <a:gd name="T2" fmla="*/ 1154 w 1254"/>
              <a:gd name="T3" fmla="*/ 531 h 531"/>
              <a:gd name="T4" fmla="*/ 1112 w 1254"/>
              <a:gd name="T5" fmla="*/ 531 h 531"/>
              <a:gd name="T6" fmla="*/ 1054 w 1254"/>
              <a:gd name="T7" fmla="*/ 528 h 531"/>
              <a:gd name="T8" fmla="*/ 992 w 1254"/>
              <a:gd name="T9" fmla="*/ 528 h 531"/>
              <a:gd name="T10" fmla="*/ 953 w 1254"/>
              <a:gd name="T11" fmla="*/ 524 h 531"/>
              <a:gd name="T12" fmla="*/ 895 w 1254"/>
              <a:gd name="T13" fmla="*/ 521 h 531"/>
              <a:gd name="T14" fmla="*/ 836 w 1254"/>
              <a:gd name="T15" fmla="*/ 518 h 531"/>
              <a:gd name="T16" fmla="*/ 797 w 1254"/>
              <a:gd name="T17" fmla="*/ 515 h 531"/>
              <a:gd name="T18" fmla="*/ 739 w 1254"/>
              <a:gd name="T19" fmla="*/ 511 h 531"/>
              <a:gd name="T20" fmla="*/ 704 w 1254"/>
              <a:gd name="T21" fmla="*/ 505 h 531"/>
              <a:gd name="T22" fmla="*/ 648 w 1254"/>
              <a:gd name="T23" fmla="*/ 498 h 531"/>
              <a:gd name="T24" fmla="*/ 593 w 1254"/>
              <a:gd name="T25" fmla="*/ 492 h 531"/>
              <a:gd name="T26" fmla="*/ 558 w 1254"/>
              <a:gd name="T27" fmla="*/ 489 h 531"/>
              <a:gd name="T28" fmla="*/ 509 w 1254"/>
              <a:gd name="T29" fmla="*/ 479 h 531"/>
              <a:gd name="T30" fmla="*/ 460 w 1254"/>
              <a:gd name="T31" fmla="*/ 469 h 531"/>
              <a:gd name="T32" fmla="*/ 428 w 1254"/>
              <a:gd name="T33" fmla="*/ 463 h 531"/>
              <a:gd name="T34" fmla="*/ 383 w 1254"/>
              <a:gd name="T35" fmla="*/ 453 h 531"/>
              <a:gd name="T36" fmla="*/ 337 w 1254"/>
              <a:gd name="T37" fmla="*/ 443 h 531"/>
              <a:gd name="T38" fmla="*/ 308 w 1254"/>
              <a:gd name="T39" fmla="*/ 434 h 531"/>
              <a:gd name="T40" fmla="*/ 269 w 1254"/>
              <a:gd name="T41" fmla="*/ 424 h 531"/>
              <a:gd name="T42" fmla="*/ 230 w 1254"/>
              <a:gd name="T43" fmla="*/ 411 h 531"/>
              <a:gd name="T44" fmla="*/ 208 w 1254"/>
              <a:gd name="T45" fmla="*/ 401 h 531"/>
              <a:gd name="T46" fmla="*/ 175 w 1254"/>
              <a:gd name="T47" fmla="*/ 388 h 531"/>
              <a:gd name="T48" fmla="*/ 143 w 1254"/>
              <a:gd name="T49" fmla="*/ 375 h 531"/>
              <a:gd name="T50" fmla="*/ 127 w 1254"/>
              <a:gd name="T51" fmla="*/ 366 h 531"/>
              <a:gd name="T52" fmla="*/ 101 w 1254"/>
              <a:gd name="T53" fmla="*/ 353 h 531"/>
              <a:gd name="T54" fmla="*/ 85 w 1254"/>
              <a:gd name="T55" fmla="*/ 343 h 531"/>
              <a:gd name="T56" fmla="*/ 62 w 1254"/>
              <a:gd name="T57" fmla="*/ 327 h 531"/>
              <a:gd name="T58" fmla="*/ 46 w 1254"/>
              <a:gd name="T59" fmla="*/ 314 h 531"/>
              <a:gd name="T60" fmla="*/ 33 w 1254"/>
              <a:gd name="T61" fmla="*/ 304 h 531"/>
              <a:gd name="T62" fmla="*/ 20 w 1254"/>
              <a:gd name="T63" fmla="*/ 288 h 531"/>
              <a:gd name="T64" fmla="*/ 10 w 1254"/>
              <a:gd name="T65" fmla="*/ 272 h 531"/>
              <a:gd name="T66" fmla="*/ 7 w 1254"/>
              <a:gd name="T67" fmla="*/ 262 h 531"/>
              <a:gd name="T68" fmla="*/ 0 w 1254"/>
              <a:gd name="T69" fmla="*/ 246 h 531"/>
              <a:gd name="T70" fmla="*/ 0 w 1254"/>
              <a:gd name="T71" fmla="*/ 230 h 531"/>
              <a:gd name="T72" fmla="*/ 0 w 1254"/>
              <a:gd name="T73" fmla="*/ 220 h 531"/>
              <a:gd name="T74" fmla="*/ 4 w 1254"/>
              <a:gd name="T75" fmla="*/ 204 h 531"/>
              <a:gd name="T76" fmla="*/ 10 w 1254"/>
              <a:gd name="T77" fmla="*/ 188 h 531"/>
              <a:gd name="T78" fmla="*/ 16 w 1254"/>
              <a:gd name="T79" fmla="*/ 178 h 531"/>
              <a:gd name="T80" fmla="*/ 29 w 1254"/>
              <a:gd name="T81" fmla="*/ 162 h 531"/>
              <a:gd name="T82" fmla="*/ 46 w 1254"/>
              <a:gd name="T83" fmla="*/ 149 h 531"/>
              <a:gd name="T84" fmla="*/ 55 w 1254"/>
              <a:gd name="T85" fmla="*/ 139 h 531"/>
              <a:gd name="T86" fmla="*/ 75 w 1254"/>
              <a:gd name="T87" fmla="*/ 123 h 531"/>
              <a:gd name="T88" fmla="*/ 101 w 1254"/>
              <a:gd name="T89" fmla="*/ 110 h 531"/>
              <a:gd name="T90" fmla="*/ 117 w 1254"/>
              <a:gd name="T91" fmla="*/ 100 h 531"/>
              <a:gd name="T92" fmla="*/ 143 w 1254"/>
              <a:gd name="T93" fmla="*/ 84 h 531"/>
              <a:gd name="T94" fmla="*/ 166 w 1254"/>
              <a:gd name="T95" fmla="*/ 78 h 531"/>
              <a:gd name="T96" fmla="*/ 198 w 1254"/>
              <a:gd name="T97" fmla="*/ 65 h 531"/>
              <a:gd name="T98" fmla="*/ 230 w 1254"/>
              <a:gd name="T99" fmla="*/ 52 h 531"/>
              <a:gd name="T100" fmla="*/ 256 w 1254"/>
              <a:gd name="T101" fmla="*/ 42 h 531"/>
              <a:gd name="T102" fmla="*/ 295 w 1254"/>
              <a:gd name="T103" fmla="*/ 29 h 531"/>
              <a:gd name="T104" fmla="*/ 337 w 1254"/>
              <a:gd name="T105" fmla="*/ 19 h 531"/>
              <a:gd name="T106" fmla="*/ 366 w 1254"/>
              <a:gd name="T107" fmla="*/ 13 h 531"/>
              <a:gd name="T108" fmla="*/ 412 w 1254"/>
              <a:gd name="T109" fmla="*/ 0 h 5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4"/>
              <a:gd name="T166" fmla="*/ 0 h 531"/>
              <a:gd name="T167" fmla="*/ 1254 w 1254"/>
              <a:gd name="T168" fmla="*/ 531 h 5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4" h="531">
                <a:moveTo>
                  <a:pt x="1254" y="528"/>
                </a:moveTo>
                <a:lnTo>
                  <a:pt x="1235" y="531"/>
                </a:lnTo>
                <a:lnTo>
                  <a:pt x="1212" y="531"/>
                </a:lnTo>
                <a:lnTo>
                  <a:pt x="1193" y="531"/>
                </a:lnTo>
                <a:lnTo>
                  <a:pt x="1173" y="531"/>
                </a:lnTo>
                <a:lnTo>
                  <a:pt x="1154" y="531"/>
                </a:lnTo>
                <a:lnTo>
                  <a:pt x="1135" y="531"/>
                </a:lnTo>
                <a:lnTo>
                  <a:pt x="1112" y="531"/>
                </a:lnTo>
                <a:lnTo>
                  <a:pt x="1092" y="531"/>
                </a:lnTo>
                <a:lnTo>
                  <a:pt x="1073" y="531"/>
                </a:lnTo>
                <a:lnTo>
                  <a:pt x="1054" y="528"/>
                </a:lnTo>
                <a:lnTo>
                  <a:pt x="1034" y="528"/>
                </a:lnTo>
                <a:lnTo>
                  <a:pt x="1011" y="528"/>
                </a:lnTo>
                <a:lnTo>
                  <a:pt x="992" y="528"/>
                </a:lnTo>
                <a:lnTo>
                  <a:pt x="972" y="528"/>
                </a:lnTo>
                <a:lnTo>
                  <a:pt x="953" y="524"/>
                </a:lnTo>
                <a:lnTo>
                  <a:pt x="934" y="524"/>
                </a:lnTo>
                <a:lnTo>
                  <a:pt x="914" y="524"/>
                </a:lnTo>
                <a:lnTo>
                  <a:pt x="895" y="521"/>
                </a:lnTo>
                <a:lnTo>
                  <a:pt x="875" y="521"/>
                </a:lnTo>
                <a:lnTo>
                  <a:pt x="856" y="521"/>
                </a:lnTo>
                <a:lnTo>
                  <a:pt x="836" y="518"/>
                </a:lnTo>
                <a:lnTo>
                  <a:pt x="817" y="518"/>
                </a:lnTo>
                <a:lnTo>
                  <a:pt x="797" y="515"/>
                </a:lnTo>
                <a:lnTo>
                  <a:pt x="778" y="515"/>
                </a:lnTo>
                <a:lnTo>
                  <a:pt x="759" y="511"/>
                </a:lnTo>
                <a:lnTo>
                  <a:pt x="739" y="511"/>
                </a:lnTo>
                <a:lnTo>
                  <a:pt x="720" y="508"/>
                </a:lnTo>
                <a:lnTo>
                  <a:pt x="704" y="505"/>
                </a:lnTo>
                <a:lnTo>
                  <a:pt x="684" y="505"/>
                </a:lnTo>
                <a:lnTo>
                  <a:pt x="665" y="502"/>
                </a:lnTo>
                <a:lnTo>
                  <a:pt x="648" y="498"/>
                </a:lnTo>
                <a:lnTo>
                  <a:pt x="629" y="498"/>
                </a:lnTo>
                <a:lnTo>
                  <a:pt x="613" y="495"/>
                </a:lnTo>
                <a:lnTo>
                  <a:pt x="593" y="492"/>
                </a:lnTo>
                <a:lnTo>
                  <a:pt x="577" y="489"/>
                </a:lnTo>
                <a:lnTo>
                  <a:pt x="558" y="489"/>
                </a:lnTo>
                <a:lnTo>
                  <a:pt x="541" y="485"/>
                </a:lnTo>
                <a:lnTo>
                  <a:pt x="525" y="482"/>
                </a:lnTo>
                <a:lnTo>
                  <a:pt x="509" y="479"/>
                </a:lnTo>
                <a:lnTo>
                  <a:pt x="493" y="476"/>
                </a:lnTo>
                <a:lnTo>
                  <a:pt x="473" y="472"/>
                </a:lnTo>
                <a:lnTo>
                  <a:pt x="460" y="469"/>
                </a:lnTo>
                <a:lnTo>
                  <a:pt x="444" y="466"/>
                </a:lnTo>
                <a:lnTo>
                  <a:pt x="428" y="463"/>
                </a:lnTo>
                <a:lnTo>
                  <a:pt x="412" y="460"/>
                </a:lnTo>
                <a:lnTo>
                  <a:pt x="396" y="456"/>
                </a:lnTo>
                <a:lnTo>
                  <a:pt x="383" y="453"/>
                </a:lnTo>
                <a:lnTo>
                  <a:pt x="366" y="450"/>
                </a:lnTo>
                <a:lnTo>
                  <a:pt x="350" y="447"/>
                </a:lnTo>
                <a:lnTo>
                  <a:pt x="337" y="443"/>
                </a:lnTo>
                <a:lnTo>
                  <a:pt x="324" y="440"/>
                </a:lnTo>
                <a:lnTo>
                  <a:pt x="308" y="434"/>
                </a:lnTo>
                <a:lnTo>
                  <a:pt x="295" y="430"/>
                </a:lnTo>
                <a:lnTo>
                  <a:pt x="282" y="427"/>
                </a:lnTo>
                <a:lnTo>
                  <a:pt x="269" y="424"/>
                </a:lnTo>
                <a:lnTo>
                  <a:pt x="256" y="417"/>
                </a:lnTo>
                <a:lnTo>
                  <a:pt x="243" y="414"/>
                </a:lnTo>
                <a:lnTo>
                  <a:pt x="230" y="411"/>
                </a:lnTo>
                <a:lnTo>
                  <a:pt x="221" y="408"/>
                </a:lnTo>
                <a:lnTo>
                  <a:pt x="208" y="401"/>
                </a:lnTo>
                <a:lnTo>
                  <a:pt x="198" y="398"/>
                </a:lnTo>
                <a:lnTo>
                  <a:pt x="185" y="395"/>
                </a:lnTo>
                <a:lnTo>
                  <a:pt x="175" y="388"/>
                </a:lnTo>
                <a:lnTo>
                  <a:pt x="166" y="385"/>
                </a:lnTo>
                <a:lnTo>
                  <a:pt x="153" y="382"/>
                </a:lnTo>
                <a:lnTo>
                  <a:pt x="143" y="375"/>
                </a:lnTo>
                <a:lnTo>
                  <a:pt x="133" y="372"/>
                </a:lnTo>
                <a:lnTo>
                  <a:pt x="127" y="366"/>
                </a:lnTo>
                <a:lnTo>
                  <a:pt x="117" y="362"/>
                </a:lnTo>
                <a:lnTo>
                  <a:pt x="107" y="356"/>
                </a:lnTo>
                <a:lnTo>
                  <a:pt x="101" y="353"/>
                </a:lnTo>
                <a:lnTo>
                  <a:pt x="91" y="346"/>
                </a:lnTo>
                <a:lnTo>
                  <a:pt x="85" y="343"/>
                </a:lnTo>
                <a:lnTo>
                  <a:pt x="75" y="337"/>
                </a:lnTo>
                <a:lnTo>
                  <a:pt x="68" y="333"/>
                </a:lnTo>
                <a:lnTo>
                  <a:pt x="62" y="327"/>
                </a:lnTo>
                <a:lnTo>
                  <a:pt x="55" y="324"/>
                </a:lnTo>
                <a:lnTo>
                  <a:pt x="49" y="317"/>
                </a:lnTo>
                <a:lnTo>
                  <a:pt x="46" y="314"/>
                </a:lnTo>
                <a:lnTo>
                  <a:pt x="39" y="307"/>
                </a:lnTo>
                <a:lnTo>
                  <a:pt x="33" y="304"/>
                </a:lnTo>
                <a:lnTo>
                  <a:pt x="29" y="298"/>
                </a:lnTo>
                <a:lnTo>
                  <a:pt x="26" y="291"/>
                </a:lnTo>
                <a:lnTo>
                  <a:pt x="20" y="288"/>
                </a:lnTo>
                <a:lnTo>
                  <a:pt x="16" y="282"/>
                </a:lnTo>
                <a:lnTo>
                  <a:pt x="13" y="278"/>
                </a:lnTo>
                <a:lnTo>
                  <a:pt x="10" y="272"/>
                </a:lnTo>
                <a:lnTo>
                  <a:pt x="7" y="269"/>
                </a:lnTo>
                <a:lnTo>
                  <a:pt x="7" y="262"/>
                </a:lnTo>
                <a:lnTo>
                  <a:pt x="4" y="256"/>
                </a:lnTo>
                <a:lnTo>
                  <a:pt x="4" y="252"/>
                </a:lnTo>
                <a:lnTo>
                  <a:pt x="0" y="246"/>
                </a:lnTo>
                <a:lnTo>
                  <a:pt x="0" y="239"/>
                </a:lnTo>
                <a:lnTo>
                  <a:pt x="0" y="236"/>
                </a:lnTo>
                <a:lnTo>
                  <a:pt x="0" y="230"/>
                </a:lnTo>
                <a:lnTo>
                  <a:pt x="0" y="226"/>
                </a:lnTo>
                <a:lnTo>
                  <a:pt x="0" y="220"/>
                </a:lnTo>
                <a:lnTo>
                  <a:pt x="0" y="214"/>
                </a:lnTo>
                <a:lnTo>
                  <a:pt x="4" y="210"/>
                </a:lnTo>
                <a:lnTo>
                  <a:pt x="4" y="204"/>
                </a:lnTo>
                <a:lnTo>
                  <a:pt x="7" y="201"/>
                </a:lnTo>
                <a:lnTo>
                  <a:pt x="7" y="194"/>
                </a:lnTo>
                <a:lnTo>
                  <a:pt x="10" y="188"/>
                </a:lnTo>
                <a:lnTo>
                  <a:pt x="13" y="184"/>
                </a:lnTo>
                <a:lnTo>
                  <a:pt x="16" y="178"/>
                </a:lnTo>
                <a:lnTo>
                  <a:pt x="20" y="175"/>
                </a:lnTo>
                <a:lnTo>
                  <a:pt x="26" y="168"/>
                </a:lnTo>
                <a:lnTo>
                  <a:pt x="29" y="162"/>
                </a:lnTo>
                <a:lnTo>
                  <a:pt x="33" y="159"/>
                </a:lnTo>
                <a:lnTo>
                  <a:pt x="39" y="152"/>
                </a:lnTo>
                <a:lnTo>
                  <a:pt x="46" y="149"/>
                </a:lnTo>
                <a:lnTo>
                  <a:pt x="49" y="142"/>
                </a:lnTo>
                <a:lnTo>
                  <a:pt x="55" y="139"/>
                </a:lnTo>
                <a:lnTo>
                  <a:pt x="62" y="133"/>
                </a:lnTo>
                <a:lnTo>
                  <a:pt x="68" y="129"/>
                </a:lnTo>
                <a:lnTo>
                  <a:pt x="75" y="123"/>
                </a:lnTo>
                <a:lnTo>
                  <a:pt x="85" y="120"/>
                </a:lnTo>
                <a:lnTo>
                  <a:pt x="91" y="113"/>
                </a:lnTo>
                <a:lnTo>
                  <a:pt x="101" y="110"/>
                </a:lnTo>
                <a:lnTo>
                  <a:pt x="107" y="103"/>
                </a:lnTo>
                <a:lnTo>
                  <a:pt x="117" y="100"/>
                </a:lnTo>
                <a:lnTo>
                  <a:pt x="127" y="94"/>
                </a:lnTo>
                <a:lnTo>
                  <a:pt x="133" y="91"/>
                </a:lnTo>
                <a:lnTo>
                  <a:pt x="143" y="84"/>
                </a:lnTo>
                <a:lnTo>
                  <a:pt x="153" y="81"/>
                </a:lnTo>
                <a:lnTo>
                  <a:pt x="166" y="78"/>
                </a:lnTo>
                <a:lnTo>
                  <a:pt x="175" y="71"/>
                </a:lnTo>
                <a:lnTo>
                  <a:pt x="185" y="68"/>
                </a:lnTo>
                <a:lnTo>
                  <a:pt x="198" y="65"/>
                </a:lnTo>
                <a:lnTo>
                  <a:pt x="208" y="58"/>
                </a:lnTo>
                <a:lnTo>
                  <a:pt x="221" y="55"/>
                </a:lnTo>
                <a:lnTo>
                  <a:pt x="230" y="52"/>
                </a:lnTo>
                <a:lnTo>
                  <a:pt x="243" y="45"/>
                </a:lnTo>
                <a:lnTo>
                  <a:pt x="256" y="42"/>
                </a:lnTo>
                <a:lnTo>
                  <a:pt x="269" y="39"/>
                </a:lnTo>
                <a:lnTo>
                  <a:pt x="282" y="36"/>
                </a:lnTo>
                <a:lnTo>
                  <a:pt x="295" y="29"/>
                </a:lnTo>
                <a:lnTo>
                  <a:pt x="308" y="26"/>
                </a:lnTo>
                <a:lnTo>
                  <a:pt x="324" y="23"/>
                </a:lnTo>
                <a:lnTo>
                  <a:pt x="337" y="19"/>
                </a:lnTo>
                <a:lnTo>
                  <a:pt x="350" y="16"/>
                </a:lnTo>
                <a:lnTo>
                  <a:pt x="366" y="13"/>
                </a:lnTo>
                <a:lnTo>
                  <a:pt x="383" y="10"/>
                </a:lnTo>
                <a:lnTo>
                  <a:pt x="396" y="3"/>
                </a:lnTo>
                <a:lnTo>
                  <a:pt x="412" y="0"/>
                </a:lnTo>
                <a:lnTo>
                  <a:pt x="1154" y="230"/>
                </a:lnTo>
                <a:lnTo>
                  <a:pt x="1254" y="528"/>
                </a:lnTo>
                <a:close/>
              </a:path>
            </a:pathLst>
          </a:custGeom>
          <a:solidFill>
            <a:srgbClr val="990033"/>
          </a:solidFill>
          <a:ln w="13">
            <a:noFill/>
            <a:prstDash val="solid"/>
            <a:round/>
            <a:headEnd/>
            <a:tailEnd/>
          </a:ln>
        </p:spPr>
        <p:txBody>
          <a:bodyPr/>
          <a:lstStyle/>
          <a:p>
            <a:endParaRPr lang="el-GR" sz="1400"/>
          </a:p>
        </p:txBody>
      </p:sp>
      <p:sp>
        <p:nvSpPr>
          <p:cNvPr id="81933" name="Rectangle 38"/>
          <p:cNvSpPr>
            <a:spLocks noChangeArrowheads="1"/>
          </p:cNvSpPr>
          <p:nvPr/>
        </p:nvSpPr>
        <p:spPr bwMode="auto">
          <a:xfrm>
            <a:off x="2911794" y="1136965"/>
            <a:ext cx="494944" cy="276999"/>
          </a:xfrm>
          <a:prstGeom prst="rect">
            <a:avLst/>
          </a:prstGeom>
          <a:noFill/>
          <a:ln w="9525">
            <a:noFill/>
            <a:miter lim="800000"/>
            <a:headEnd/>
            <a:tailEnd/>
          </a:ln>
        </p:spPr>
        <p:txBody>
          <a:bodyPr wrap="none" lIns="0" tIns="0" rIns="0" bIns="0">
            <a:spAutoFit/>
          </a:bodyPr>
          <a:lstStyle/>
          <a:p>
            <a:r>
              <a:rPr lang="el-GR" b="1">
                <a:solidFill>
                  <a:srgbClr val="000000"/>
                </a:solidFill>
              </a:rPr>
              <a:t>ΗΛΟΙ</a:t>
            </a:r>
            <a:endParaRPr lang="el-GR" sz="2800"/>
          </a:p>
        </p:txBody>
      </p:sp>
      <p:sp>
        <p:nvSpPr>
          <p:cNvPr id="81935" name="Rectangle 40"/>
          <p:cNvSpPr>
            <a:spLocks noChangeArrowheads="1"/>
          </p:cNvSpPr>
          <p:nvPr/>
        </p:nvSpPr>
        <p:spPr bwMode="auto">
          <a:xfrm>
            <a:off x="859533" y="2234351"/>
            <a:ext cx="1099725" cy="215444"/>
          </a:xfrm>
          <a:prstGeom prst="rect">
            <a:avLst/>
          </a:prstGeom>
          <a:noFill/>
          <a:ln w="9525">
            <a:noFill/>
            <a:miter lim="800000"/>
            <a:headEnd/>
            <a:tailEnd/>
          </a:ln>
        </p:spPr>
        <p:txBody>
          <a:bodyPr wrap="none" lIns="0" tIns="0" rIns="0" bIns="0">
            <a:spAutoFit/>
          </a:bodyPr>
          <a:lstStyle/>
          <a:p>
            <a:r>
              <a:rPr lang="en-US" sz="1400" dirty="0">
                <a:solidFill>
                  <a:srgbClr val="000000"/>
                </a:solidFill>
              </a:rPr>
              <a:t>29 </a:t>
            </a:r>
            <a:r>
              <a:rPr lang="el-GR" sz="1400" dirty="0">
                <a:solidFill>
                  <a:srgbClr val="000000"/>
                </a:solidFill>
              </a:rPr>
              <a:t>αντικείμενα</a:t>
            </a:r>
            <a:endParaRPr lang="el-GR" sz="1400" dirty="0"/>
          </a:p>
        </p:txBody>
      </p:sp>
      <p:sp>
        <p:nvSpPr>
          <p:cNvPr id="81937" name="Rectangle 42"/>
          <p:cNvSpPr>
            <a:spLocks noChangeArrowheads="1"/>
          </p:cNvSpPr>
          <p:nvPr/>
        </p:nvSpPr>
        <p:spPr bwMode="auto">
          <a:xfrm>
            <a:off x="1621121" y="1470853"/>
            <a:ext cx="1008353" cy="215444"/>
          </a:xfrm>
          <a:prstGeom prst="rect">
            <a:avLst/>
          </a:prstGeom>
          <a:noFill/>
          <a:ln w="9525">
            <a:noFill/>
            <a:miter lim="800000"/>
            <a:headEnd/>
            <a:tailEnd/>
          </a:ln>
        </p:spPr>
        <p:txBody>
          <a:bodyPr wrap="none" lIns="0" tIns="0" rIns="0" bIns="0">
            <a:spAutoFit/>
          </a:bodyPr>
          <a:lstStyle/>
          <a:p>
            <a:r>
              <a:rPr lang="en-US" sz="1400">
                <a:solidFill>
                  <a:srgbClr val="000000"/>
                </a:solidFill>
              </a:rPr>
              <a:t>8 </a:t>
            </a:r>
            <a:r>
              <a:rPr lang="el-GR" sz="1400">
                <a:solidFill>
                  <a:srgbClr val="000000"/>
                </a:solidFill>
              </a:rPr>
              <a:t>αντικείμενα</a:t>
            </a:r>
            <a:endParaRPr lang="el-GR" sz="1400"/>
          </a:p>
        </p:txBody>
      </p:sp>
      <p:sp>
        <p:nvSpPr>
          <p:cNvPr id="81939" name="Rectangle 44"/>
          <p:cNvSpPr>
            <a:spLocks noChangeArrowheads="1"/>
          </p:cNvSpPr>
          <p:nvPr/>
        </p:nvSpPr>
        <p:spPr bwMode="auto">
          <a:xfrm>
            <a:off x="4048513" y="1836477"/>
            <a:ext cx="1099725" cy="215444"/>
          </a:xfrm>
          <a:prstGeom prst="rect">
            <a:avLst/>
          </a:prstGeom>
          <a:noFill/>
          <a:ln w="9525">
            <a:noFill/>
            <a:miter lim="800000"/>
            <a:headEnd/>
            <a:tailEnd/>
          </a:ln>
        </p:spPr>
        <p:txBody>
          <a:bodyPr wrap="none" lIns="0" tIns="0" rIns="0" bIns="0">
            <a:spAutoFit/>
          </a:bodyPr>
          <a:lstStyle/>
          <a:p>
            <a:r>
              <a:rPr lang="en-US" sz="1400">
                <a:solidFill>
                  <a:srgbClr val="000000"/>
                </a:solidFill>
              </a:rPr>
              <a:t>35 </a:t>
            </a:r>
            <a:r>
              <a:rPr lang="el-GR" sz="1400">
                <a:solidFill>
                  <a:srgbClr val="000000"/>
                </a:solidFill>
              </a:rPr>
              <a:t>αντικείμενα</a:t>
            </a:r>
            <a:endParaRPr lang="el-GR" sz="1400"/>
          </a:p>
        </p:txBody>
      </p:sp>
      <p:sp>
        <p:nvSpPr>
          <p:cNvPr id="81941" name="Rectangle 46"/>
          <p:cNvSpPr>
            <a:spLocks noChangeArrowheads="1"/>
          </p:cNvSpPr>
          <p:nvPr/>
        </p:nvSpPr>
        <p:spPr bwMode="auto">
          <a:xfrm>
            <a:off x="5895690" y="2324532"/>
            <a:ext cx="434495" cy="394613"/>
          </a:xfrm>
          <a:prstGeom prst="rect">
            <a:avLst/>
          </a:prstGeom>
          <a:solidFill>
            <a:schemeClr val="accent1"/>
          </a:solidFill>
          <a:ln w="13">
            <a:noFill/>
            <a:miter lim="800000"/>
            <a:headEnd/>
            <a:tailEnd/>
          </a:ln>
        </p:spPr>
        <p:txBody>
          <a:bodyPr/>
          <a:lstStyle/>
          <a:p>
            <a:endParaRPr lang="el-GR"/>
          </a:p>
        </p:txBody>
      </p:sp>
      <p:sp>
        <p:nvSpPr>
          <p:cNvPr id="81942" name="Rectangle 47"/>
          <p:cNvSpPr>
            <a:spLocks noChangeArrowheads="1"/>
          </p:cNvSpPr>
          <p:nvPr/>
        </p:nvSpPr>
        <p:spPr bwMode="auto">
          <a:xfrm>
            <a:off x="6446773" y="2414116"/>
            <a:ext cx="1736886" cy="215444"/>
          </a:xfrm>
          <a:prstGeom prst="rect">
            <a:avLst/>
          </a:prstGeom>
          <a:noFill/>
          <a:ln w="9525">
            <a:noFill/>
            <a:miter lim="800000"/>
            <a:headEnd/>
            <a:tailEnd/>
          </a:ln>
        </p:spPr>
        <p:txBody>
          <a:bodyPr wrap="none" lIns="0" tIns="0" rIns="0" bIns="0">
            <a:spAutoFit/>
          </a:bodyPr>
          <a:lstStyle/>
          <a:p>
            <a:r>
              <a:rPr lang="el-GR" sz="1400" dirty="0">
                <a:solidFill>
                  <a:srgbClr val="000000"/>
                </a:solidFill>
              </a:rPr>
              <a:t>Χρειάζονται συντήρηση</a:t>
            </a:r>
            <a:endParaRPr lang="el-GR" sz="3200" dirty="0"/>
          </a:p>
        </p:txBody>
      </p:sp>
      <p:sp>
        <p:nvSpPr>
          <p:cNvPr id="81943" name="Rectangle 48"/>
          <p:cNvSpPr>
            <a:spLocks noChangeArrowheads="1"/>
          </p:cNvSpPr>
          <p:nvPr/>
        </p:nvSpPr>
        <p:spPr bwMode="auto">
          <a:xfrm>
            <a:off x="5895690" y="2861668"/>
            <a:ext cx="434495" cy="397675"/>
          </a:xfrm>
          <a:prstGeom prst="rect">
            <a:avLst/>
          </a:prstGeom>
          <a:solidFill>
            <a:srgbClr val="990033"/>
          </a:solidFill>
          <a:ln w="13">
            <a:noFill/>
            <a:miter lim="800000"/>
            <a:headEnd/>
            <a:tailEnd/>
          </a:ln>
        </p:spPr>
        <p:txBody>
          <a:bodyPr/>
          <a:lstStyle/>
          <a:p>
            <a:endParaRPr lang="el-GR"/>
          </a:p>
        </p:txBody>
      </p:sp>
      <p:sp>
        <p:nvSpPr>
          <p:cNvPr id="81944" name="Rectangle 49"/>
          <p:cNvSpPr>
            <a:spLocks noChangeArrowheads="1"/>
          </p:cNvSpPr>
          <p:nvPr/>
        </p:nvSpPr>
        <p:spPr bwMode="auto">
          <a:xfrm>
            <a:off x="6446773" y="2952783"/>
            <a:ext cx="1191032" cy="215444"/>
          </a:xfrm>
          <a:prstGeom prst="rect">
            <a:avLst/>
          </a:prstGeom>
          <a:noFill/>
          <a:ln w="9525">
            <a:noFill/>
            <a:miter lim="800000"/>
            <a:headEnd/>
            <a:tailEnd/>
          </a:ln>
        </p:spPr>
        <p:txBody>
          <a:bodyPr wrap="none" lIns="0" tIns="0" rIns="0" bIns="0">
            <a:spAutoFit/>
          </a:bodyPr>
          <a:lstStyle/>
          <a:p>
            <a:r>
              <a:rPr lang="el-GR" sz="1400" dirty="0">
                <a:solidFill>
                  <a:srgbClr val="000000"/>
                </a:solidFill>
              </a:rPr>
              <a:t>Θα ωφελούνταν</a:t>
            </a:r>
            <a:endParaRPr lang="el-GR" sz="3200" dirty="0"/>
          </a:p>
        </p:txBody>
      </p:sp>
      <p:sp>
        <p:nvSpPr>
          <p:cNvPr id="81945" name="Rectangle 50"/>
          <p:cNvSpPr>
            <a:spLocks noChangeArrowheads="1"/>
          </p:cNvSpPr>
          <p:nvPr/>
        </p:nvSpPr>
        <p:spPr bwMode="auto">
          <a:xfrm>
            <a:off x="5895690" y="3375507"/>
            <a:ext cx="434495" cy="397675"/>
          </a:xfrm>
          <a:prstGeom prst="rect">
            <a:avLst/>
          </a:prstGeom>
          <a:solidFill>
            <a:srgbClr val="FFC000"/>
          </a:solidFill>
          <a:ln w="13">
            <a:noFill/>
            <a:miter lim="800000"/>
            <a:headEnd/>
            <a:tailEnd/>
          </a:ln>
        </p:spPr>
        <p:txBody>
          <a:bodyPr/>
          <a:lstStyle/>
          <a:p>
            <a:endParaRPr lang="el-GR"/>
          </a:p>
        </p:txBody>
      </p:sp>
      <p:sp>
        <p:nvSpPr>
          <p:cNvPr id="81946" name="Rectangle 51"/>
          <p:cNvSpPr>
            <a:spLocks noChangeArrowheads="1"/>
          </p:cNvSpPr>
          <p:nvPr/>
        </p:nvSpPr>
        <p:spPr bwMode="auto">
          <a:xfrm>
            <a:off x="6446773" y="3466622"/>
            <a:ext cx="1943674" cy="215444"/>
          </a:xfrm>
          <a:prstGeom prst="rect">
            <a:avLst/>
          </a:prstGeom>
          <a:noFill/>
          <a:ln w="9525">
            <a:noFill/>
            <a:miter lim="800000"/>
            <a:headEnd/>
            <a:tailEnd/>
          </a:ln>
        </p:spPr>
        <p:txBody>
          <a:bodyPr wrap="none" lIns="0" tIns="0" rIns="0" bIns="0">
            <a:spAutoFit/>
          </a:bodyPr>
          <a:lstStyle/>
          <a:p>
            <a:r>
              <a:rPr lang="el-GR" sz="1400" dirty="0">
                <a:solidFill>
                  <a:srgbClr val="000000"/>
                </a:solidFill>
              </a:rPr>
              <a:t>Δε χρειάζονται συντήρηση</a:t>
            </a:r>
            <a:endParaRPr lang="el-GR" sz="3200" dirty="0"/>
          </a:p>
        </p:txBody>
      </p:sp>
      <p:sp>
        <p:nvSpPr>
          <p:cNvPr id="33" name="TextBox 32"/>
          <p:cNvSpPr txBox="1"/>
          <p:nvPr/>
        </p:nvSpPr>
        <p:spPr>
          <a:xfrm>
            <a:off x="6732240" y="4472250"/>
            <a:ext cx="2160240" cy="461665"/>
          </a:xfrm>
          <a:prstGeom prst="rect">
            <a:avLst/>
          </a:prstGeom>
          <a:solidFill>
            <a:schemeClr val="bg1">
              <a:lumMod val="95000"/>
            </a:schemeClr>
          </a:solidFill>
        </p:spPr>
        <p:txBody>
          <a:bodyPr wrap="square" rtlCol="0">
            <a:spAutoFit/>
          </a:bodyPr>
          <a:lstStyle/>
          <a:p>
            <a:pPr algn="r"/>
            <a:r>
              <a:rPr lang="en-US" sz="1200" dirty="0" smtClean="0">
                <a:solidFill>
                  <a:schemeClr val="tx1">
                    <a:lumMod val="75000"/>
                    <a:lumOff val="25000"/>
                  </a:schemeClr>
                </a:solidFill>
              </a:rPr>
              <a:t>© </a:t>
            </a:r>
            <a:r>
              <a:rPr lang="en-GB" sz="1200" dirty="0" smtClean="0">
                <a:solidFill>
                  <a:schemeClr val="tx1">
                    <a:lumMod val="75000"/>
                    <a:lumOff val="25000"/>
                  </a:schemeClr>
                </a:solidFill>
              </a:rPr>
              <a:t>PROMET Project </a:t>
            </a:r>
            <a:r>
              <a:rPr lang="el-GR" sz="1200" dirty="0" smtClean="0">
                <a:solidFill>
                  <a:schemeClr val="tx1">
                    <a:lumMod val="75000"/>
                    <a:lumOff val="25000"/>
                  </a:schemeClr>
                </a:solidFill>
              </a:rPr>
              <a:t>ΤΕΙ ΑΘΗΝΑΣ (Μ.Γιαννουλάκη)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29030850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Παράδειγμα - Χάλκινα καρφιά</a:t>
            </a:r>
          </a:p>
        </p:txBody>
      </p:sp>
      <p:graphicFrame>
        <p:nvGraphicFramePr>
          <p:cNvPr id="2" name="Table 1"/>
          <p:cNvGraphicFramePr>
            <a:graphicFrameLocks noGrp="1"/>
          </p:cNvGraphicFramePr>
          <p:nvPr>
            <p:extLst>
              <p:ext uri="{D42A27DB-BD31-4B8C-83A1-F6EECF244321}">
                <p14:modId xmlns:p14="http://schemas.microsoft.com/office/powerpoint/2010/main" val="472791342"/>
              </p:ext>
            </p:extLst>
          </p:nvPr>
        </p:nvGraphicFramePr>
        <p:xfrm>
          <a:off x="0" y="915568"/>
          <a:ext cx="9143999" cy="4262750"/>
        </p:xfrm>
        <a:graphic>
          <a:graphicData uri="http://schemas.openxmlformats.org/drawingml/2006/table">
            <a:tbl>
              <a:tblPr>
                <a:tableStyleId>{5C22544A-7EE6-4342-B048-85BDC9FD1C3A}</a:tableStyleId>
              </a:tblPr>
              <a:tblGrid>
                <a:gridCol w="1691680"/>
                <a:gridCol w="1296144"/>
                <a:gridCol w="936104"/>
                <a:gridCol w="2241670"/>
                <a:gridCol w="967213"/>
                <a:gridCol w="997917"/>
                <a:gridCol w="1013271"/>
              </a:tblGrid>
              <a:tr h="162613">
                <a:tc>
                  <a:txBody>
                    <a:bodyPr/>
                    <a:lstStyle/>
                    <a:p>
                      <a:pPr>
                        <a:lnSpc>
                          <a:spcPct val="100000"/>
                        </a:lnSpc>
                        <a:spcBef>
                          <a:spcPts val="0"/>
                        </a:spcBef>
                        <a:spcAft>
                          <a:spcPts val="0"/>
                        </a:spcAft>
                      </a:pPr>
                      <a:r>
                        <a:rPr lang="en-US" sz="1000" dirty="0">
                          <a:effectLst/>
                        </a:rPr>
                        <a:t> </a:t>
                      </a:r>
                      <a:endParaRPr lang="el-GR" sz="1000" dirty="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n-US"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n-US"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n-US" sz="1000" dirty="0">
                          <a:effectLst/>
                        </a:rPr>
                        <a:t> </a:t>
                      </a:r>
                      <a:endParaRPr lang="el-GR" sz="1000" dirty="0">
                        <a:solidFill>
                          <a:srgbClr val="000000"/>
                        </a:solidFill>
                        <a:effectLst/>
                        <a:latin typeface="Courier New"/>
                        <a:ea typeface="Courier New"/>
                      </a:endParaRPr>
                    </a:p>
                  </a:txBody>
                  <a:tcPr marL="6350" marR="6350" marT="0" marB="0" anchor="ctr"/>
                </a:tc>
                <a:tc gridSpan="2">
                  <a:txBody>
                    <a:bodyPr/>
                    <a:lstStyle/>
                    <a:p>
                      <a:pPr algn="ctr"/>
                      <a:r>
                        <a:rPr lang="el-GR" sz="1000" dirty="0" smtClean="0">
                          <a:solidFill>
                            <a:srgbClr val="000000"/>
                          </a:solidFill>
                        </a:rPr>
                        <a:t>Προϊόντα Διάβρωσης</a:t>
                      </a:r>
                      <a:endParaRPr lang="el-GR" sz="1000" dirty="0"/>
                    </a:p>
                  </a:txBody>
                  <a:tcPr marL="6350" marR="6350" marT="0" marB="0" anchor="ctr"/>
                </a:tc>
                <a:tc hMerge="1">
                  <a:txBody>
                    <a:bodyPr/>
                    <a:lstStyle/>
                    <a:p>
                      <a:endParaRPr lang="el-GR"/>
                    </a:p>
                  </a:txBody>
                  <a:tcP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r>
              <a:tr h="197425">
                <a:tc>
                  <a:txBody>
                    <a:bodyPr/>
                    <a:lstStyle/>
                    <a:p>
                      <a:pPr marL="76200" algn="l">
                        <a:lnSpc>
                          <a:spcPct val="100000"/>
                        </a:lnSpc>
                        <a:spcBef>
                          <a:spcPts val="0"/>
                        </a:spcBef>
                        <a:spcAft>
                          <a:spcPts val="0"/>
                        </a:spcAft>
                      </a:pPr>
                      <a:r>
                        <a:rPr lang="el-GR" sz="1000" spc="-5" dirty="0" smtClean="0">
                          <a:effectLst/>
                        </a:rPr>
                        <a:t>Χρόνος μετά την Ανασκαφή</a:t>
                      </a: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R="139700" algn="r">
                        <a:lnSpc>
                          <a:spcPct val="100000"/>
                        </a:lnSpc>
                        <a:spcBef>
                          <a:spcPts val="0"/>
                        </a:spcBef>
                        <a:spcAft>
                          <a:spcPts val="0"/>
                        </a:spcAft>
                      </a:pPr>
                      <a:r>
                        <a:rPr lang="el-GR" sz="1000" spc="-5" dirty="0" smtClean="0">
                          <a:effectLst/>
                        </a:rPr>
                        <a:t>Σταθερά</a:t>
                      </a:r>
                      <a:endParaRPr lang="el-GR" sz="1000" spc="20" dirty="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5" dirty="0" smtClean="0">
                          <a:effectLst/>
                        </a:rPr>
                        <a:t>Ενεργά</a:t>
                      </a:r>
                      <a:endParaRPr lang="el-GR" sz="1000" spc="20" dirty="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5">
                          <a:effectLst/>
                        </a:rPr>
                        <a:t>Σύνολο</a:t>
                      </a:r>
                      <a:endParaRPr lang="el-GR" sz="1000" spc="20">
                        <a:effectLst/>
                        <a:latin typeface="Constantia"/>
                        <a:ea typeface="Constantia"/>
                        <a:cs typeface="Constantia"/>
                      </a:endParaRPr>
                    </a:p>
                  </a:txBody>
                  <a:tcPr marL="6350" marR="6350" marT="0" marB="0" anchor="ctr"/>
                </a:tc>
              </a:tr>
              <a:tr h="162613">
                <a:tc>
                  <a:txBody>
                    <a:bodyPr/>
                    <a:lstStyle/>
                    <a:p>
                      <a:pPr marL="76200" algn="l">
                        <a:lnSpc>
                          <a:spcPct val="100000"/>
                        </a:lnSpc>
                        <a:spcBef>
                          <a:spcPts val="0"/>
                        </a:spcBef>
                        <a:spcAft>
                          <a:spcPts val="0"/>
                        </a:spcAft>
                      </a:pPr>
                      <a:r>
                        <a:rPr lang="el-GR" sz="1000" spc="0">
                          <a:effectLst/>
                        </a:rPr>
                        <a:t>&lt;6</a:t>
                      </a:r>
                      <a:endParaRPr lang="el-GR" sz="1000" spc="2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μεταλλικού</a:t>
                      </a:r>
                      <a:endParaRPr lang="el-GR" sz="1000" spc="20">
                        <a:effectLst/>
                        <a:latin typeface="Constantia"/>
                        <a:ea typeface="Constantia"/>
                        <a:cs typeface="Constantia"/>
                      </a:endParaRPr>
                    </a:p>
                  </a:txBody>
                  <a:tcPr marL="6350" marR="6350" marT="0" marB="0" anchor="ctr"/>
                </a:tc>
                <a:tc>
                  <a:txBody>
                    <a:bodyPr/>
                    <a:lstStyle/>
                    <a:p>
                      <a:pPr marL="101600" algn="l">
                        <a:lnSpc>
                          <a:spcPct val="100000"/>
                        </a:lnSpc>
                        <a:spcBef>
                          <a:spcPts val="0"/>
                        </a:spcBef>
                        <a:spcAft>
                          <a:spcPts val="0"/>
                        </a:spcAft>
                      </a:pPr>
                      <a:r>
                        <a:rPr lang="el-GR" sz="1000" spc="-5">
                          <a:effectLst/>
                        </a:rPr>
                        <a:t>Μέταλλο</a:t>
                      </a:r>
                      <a:endParaRPr lang="el-GR" sz="1000" spc="2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10</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15</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25</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πυρήνα</a:t>
                      </a:r>
                      <a:endParaRPr lang="el-GR" sz="1000" spc="20">
                        <a:effectLst/>
                        <a:latin typeface="Constantia"/>
                        <a:ea typeface="Constantia"/>
                        <a:cs typeface="Constantia"/>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40,0%</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60,0%</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Σύνολο</a:t>
                      </a:r>
                      <a:endParaRPr lang="el-GR" sz="1000" spc="20">
                        <a:effectLst/>
                        <a:latin typeface="Constantia"/>
                        <a:ea typeface="Constantia"/>
                        <a:cs typeface="Constantia"/>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10</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15</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25</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dirty="0">
                          <a:effectLst/>
                        </a:rPr>
                        <a:t> </a:t>
                      </a:r>
                      <a:endParaRPr lang="el-GR" sz="1000" dirty="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40,0%</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60,0%</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marL="76200" algn="l">
                        <a:lnSpc>
                          <a:spcPct val="100000"/>
                        </a:lnSpc>
                        <a:spcBef>
                          <a:spcPts val="0"/>
                        </a:spcBef>
                        <a:spcAft>
                          <a:spcPts val="0"/>
                        </a:spcAft>
                      </a:pPr>
                      <a:r>
                        <a:rPr lang="el-GR" sz="1000" spc="0">
                          <a:effectLst/>
                        </a:rPr>
                        <a:t>6-10</a:t>
                      </a:r>
                      <a:endParaRPr lang="el-GR" sz="1000" spc="2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μεταλλικού</a:t>
                      </a:r>
                      <a:endParaRPr lang="el-GR" sz="1000" spc="20">
                        <a:effectLst/>
                        <a:latin typeface="Constantia"/>
                        <a:ea typeface="Constantia"/>
                        <a:cs typeface="Constantia"/>
                      </a:endParaRPr>
                    </a:p>
                  </a:txBody>
                  <a:tcPr marL="6350" marR="6350" marT="0" marB="0" anchor="ctr"/>
                </a:tc>
                <a:tc>
                  <a:txBody>
                    <a:bodyPr/>
                    <a:lstStyle/>
                    <a:p>
                      <a:pPr marL="101600" algn="l">
                        <a:lnSpc>
                          <a:spcPct val="100000"/>
                        </a:lnSpc>
                        <a:spcBef>
                          <a:spcPts val="0"/>
                        </a:spcBef>
                        <a:spcAft>
                          <a:spcPts val="0"/>
                        </a:spcAft>
                      </a:pPr>
                      <a:r>
                        <a:rPr lang="el-GR" sz="1000" dirty="0" smtClean="0">
                          <a:solidFill>
                            <a:srgbClr val="000000"/>
                          </a:solidFill>
                        </a:rPr>
                        <a:t>Λίγο </a:t>
                      </a:r>
                      <a:r>
                        <a:rPr lang="el-GR" sz="1000" spc="-5" dirty="0" smtClean="0">
                          <a:effectLst/>
                        </a:rPr>
                        <a:t>μέταλλο</a:t>
                      </a:r>
                      <a:endParaRPr lang="el-GR" sz="1000" spc="20" dirty="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0</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16</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16</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πυρήνα</a:t>
                      </a:r>
                      <a:endParaRPr lang="el-GR" sz="1000" spc="20">
                        <a:effectLst/>
                        <a:latin typeface="Constantia"/>
                        <a:ea typeface="Constantia"/>
                        <a:cs typeface="Constantia"/>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,0%</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101600" algn="l">
                        <a:lnSpc>
                          <a:spcPct val="100000"/>
                        </a:lnSpc>
                        <a:spcBef>
                          <a:spcPts val="0"/>
                        </a:spcBef>
                        <a:spcAft>
                          <a:spcPts val="0"/>
                        </a:spcAft>
                      </a:pPr>
                      <a:r>
                        <a:rPr lang="el-GR" sz="1000" spc="-5">
                          <a:effectLst/>
                        </a:rPr>
                        <a:t>Μέταλλο</a:t>
                      </a:r>
                      <a:endParaRPr lang="el-GR" sz="1000" spc="2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11</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13</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24</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45, ε%</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54,2%</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dirty="0" smtClean="0">
                          <a:effectLst/>
                        </a:rPr>
                        <a:t>Σύνολο</a:t>
                      </a:r>
                      <a:endParaRPr lang="el-GR" sz="1000" spc="20" dirty="0">
                        <a:effectLst/>
                        <a:latin typeface="Constantia"/>
                        <a:ea typeface="Constantia"/>
                        <a:cs typeface="Constantia"/>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11</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29</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40</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ιιεταλλικού πυοήνα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27,5%</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72,5%</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marL="76200" algn="l">
                        <a:lnSpc>
                          <a:spcPct val="100000"/>
                        </a:lnSpc>
                        <a:spcBef>
                          <a:spcPts val="0"/>
                        </a:spcBef>
                        <a:spcAft>
                          <a:spcPts val="0"/>
                        </a:spcAft>
                      </a:pPr>
                      <a:r>
                        <a:rPr lang="el-GR" sz="1000" spc="0">
                          <a:effectLst/>
                        </a:rPr>
                        <a:t>11-20</a:t>
                      </a:r>
                      <a:endParaRPr lang="el-GR" sz="1000" spc="2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μεταλλικού</a:t>
                      </a:r>
                      <a:endParaRPr lang="el-GR" sz="1000" spc="20">
                        <a:effectLst/>
                        <a:latin typeface="Constantia"/>
                        <a:ea typeface="Constantia"/>
                        <a:cs typeface="Constantia"/>
                      </a:endParaRPr>
                    </a:p>
                  </a:txBody>
                  <a:tcPr marL="6350" marR="6350" marT="0" marB="0" anchor="ctr"/>
                </a:tc>
                <a:tc>
                  <a:txBody>
                    <a:bodyPr/>
                    <a:lstStyle/>
                    <a:p>
                      <a:pPr marL="101600" algn="l">
                        <a:lnSpc>
                          <a:spcPct val="100000"/>
                        </a:lnSpc>
                        <a:spcBef>
                          <a:spcPts val="0"/>
                        </a:spcBef>
                        <a:spcAft>
                          <a:spcPts val="0"/>
                        </a:spcAft>
                      </a:pPr>
                      <a:r>
                        <a:rPr lang="el-GR" sz="1000" dirty="0" smtClean="0">
                          <a:solidFill>
                            <a:srgbClr val="000000"/>
                          </a:solidFill>
                        </a:rPr>
                        <a:t>Λίγο </a:t>
                      </a:r>
                      <a:r>
                        <a:rPr lang="el-GR" sz="1000" spc="-5" dirty="0" smtClean="0">
                          <a:effectLst/>
                        </a:rPr>
                        <a:t> </a:t>
                      </a:r>
                      <a:r>
                        <a:rPr lang="el-GR" sz="1000" spc="-5" dirty="0">
                          <a:effectLst/>
                        </a:rPr>
                        <a:t>μέταλλο</a:t>
                      </a:r>
                      <a:endParaRPr lang="el-GR" sz="1000" spc="20" dirty="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7</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8</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πυρήνα</a:t>
                      </a:r>
                      <a:endParaRPr lang="el-GR" sz="1000" spc="20">
                        <a:effectLst/>
                        <a:latin typeface="Constantia"/>
                        <a:ea typeface="Constantia"/>
                        <a:cs typeface="Constantia"/>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12,5%</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87,5%</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101600" algn="l">
                        <a:lnSpc>
                          <a:spcPct val="100000"/>
                        </a:lnSpc>
                        <a:spcBef>
                          <a:spcPts val="0"/>
                        </a:spcBef>
                        <a:spcAft>
                          <a:spcPts val="0"/>
                        </a:spcAft>
                      </a:pPr>
                      <a:r>
                        <a:rPr lang="el-GR" sz="1000" spc="-5">
                          <a:effectLst/>
                        </a:rPr>
                        <a:t>Μέταλλο</a:t>
                      </a:r>
                      <a:endParaRPr lang="el-GR" sz="1000" spc="20">
                        <a:effectLst/>
                        <a:latin typeface="Constantia"/>
                        <a:ea typeface="Constantia"/>
                        <a:cs typeface="Constantia"/>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12</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11</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23</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52,2%</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47, ε%</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100,0%</a:t>
                      </a:r>
                      <a:endParaRPr lang="el-GR" sz="1000" spc="20">
                        <a:effectLst/>
                        <a:latin typeface="Constantia"/>
                        <a:ea typeface="Constantia"/>
                        <a:cs typeface="Constantia"/>
                      </a:endParaRPr>
                    </a:p>
                  </a:txBody>
                  <a:tcPr marL="6350" marR="6350" marT="0" marB="0" anchor="ctr"/>
                </a:tc>
              </a:tr>
              <a:tr h="162613">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dirty="0">
                          <a:effectLst/>
                        </a:rPr>
                        <a:t>Σύνολο</a:t>
                      </a:r>
                      <a:endParaRPr lang="el-GR" sz="1000" spc="20" dirty="0">
                        <a:effectLst/>
                        <a:latin typeface="Constantia"/>
                        <a:ea typeface="Constantia"/>
                        <a:cs typeface="Constantia"/>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Ποσοστό % %</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13</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n-US" sz="1000" spc="0">
                          <a:effectLst/>
                        </a:rPr>
                        <a:t>1S</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a:effectLst/>
                        </a:rPr>
                        <a:t>31</a:t>
                      </a:r>
                      <a:endParaRPr lang="el-GR" sz="1000" spc="20">
                        <a:effectLst/>
                        <a:latin typeface="Constantia"/>
                        <a:ea typeface="Constantia"/>
                        <a:cs typeface="Constantia"/>
                      </a:endParaRPr>
                    </a:p>
                  </a:txBody>
                  <a:tcPr marL="6350" marR="6350" marT="0" marB="0" anchor="ctr"/>
                </a:tc>
              </a:tr>
              <a:tr h="325226">
                <a:tc>
                  <a:txBody>
                    <a:bodyPr/>
                    <a:lstStyle/>
                    <a:p>
                      <a:pPr>
                        <a:lnSpc>
                          <a:spcPct val="100000"/>
                        </a:lnSpc>
                        <a:spcBef>
                          <a:spcPts val="0"/>
                        </a:spcBef>
                        <a:spcAft>
                          <a:spcPts val="0"/>
                        </a:spcAft>
                      </a:pPr>
                      <a:r>
                        <a:rPr lang="el-GR" sz="1000" dirty="0">
                          <a:effectLst/>
                        </a:rPr>
                        <a:t> </a:t>
                      </a:r>
                      <a:endParaRPr lang="el-GR" sz="1000" dirty="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a:lnSpc>
                          <a:spcPct val="100000"/>
                        </a:lnSpc>
                        <a:spcBef>
                          <a:spcPts val="0"/>
                        </a:spcBef>
                        <a:spcAft>
                          <a:spcPts val="0"/>
                        </a:spcAft>
                      </a:pPr>
                      <a:r>
                        <a:rPr lang="el-GR" sz="1000">
                          <a:effectLst/>
                        </a:rPr>
                        <a:t> </a:t>
                      </a:r>
                      <a:endParaRPr lang="el-GR" sz="1000">
                        <a:solidFill>
                          <a:srgbClr val="000000"/>
                        </a:solidFill>
                        <a:effectLst/>
                        <a:latin typeface="Courier New"/>
                        <a:ea typeface="Courier New"/>
                      </a:endParaRPr>
                    </a:p>
                  </a:txBody>
                  <a:tcPr marL="6350" marR="6350" marT="0" marB="0" anchor="ctr"/>
                </a:tc>
                <a:tc>
                  <a:txBody>
                    <a:bodyPr/>
                    <a:lstStyle/>
                    <a:p>
                      <a:pPr marL="50800" algn="l">
                        <a:lnSpc>
                          <a:spcPct val="100000"/>
                        </a:lnSpc>
                        <a:spcBef>
                          <a:spcPts val="0"/>
                        </a:spcBef>
                        <a:spcAft>
                          <a:spcPts val="0"/>
                        </a:spcAft>
                      </a:pPr>
                      <a:r>
                        <a:rPr lang="el-GR" sz="1000" spc="-5">
                          <a:effectLst/>
                        </a:rPr>
                        <a:t>εναπομειναντος μεταλλικού πυρήνα</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41,9%</a:t>
                      </a:r>
                      <a:endParaRPr lang="el-GR" sz="1000" spc="20">
                        <a:effectLst/>
                        <a:latin typeface="Constantia"/>
                        <a:ea typeface="Constantia"/>
                        <a:cs typeface="Constantia"/>
                      </a:endParaRPr>
                    </a:p>
                  </a:txBody>
                  <a:tcPr marL="6350" marR="6350" marT="0" marB="0" anchor="ctr"/>
                </a:tc>
                <a:tc>
                  <a:txBody>
                    <a:bodyPr/>
                    <a:lstStyle/>
                    <a:p>
                      <a:pPr marR="139700" algn="r">
                        <a:lnSpc>
                          <a:spcPct val="100000"/>
                        </a:lnSpc>
                        <a:spcBef>
                          <a:spcPts val="0"/>
                        </a:spcBef>
                        <a:spcAft>
                          <a:spcPts val="0"/>
                        </a:spcAft>
                      </a:pPr>
                      <a:r>
                        <a:rPr lang="el-GR" sz="1000" spc="0">
                          <a:effectLst/>
                        </a:rPr>
                        <a:t>55,1%</a:t>
                      </a:r>
                      <a:endParaRPr lang="el-GR" sz="1000" spc="20">
                        <a:effectLst/>
                        <a:latin typeface="Constantia"/>
                        <a:ea typeface="Constantia"/>
                        <a:cs typeface="Constantia"/>
                      </a:endParaRPr>
                    </a:p>
                  </a:txBody>
                  <a:tcPr marL="6350" marR="6350" marT="0" marB="0" anchor="ctr"/>
                </a:tc>
                <a:tc>
                  <a:txBody>
                    <a:bodyPr/>
                    <a:lstStyle/>
                    <a:p>
                      <a:pPr marR="152400" algn="r">
                        <a:lnSpc>
                          <a:spcPct val="100000"/>
                        </a:lnSpc>
                        <a:spcBef>
                          <a:spcPts val="0"/>
                        </a:spcBef>
                        <a:spcAft>
                          <a:spcPts val="0"/>
                        </a:spcAft>
                      </a:pPr>
                      <a:r>
                        <a:rPr lang="el-GR" sz="1000" spc="0" dirty="0">
                          <a:effectLst/>
                        </a:rPr>
                        <a:t>100,0%</a:t>
                      </a:r>
                      <a:endParaRPr lang="el-GR" sz="1000" spc="20" dirty="0">
                        <a:effectLst/>
                        <a:latin typeface="Constantia"/>
                        <a:ea typeface="Constantia"/>
                        <a:cs typeface="Constantia"/>
                      </a:endParaRPr>
                    </a:p>
                  </a:txBody>
                  <a:tcPr marL="6350" marR="6350" marT="0" marB="0" anchor="ctr"/>
                </a:tc>
              </a:tr>
            </a:tbl>
          </a:graphicData>
        </a:graphic>
      </p:graphicFrame>
      <p:sp>
        <p:nvSpPr>
          <p:cNvPr id="4" name="TextBox 3"/>
          <p:cNvSpPr txBox="1"/>
          <p:nvPr/>
        </p:nvSpPr>
        <p:spPr>
          <a:xfrm>
            <a:off x="23396" y="4761792"/>
            <a:ext cx="1654792" cy="430887"/>
          </a:xfrm>
          <a:prstGeom prst="rect">
            <a:avLst/>
          </a:prstGeom>
          <a:solidFill>
            <a:schemeClr val="bg1">
              <a:lumMod val="95000"/>
            </a:schemeClr>
          </a:solidFill>
        </p:spPr>
        <p:txBody>
          <a:bodyPr wrap="square" rtlCol="0">
            <a:spAutoFit/>
          </a:bodyPr>
          <a:lstStyle/>
          <a:p>
            <a:r>
              <a:rPr lang="en-US" sz="1050" dirty="0" smtClean="0">
                <a:solidFill>
                  <a:schemeClr val="tx1">
                    <a:lumMod val="75000"/>
                    <a:lumOff val="25000"/>
                  </a:schemeClr>
                </a:solidFill>
              </a:rPr>
              <a:t>© </a:t>
            </a:r>
            <a:r>
              <a:rPr lang="en-GB" sz="1050" dirty="0" smtClean="0">
                <a:solidFill>
                  <a:schemeClr val="tx1">
                    <a:lumMod val="75000"/>
                    <a:lumOff val="25000"/>
                  </a:schemeClr>
                </a:solidFill>
              </a:rPr>
              <a:t>PROMET Project </a:t>
            </a:r>
            <a:r>
              <a:rPr lang="el-GR" sz="1050" dirty="0" smtClean="0">
                <a:solidFill>
                  <a:schemeClr val="tx1">
                    <a:lumMod val="75000"/>
                    <a:lumOff val="25000"/>
                  </a:schemeClr>
                </a:solidFill>
              </a:rPr>
              <a:t>ΤΕΙ ΑΘΗΝΑΣ (Μ.Γιαννουλάκη)</a:t>
            </a:r>
            <a:endParaRPr lang="el-GR" sz="1050" dirty="0">
              <a:solidFill>
                <a:schemeClr val="tx1">
                  <a:lumMod val="75000"/>
                  <a:lumOff val="25000"/>
                </a:schemeClr>
              </a:solidFill>
            </a:endParaRPr>
          </a:p>
        </p:txBody>
      </p:sp>
    </p:spTree>
    <p:extLst>
      <p:ext uri="{BB962C8B-B14F-4D97-AF65-F5344CB8AC3E}">
        <p14:creationId xmlns:p14="http://schemas.microsoft.com/office/powerpoint/2010/main" val="46067341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rtlCol="0">
            <a:normAutofit/>
          </a:bodyPr>
          <a:lstStyle/>
          <a:p>
            <a:pPr eaLnBrk="1" fontAlgn="auto" hangingPunct="1">
              <a:spcAft>
                <a:spcPts val="0"/>
              </a:spcAft>
              <a:defRPr/>
            </a:pPr>
            <a:r>
              <a:rPr lang="el-GR" sz="3800" dirty="0" smtClean="0">
                <a:latin typeface="+mn-lt"/>
              </a:rPr>
              <a:t>Συμπεράσματα</a:t>
            </a:r>
          </a:p>
        </p:txBody>
      </p:sp>
      <p:sp>
        <p:nvSpPr>
          <p:cNvPr id="83971" name="Rectangle 4"/>
          <p:cNvSpPr>
            <a:spLocks noGrp="1" noChangeArrowheads="1"/>
          </p:cNvSpPr>
          <p:nvPr>
            <p:ph idx="1"/>
          </p:nvPr>
        </p:nvSpPr>
        <p:spPr/>
        <p:txBody>
          <a:bodyPr>
            <a:normAutofit/>
          </a:bodyPr>
          <a:lstStyle/>
          <a:p>
            <a:pPr algn="just" eaLnBrk="1" hangingPunct="1">
              <a:buClr>
                <a:schemeClr val="accent1"/>
              </a:buClr>
            </a:pPr>
            <a:r>
              <a:rPr lang="el-GR" sz="2400" dirty="0" smtClean="0"/>
              <a:t>Εύκολη και γρήγορη εφαρμογή</a:t>
            </a:r>
            <a:endParaRPr lang="en-US" sz="2400" dirty="0" smtClean="0"/>
          </a:p>
          <a:p>
            <a:pPr algn="just" eaLnBrk="1" hangingPunct="1">
              <a:buClr>
                <a:schemeClr val="accent1"/>
              </a:buClr>
            </a:pPr>
            <a:r>
              <a:rPr lang="el-GR" sz="2400" dirty="0" smtClean="0"/>
              <a:t>Εφαρμογή σε μεγάλα σύνολα</a:t>
            </a:r>
            <a:endParaRPr lang="en-US" sz="2400" dirty="0" smtClean="0"/>
          </a:p>
          <a:p>
            <a:pPr algn="just" eaLnBrk="1" hangingPunct="1">
              <a:buClr>
                <a:schemeClr val="accent1"/>
              </a:buClr>
            </a:pPr>
            <a:r>
              <a:rPr lang="el-GR" sz="2400" dirty="0" smtClean="0"/>
              <a:t>Προσδιορισμός αναγκών και προβλημάτων σε σχέση με τη διαχείριση και την αποθήκευση</a:t>
            </a:r>
            <a:endParaRPr lang="en-US" sz="2400" dirty="0" smtClean="0"/>
          </a:p>
          <a:p>
            <a:pPr algn="just" eaLnBrk="1" hangingPunct="1">
              <a:buClr>
                <a:schemeClr val="accent1"/>
              </a:buClr>
            </a:pPr>
            <a:r>
              <a:rPr lang="el-GR" sz="2400" dirty="0" smtClean="0"/>
              <a:t>Σχεδιασμός στρατηγικής συντήρησης</a:t>
            </a:r>
            <a:endParaRPr lang="en-US" sz="2400" dirty="0" smtClean="0"/>
          </a:p>
          <a:p>
            <a:pPr algn="just" eaLnBrk="1" hangingPunct="1">
              <a:buClr>
                <a:schemeClr val="accent1"/>
              </a:buClr>
            </a:pPr>
            <a:r>
              <a:rPr lang="el-GR" sz="2400" dirty="0" smtClean="0"/>
              <a:t>Προσδιορισμός κόστους επεμβάσεων</a:t>
            </a:r>
            <a:endParaRPr lang="en-US" sz="2400" dirty="0" smtClean="0"/>
          </a:p>
          <a:p>
            <a:pPr algn="just" eaLnBrk="1" hangingPunct="1">
              <a:buClr>
                <a:schemeClr val="accent1"/>
              </a:buClr>
              <a:buFont typeface="Wingdings" pitchFamily="2" charset="2"/>
              <a:buNone/>
            </a:pPr>
            <a:endParaRPr lang="el-GR" sz="2400" dirty="0" smtClean="0"/>
          </a:p>
        </p:txBody>
      </p:sp>
    </p:spTree>
    <p:extLst>
      <p:ext uri="{BB962C8B-B14F-4D97-AF65-F5344CB8AC3E}">
        <p14:creationId xmlns:p14="http://schemas.microsoft.com/office/powerpoint/2010/main" val="177031989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mn-lt"/>
              </a:rPr>
              <a:t>Βιβλιογραφία</a:t>
            </a:r>
            <a:endParaRPr lang="el-GR" sz="3600" dirty="0">
              <a:latin typeface="+mn-lt"/>
            </a:endParaRPr>
          </a:p>
        </p:txBody>
      </p:sp>
      <p:sp>
        <p:nvSpPr>
          <p:cNvPr id="3" name="Content Placeholder 2"/>
          <p:cNvSpPr>
            <a:spLocks noGrp="1"/>
          </p:cNvSpPr>
          <p:nvPr>
            <p:ph idx="1"/>
          </p:nvPr>
        </p:nvSpPr>
        <p:spPr/>
        <p:txBody>
          <a:bodyPr>
            <a:noAutofit/>
          </a:bodyPr>
          <a:lstStyle/>
          <a:p>
            <a:pPr lvl="0" algn="just">
              <a:buFontTx/>
              <a:buChar char="-"/>
            </a:pPr>
            <a:r>
              <a:rPr lang="el-GR" sz="1600" dirty="0" smtClean="0"/>
              <a:t>Γιαννουλάκη Μαρία, «Αρχαία Μεταλλουργική τεχνολογία και θέματα συντήρησης σιδερένιων και χάλκινων αντικειμένων από την Αρχαία Μεσσήνη», Διδακτορική Διατριβή Πανεπιστήμιο Θεσσαλίας, Τμήμα  Ιστορίας Αρχαιολογίας και Κοινωνικής Ανθρωπολογίας, Ιανουάριος 2014.</a:t>
            </a:r>
            <a:endParaRPr lang="el-GR" sz="1600" u="sng" dirty="0" smtClean="0"/>
          </a:p>
          <a:p>
            <a:pPr lvl="0" algn="just">
              <a:buFontTx/>
              <a:buChar char="-"/>
            </a:pPr>
            <a:r>
              <a:rPr lang="el-GR" sz="1600" dirty="0" smtClean="0"/>
              <a:t>Μ</a:t>
            </a:r>
            <a:r>
              <a:rPr lang="en-GB" sz="1600" dirty="0" smtClean="0"/>
              <a:t>. </a:t>
            </a:r>
            <a:r>
              <a:rPr lang="en-US" sz="1600" dirty="0" err="1" smtClean="0"/>
              <a:t>Giannoulaki</a:t>
            </a:r>
            <a:r>
              <a:rPr lang="en-US" sz="1600" dirty="0" smtClean="0"/>
              <a:t>, V. </a:t>
            </a:r>
            <a:r>
              <a:rPr lang="en-US" sz="1600" dirty="0" err="1" smtClean="0"/>
              <a:t>Argyropoulos</a:t>
            </a:r>
            <a:r>
              <a:rPr lang="en-US" sz="1600" dirty="0" smtClean="0"/>
              <a:t>, Th. </a:t>
            </a:r>
            <a:r>
              <a:rPr lang="en-US" sz="1600" dirty="0" err="1" smtClean="0"/>
              <a:t>Panou</a:t>
            </a:r>
            <a:r>
              <a:rPr lang="en-US" sz="1600" dirty="0" smtClean="0"/>
              <a:t>, A. </a:t>
            </a:r>
            <a:r>
              <a:rPr lang="en-US" sz="1600" dirty="0" err="1" smtClean="0"/>
              <a:t>Moundrea-Agrafioti</a:t>
            </a:r>
            <a:r>
              <a:rPr lang="en-US" sz="1600" dirty="0" smtClean="0"/>
              <a:t> and P. </a:t>
            </a:r>
            <a:r>
              <a:rPr lang="en-US" sz="1600" dirty="0" err="1" smtClean="0"/>
              <a:t>Themelis</a:t>
            </a:r>
            <a:r>
              <a:rPr lang="en-US" sz="1600" dirty="0" smtClean="0"/>
              <a:t>, “</a:t>
            </a:r>
            <a:r>
              <a:rPr lang="en-GB" sz="1600" dirty="0" smtClean="0"/>
              <a:t>The feasibility of using portable X-Ray radiography for the examination of the technology and the condition of a metals collection housed in the Museum of Ancient Messene, Greece</a:t>
            </a:r>
            <a:r>
              <a:rPr lang="en-GB" sz="1600" b="1" dirty="0" smtClean="0"/>
              <a:t>”</a:t>
            </a:r>
            <a:r>
              <a:rPr lang="en-GB" sz="1600" dirty="0" smtClean="0"/>
              <a:t>, in </a:t>
            </a:r>
            <a:r>
              <a:rPr lang="en-US" sz="1600" dirty="0" smtClean="0"/>
              <a:t>ART CONSERVATION-RESTORATION – STUDIES AND PRACTICE</a:t>
            </a:r>
            <a:r>
              <a:rPr lang="en-GB" sz="1600" dirty="0" smtClean="0"/>
              <a:t>, </a:t>
            </a:r>
            <a:r>
              <a:rPr lang="en-US" sz="1600" dirty="0" smtClean="0"/>
              <a:t>Volume VII</a:t>
            </a:r>
            <a:r>
              <a:rPr lang="en-GB" sz="1600" dirty="0" smtClean="0"/>
              <a:t>, </a:t>
            </a:r>
            <a:r>
              <a:rPr lang="en-US" sz="1600" dirty="0" smtClean="0"/>
              <a:t>VII Conference of Art Conservation-Restoration</a:t>
            </a:r>
            <a:r>
              <a:rPr lang="en-GB" sz="1600" dirty="0" smtClean="0"/>
              <a:t>, </a:t>
            </a:r>
            <a:r>
              <a:rPr lang="en-US" sz="1600" dirty="0" smtClean="0"/>
              <a:t>Students and Graduates</a:t>
            </a:r>
            <a:r>
              <a:rPr lang="en-GB" sz="1600" dirty="0" smtClean="0"/>
              <a:t>, </a:t>
            </a:r>
            <a:r>
              <a:rPr lang="en-US" sz="1600" dirty="0" smtClean="0"/>
              <a:t>Torun 13-15 October 2005, Poland, pp. 163-176.</a:t>
            </a:r>
            <a:endParaRPr lang="el-GR" sz="1600" dirty="0" smtClean="0"/>
          </a:p>
          <a:p>
            <a:pPr algn="just">
              <a:buFontTx/>
              <a:buChar char="-"/>
            </a:pPr>
            <a:r>
              <a:rPr lang="en-US" sz="1600" dirty="0" smtClean="0"/>
              <a:t>M. </a:t>
            </a:r>
            <a:r>
              <a:rPr lang="en-US" sz="1600" dirty="0" err="1" smtClean="0"/>
              <a:t>Giannoulaki</a:t>
            </a:r>
            <a:r>
              <a:rPr lang="en-US" sz="1600" dirty="0" smtClean="0"/>
              <a:t>, V. </a:t>
            </a:r>
            <a:r>
              <a:rPr lang="en-US" sz="1600" dirty="0" err="1" smtClean="0"/>
              <a:t>Argyropoulos</a:t>
            </a:r>
            <a:r>
              <a:rPr lang="en-US" sz="1600" dirty="0" smtClean="0"/>
              <a:t>, G.P. </a:t>
            </a:r>
            <a:r>
              <a:rPr lang="en-US" sz="1600" dirty="0" err="1" smtClean="0"/>
              <a:t>Michalakakos</a:t>
            </a:r>
            <a:r>
              <a:rPr lang="en-US" sz="1600" dirty="0" smtClean="0"/>
              <a:t>, </a:t>
            </a:r>
            <a:r>
              <a:rPr lang="en-GB" sz="1600" dirty="0" smtClean="0"/>
              <a:t>Th. </a:t>
            </a:r>
            <a:r>
              <a:rPr lang="en-GB" sz="1600" dirty="0" err="1" smtClean="0"/>
              <a:t>Panou</a:t>
            </a:r>
            <a:r>
              <a:rPr lang="en-GB" sz="1600" dirty="0" smtClean="0"/>
              <a:t>, V. </a:t>
            </a:r>
            <a:r>
              <a:rPr lang="en-GB" sz="1600" dirty="0" err="1" smtClean="0"/>
              <a:t>Kantarelou</a:t>
            </a:r>
            <a:r>
              <a:rPr lang="en-GB" sz="1600" dirty="0" smtClean="0"/>
              <a:t>, Ch. </a:t>
            </a:r>
            <a:r>
              <a:rPr lang="en-GB" sz="1600" dirty="0" err="1" smtClean="0"/>
              <a:t>Zarkadas</a:t>
            </a:r>
            <a:r>
              <a:rPr lang="en-GB" sz="1600" dirty="0" smtClean="0"/>
              <a:t>, A. G. </a:t>
            </a:r>
            <a:r>
              <a:rPr lang="en-GB" sz="1600" dirty="0" err="1" smtClean="0"/>
              <a:t>Karydas</a:t>
            </a:r>
            <a:r>
              <a:rPr lang="en-GB" sz="1600" dirty="0" smtClean="0"/>
              <a:t>, V. </a:t>
            </a:r>
            <a:r>
              <a:rPr lang="en-GB" sz="1600" dirty="0" err="1" smtClean="0"/>
              <a:t>Perdikatsis</a:t>
            </a:r>
            <a:r>
              <a:rPr lang="en-GB" sz="1600" dirty="0" smtClean="0"/>
              <a:t>, Ch. </a:t>
            </a:r>
            <a:r>
              <a:rPr lang="en-GB" sz="1600" dirty="0" err="1" smtClean="0"/>
              <a:t>Apostolaki</a:t>
            </a:r>
            <a:r>
              <a:rPr lang="en-GB" sz="1600" dirty="0" smtClean="0"/>
              <a:t>, </a:t>
            </a:r>
            <a:r>
              <a:rPr lang="en-US" sz="1600" dirty="0" smtClean="0"/>
              <a:t>“A conservation survey of museum metals collections using portable scientific techniques: A case study of Ancient Messene Museum, Greece”, in Metal 07, September 17-21, 2007, Amsterdam</a:t>
            </a:r>
            <a:r>
              <a:rPr lang="el-GR" sz="1600" dirty="0" smtClean="0"/>
              <a:t>.</a:t>
            </a:r>
          </a:p>
          <a:p>
            <a:pPr lvl="0" algn="just">
              <a:buFontTx/>
              <a:buChar char="-"/>
            </a:pPr>
            <a:endParaRPr lang="el-GR" sz="1600" dirty="0" smtClean="0"/>
          </a:p>
          <a:p>
            <a:pPr>
              <a:buNone/>
            </a:pPr>
            <a:endParaRPr lang="el-GR" sz="1600" dirty="0"/>
          </a:p>
        </p:txBody>
      </p:sp>
    </p:spTree>
    <p:extLst>
      <p:ext uri="{BB962C8B-B14F-4D97-AF65-F5344CB8AC3E}">
        <p14:creationId xmlns:p14="http://schemas.microsoft.com/office/powerpoint/2010/main" val="24647554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mn-lt"/>
              </a:rPr>
              <a:t>Βιβλιογραφία</a:t>
            </a:r>
            <a:endParaRPr lang="el-GR" sz="3600" dirty="0">
              <a:latin typeface="+mn-lt"/>
            </a:endParaRPr>
          </a:p>
        </p:txBody>
      </p:sp>
      <p:sp>
        <p:nvSpPr>
          <p:cNvPr id="3" name="Content Placeholder 2"/>
          <p:cNvSpPr>
            <a:spLocks noGrp="1"/>
          </p:cNvSpPr>
          <p:nvPr>
            <p:ph idx="1"/>
          </p:nvPr>
        </p:nvSpPr>
        <p:spPr/>
        <p:txBody>
          <a:bodyPr>
            <a:noAutofit/>
          </a:bodyPr>
          <a:lstStyle/>
          <a:p>
            <a:pPr lvl="0" algn="just">
              <a:buFontTx/>
              <a:buChar char="-"/>
            </a:pPr>
            <a:r>
              <a:rPr lang="en-US" sz="1600" dirty="0" err="1" smtClean="0"/>
              <a:t>Giannoulaki</a:t>
            </a:r>
            <a:r>
              <a:rPr lang="en-US" sz="1600" dirty="0" smtClean="0"/>
              <a:t> M., </a:t>
            </a:r>
            <a:r>
              <a:rPr lang="en-US" sz="1600" dirty="0" err="1" smtClean="0"/>
              <a:t>Argyropoulos</a:t>
            </a:r>
            <a:r>
              <a:rPr lang="en-US" sz="1600" dirty="0" smtClean="0"/>
              <a:t> V., </a:t>
            </a:r>
            <a:r>
              <a:rPr lang="en-US" sz="1600" dirty="0" err="1" smtClean="0"/>
              <a:t>Panou</a:t>
            </a:r>
            <a:r>
              <a:rPr lang="en-US" sz="1600" dirty="0" smtClean="0"/>
              <a:t> Th., </a:t>
            </a:r>
            <a:r>
              <a:rPr lang="en-US" sz="1600" dirty="0" err="1" smtClean="0"/>
              <a:t>Michalakakos</a:t>
            </a:r>
            <a:r>
              <a:rPr lang="en-US" sz="1600" dirty="0" smtClean="0"/>
              <a:t> G., </a:t>
            </a:r>
            <a:r>
              <a:rPr lang="en-US" sz="1600" dirty="0" err="1" smtClean="0"/>
              <a:t>Karydas</a:t>
            </a:r>
            <a:r>
              <a:rPr lang="en-US" sz="1600" dirty="0" smtClean="0"/>
              <a:t> A.G., </a:t>
            </a:r>
            <a:r>
              <a:rPr lang="en-US" sz="1600" dirty="0" err="1" smtClean="0"/>
              <a:t>Kantarelou</a:t>
            </a:r>
            <a:r>
              <a:rPr lang="en-US" sz="1600" dirty="0" smtClean="0"/>
              <a:t> V., </a:t>
            </a:r>
            <a:r>
              <a:rPr lang="en-GB" sz="1600" dirty="0" smtClean="0"/>
              <a:t>Anglos D., </a:t>
            </a:r>
            <a:r>
              <a:rPr lang="en-GB" sz="1600" dirty="0" err="1" smtClean="0"/>
              <a:t>Giakoumaki</a:t>
            </a:r>
            <a:r>
              <a:rPr lang="en-GB" sz="1600" dirty="0" smtClean="0"/>
              <a:t> A.</a:t>
            </a:r>
            <a:r>
              <a:rPr lang="en-US" sz="1600" dirty="0" smtClean="0"/>
              <a:t>, </a:t>
            </a:r>
            <a:r>
              <a:rPr lang="en-GB" sz="1600" dirty="0" err="1" smtClean="0"/>
              <a:t>Perdikatsis</a:t>
            </a:r>
            <a:r>
              <a:rPr lang="en-GB" sz="1600" dirty="0" smtClean="0"/>
              <a:t> V., </a:t>
            </a:r>
            <a:r>
              <a:rPr lang="en-GB" sz="1600" dirty="0" err="1" smtClean="0"/>
              <a:t>Apostolaki</a:t>
            </a:r>
            <a:r>
              <a:rPr lang="en-GB" sz="1600" dirty="0" smtClean="0"/>
              <a:t> Ch., </a:t>
            </a:r>
            <a:r>
              <a:rPr lang="en-GB" sz="1600" dirty="0" err="1" smtClean="0"/>
              <a:t>Themelis</a:t>
            </a:r>
            <a:r>
              <a:rPr lang="en-GB" sz="1600" dirty="0" smtClean="0"/>
              <a:t> P., </a:t>
            </a:r>
            <a:r>
              <a:rPr lang="en-GB" sz="1600" dirty="0" err="1" smtClean="0"/>
              <a:t>Poulimenea</a:t>
            </a:r>
            <a:r>
              <a:rPr lang="en-GB" sz="1600" dirty="0" smtClean="0"/>
              <a:t> S., </a:t>
            </a:r>
            <a:r>
              <a:rPr lang="en-US" sz="1600" dirty="0" smtClean="0"/>
              <a:t>A systematic approach for the damage assessment of museum metals collections based on statistics and portable techniques: The case study of Ancient Messene, Greece, in British Archaeological Reports 2008, pp. 121-129.</a:t>
            </a:r>
            <a:endParaRPr lang="el-GR" sz="1600" dirty="0" smtClean="0"/>
          </a:p>
          <a:p>
            <a:pPr algn="just">
              <a:buFontTx/>
              <a:buChar char="-"/>
            </a:pPr>
            <a:r>
              <a:rPr lang="el-GR" sz="1600" dirty="0" smtClean="0"/>
              <a:t>Γιαννουλάκη Μ., Αργυροπούλου Β., Μιχαλακάκος Γ., Πάνου Θ., Μουνδρέα-Αγραφιώτη Α., Πουλυμενέα Στ., Θέμελης Π., Μία συστηματική μεθοδολογία διερεύνησης και συντήρησης μεγάλων συνόλων αντικειμένων από σίδηρο: Η περίπτωση του συνόλου της Αρχαίας Μεσσήνης, ΣΙΔΗΡΟΣ Ημερίδα Συντήρησης ΑΜΘ 2008, Θεσσαλονίκη 2009, σ. 49-62.</a:t>
            </a:r>
          </a:p>
          <a:p>
            <a:pPr lvl="0" algn="just">
              <a:buFontTx/>
              <a:buChar char="-"/>
            </a:pPr>
            <a:endParaRPr lang="el-GR" sz="1600" dirty="0" smtClean="0"/>
          </a:p>
          <a:p>
            <a:pPr>
              <a:buNone/>
            </a:pPr>
            <a:endParaRPr lang="el-GR" sz="1600" dirty="0"/>
          </a:p>
        </p:txBody>
      </p:sp>
    </p:spTree>
    <p:extLst>
      <p:ext uri="{BB962C8B-B14F-4D97-AF65-F5344CB8AC3E}">
        <p14:creationId xmlns:p14="http://schemas.microsoft.com/office/powerpoint/2010/main" val="2145754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noAutofit/>
          </a:bodyPr>
          <a:lstStyle/>
          <a:p>
            <a:pPr algn="l" eaLnBrk="1" fontAlgn="auto" hangingPunct="1">
              <a:spcAft>
                <a:spcPts val="0"/>
              </a:spcAft>
              <a:defRPr/>
            </a:pPr>
            <a:r>
              <a:rPr lang="el-GR" sz="3200" dirty="0" smtClean="0">
                <a:latin typeface="+mn-lt"/>
              </a:rPr>
              <a:t>Γιατί οι μελέτες συντήρησης είναι σημαντικές;</a:t>
            </a:r>
          </a:p>
        </p:txBody>
      </p:sp>
      <p:sp>
        <p:nvSpPr>
          <p:cNvPr id="143363" name="Rectangle 3"/>
          <p:cNvSpPr>
            <a:spLocks noGrp="1" noChangeArrowheads="1"/>
          </p:cNvSpPr>
          <p:nvPr>
            <p:ph idx="1"/>
          </p:nvPr>
        </p:nvSpPr>
        <p:spPr/>
        <p:txBody>
          <a:bodyPr rtlCol="0">
            <a:normAutofit/>
          </a:bodyPr>
          <a:lstStyle/>
          <a:p>
            <a:pPr>
              <a:buClr>
                <a:schemeClr val="accent1"/>
              </a:buClr>
              <a:defRPr/>
            </a:pPr>
            <a:r>
              <a:rPr lang="el-GR" sz="2400" dirty="0" smtClean="0"/>
              <a:t>Προσδιορισμός διαθέσιμων πόρων και πηγών για τη διαχείριση</a:t>
            </a:r>
            <a:r>
              <a:rPr lang="en-GB" sz="2400" dirty="0" smtClean="0"/>
              <a:t> </a:t>
            </a:r>
            <a:r>
              <a:rPr lang="el-GR" sz="2400" dirty="0" smtClean="0"/>
              <a:t>της συλλογής</a:t>
            </a:r>
          </a:p>
          <a:p>
            <a:pPr>
              <a:buClr>
                <a:schemeClr val="accent1"/>
              </a:buClr>
              <a:defRPr/>
            </a:pPr>
            <a:r>
              <a:rPr lang="el-GR" sz="2400" dirty="0" smtClean="0"/>
              <a:t>Προσδιορισμός αναγκών και προβλημάτων</a:t>
            </a:r>
          </a:p>
          <a:p>
            <a:pPr>
              <a:buClr>
                <a:schemeClr val="accent1"/>
              </a:buClr>
              <a:defRPr/>
            </a:pPr>
            <a:r>
              <a:rPr lang="el-GR" sz="2400" dirty="0" smtClean="0"/>
              <a:t>Σχεδιασμός κατάλληλου και τεκμηριωμένου προγράμματος συντήρησης/διαχείρισης</a:t>
            </a:r>
          </a:p>
          <a:p>
            <a:pPr>
              <a:buClr>
                <a:schemeClr val="accent1"/>
              </a:buClr>
              <a:defRPr/>
            </a:pPr>
            <a:r>
              <a:rPr lang="el-GR" sz="2400" dirty="0" smtClean="0"/>
              <a:t>Βασικό μέσο εύρεσης χρηματοδότησης από δημόσιους ή ιδιωτικούς οργανισμούς</a:t>
            </a:r>
          </a:p>
        </p:txBody>
      </p:sp>
    </p:spTree>
    <p:extLst>
      <p:ext uri="{BB962C8B-B14F-4D97-AF65-F5344CB8AC3E}">
        <p14:creationId xmlns:p14="http://schemas.microsoft.com/office/powerpoint/2010/main" val="420980779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10" name="Group 9"/>
          <p:cNvGrpSpPr/>
          <p:nvPr/>
        </p:nvGrpSpPr>
        <p:grpSpPr>
          <a:xfrm>
            <a:off x="1820806" y="4371950"/>
            <a:ext cx="5502388" cy="720000"/>
            <a:chOff x="1839716" y="4371950"/>
            <a:chExt cx="5502388" cy="720000"/>
          </a:xfrm>
        </p:grpSpPr>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839716" y="4371950"/>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6011" y="4371950"/>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90679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953181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Αργυροπούλου, Μαρία </a:t>
            </a:r>
            <a:r>
              <a:rPr lang="el-GR" sz="2000" dirty="0" err="1" smtClean="0"/>
              <a:t>Γιαννουλάκη</a:t>
            </a:r>
            <a:r>
              <a:rPr lang="el-GR" sz="2000" dirty="0" smtClean="0"/>
              <a:t> 2014. Βασιλική Αργυροπούλου</a:t>
            </a:r>
            <a:r>
              <a:rPr lang="en-US" sz="2000" dirty="0" smtClean="0"/>
              <a:t>, </a:t>
            </a:r>
            <a:r>
              <a:rPr lang="el-GR" sz="2000" dirty="0"/>
              <a:t>Μαρία </a:t>
            </a:r>
            <a:r>
              <a:rPr lang="el-GR" sz="2000" dirty="0" err="1"/>
              <a:t>Γιαννουλάκη</a:t>
            </a:r>
            <a:r>
              <a:rPr lang="el-GR" sz="2000" dirty="0"/>
              <a:t>. «Συντήρηση Μεταλλικών Αντικειμένων. Ενότητα </a:t>
            </a:r>
            <a:r>
              <a:rPr lang="en-US" sz="2000" smtClean="0"/>
              <a:t>3</a:t>
            </a:r>
            <a:r>
              <a:rPr lang="el-GR" sz="2000" smtClean="0"/>
              <a:t>: </a:t>
            </a:r>
            <a:r>
              <a:rPr lang="el-GR" sz="2000" dirty="0"/>
              <a:t>Μελέτες συντήρησης – Διερευνητική </a:t>
            </a:r>
            <a:r>
              <a:rPr lang="el-GR" sz="2000" dirty="0" smtClean="0"/>
              <a:t>συντήρηση».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396929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4"/>
            <a:ext cx="82296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573528"/>
            <a:ext cx="8928992" cy="1558752"/>
          </a:xfrm>
          <a:noFill/>
        </p:spPr>
        <p:txBody>
          <a:bodyPr>
            <a:noAutofit/>
          </a:bodyPr>
          <a:lstStyle/>
          <a:p>
            <a:pPr marL="0" indent="0">
              <a:buNone/>
            </a:pPr>
            <a:r>
              <a:rPr lang="el-GR" sz="1600" dirty="0" smtClean="0"/>
              <a:t>Το </a:t>
            </a:r>
            <a:r>
              <a:rPr lang="el-GR" sz="16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600" dirty="0" err="1"/>
              <a:t>κ.λ.π</a:t>
            </a:r>
            <a:r>
              <a:rPr lang="el-GR" sz="1600" dirty="0"/>
              <a:t>., </a:t>
            </a:r>
            <a:r>
              <a:rPr lang="el-GR" sz="1600" dirty="0" smtClean="0"/>
              <a:t>τα </a:t>
            </a:r>
            <a:r>
              <a:rPr lang="el-GR" sz="1600" dirty="0"/>
              <a:t>οποία εμπεριέχονται σε </a:t>
            </a:r>
            <a:r>
              <a:rPr lang="el-GR" sz="1600" dirty="0" smtClean="0"/>
              <a:t>αυτό. </a:t>
            </a:r>
            <a:r>
              <a:rPr lang="el-GR" sz="1600" dirty="0"/>
              <a:t>Οι όροι χρήσης των </a:t>
            </a:r>
            <a:r>
              <a:rPr lang="el-GR" sz="1600" dirty="0" smtClean="0"/>
              <a:t>έργων τρίτων </a:t>
            </a:r>
            <a:r>
              <a:rPr lang="el-GR" sz="1600" dirty="0"/>
              <a:t>επεξηγούνται στη διαφάνεια  «Επεξήγηση όρων χρήσης έργων </a:t>
            </a:r>
            <a:r>
              <a:rPr lang="el-GR" sz="1600" dirty="0" smtClean="0"/>
              <a:t>τρίτων». </a:t>
            </a:r>
          </a:p>
          <a:p>
            <a:pPr marL="0" indent="0">
              <a:buNone/>
            </a:pPr>
            <a:r>
              <a:rPr lang="el-GR" sz="1600" dirty="0" smtClean="0"/>
              <a:t>Τα έργα για τα οποία έχει ζητηθεί άδεια  αναφέρονται στο «Σημείωμα  </a:t>
            </a:r>
            <a:r>
              <a:rPr lang="el-GR" sz="1600" dirty="0"/>
              <a:t>Χρήσης Έργων Τρίτων</a:t>
            </a:r>
            <a:r>
              <a:rPr lang="el-GR" sz="1600" dirty="0" smtClean="0"/>
              <a:t>». </a:t>
            </a:r>
          </a:p>
        </p:txBody>
      </p:sp>
      <p:sp>
        <p:nvSpPr>
          <p:cNvPr id="6" name="TextBox 5"/>
          <p:cNvSpPr txBox="1"/>
          <p:nvPr/>
        </p:nvSpPr>
        <p:spPr>
          <a:xfrm>
            <a:off x="76648" y="2463738"/>
            <a:ext cx="9036496" cy="2679762"/>
          </a:xfrm>
          <a:prstGeom prst="rect">
            <a:avLst/>
          </a:prstGeom>
        </p:spPr>
        <p:txBody>
          <a:bodyPr vert="horz" wrap="square" lIns="91440" tIns="45720" rIns="91440" bIns="45720" rtlCol="0" anchor="ctr">
            <a:normAutofit fontScale="92500" lnSpcReduction="20000"/>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pic>
        <p:nvPicPr>
          <p:cNvPr id="7"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1917290"/>
            <a:ext cx="164866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234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68154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
        <p:nvSpPr>
          <p:cNvPr id="6" name="Rectangle 5"/>
          <p:cNvSpPr/>
          <p:nvPr/>
        </p:nvSpPr>
        <p:spPr>
          <a:xfrm>
            <a:off x="2088230" y="617529"/>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2814674"/>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79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1" y="0"/>
            <a:ext cx="8686259" cy="681540"/>
          </a:xfrm>
          <a:noFill/>
        </p:spPr>
        <p:txBody>
          <a:bodyPr>
            <a:normAutofit fontScale="90000"/>
          </a:bodyPr>
          <a:lstStyle/>
          <a:p>
            <a:r>
              <a:rPr lang="en-US" dirty="0" smtClean="0"/>
              <a:t>Explanation of the third party works’ use</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
        <p:nvSpPr>
          <p:cNvPr id="6" name="Rectangle 5"/>
          <p:cNvSpPr/>
          <p:nvPr/>
        </p:nvSpPr>
        <p:spPr>
          <a:xfrm>
            <a:off x="2088000" y="734864"/>
            <a:ext cx="6624736" cy="307777"/>
          </a:xfrm>
          <a:prstGeom prst="rect">
            <a:avLst/>
          </a:prstGeom>
        </p:spPr>
        <p:txBody>
          <a:bodyPr wrap="square">
            <a:spAutoFit/>
          </a:bodyPr>
          <a:lstStyle/>
          <a:p>
            <a:r>
              <a:rPr lang="en-US" sz="1400" dirty="0" smtClean="0">
                <a:solidFill>
                  <a:prstClr val="black">
                    <a:lumMod val="75000"/>
                    <a:lumOff val="25000"/>
                  </a:prstClr>
                </a:solidFill>
              </a:rPr>
              <a:t>The reuse of the work is not allowed. Permission from the creator is required.</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n-US" sz="1400" dirty="0" smtClean="0">
                <a:solidFill>
                  <a:prstClr val="black">
                    <a:lumMod val="75000"/>
                    <a:lumOff val="25000"/>
                  </a:prstClr>
                </a:solidFill>
              </a:rPr>
              <a:t>The reuse, sharing and adaptation of the work is allowed  as long as creator is credited appropriately </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long as creator is credited appropriately </a:t>
            </a:r>
            <a:r>
              <a:rPr lang="en-US" sz="1400" dirty="0" smtClean="0">
                <a:solidFill>
                  <a:prstClr val="black">
                    <a:lumMod val="75000"/>
                    <a:lumOff val="25000"/>
                  </a:prstClr>
                </a:solidFill>
              </a:rPr>
              <a:t>and the derivative work is distributed with the same license. </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Commercial use is not allowed </a:t>
            </a:r>
            <a:endParaRPr lang="el-GR" sz="3200" dirty="0">
              <a:solidFill>
                <a:prstClr val="black"/>
              </a:solidFill>
            </a:endParaRPr>
          </a:p>
        </p:txBody>
      </p:sp>
      <p:sp>
        <p:nvSpPr>
          <p:cNvPr id="18" name="Rectangle 17"/>
          <p:cNvSpPr/>
          <p:nvPr/>
        </p:nvSpPr>
        <p:spPr>
          <a:xfrm>
            <a:off x="2081328" y="2882286"/>
            <a:ext cx="6811151" cy="477054"/>
          </a:xfrm>
          <a:prstGeom prst="rect">
            <a:avLst/>
          </a:prstGeom>
        </p:spPr>
        <p:txBody>
          <a:bodyPr wrap="square">
            <a:spAutoFit/>
          </a:bodyPr>
          <a:lstStyle/>
          <a:p>
            <a:r>
              <a:rPr lang="en-US" sz="1250" dirty="0">
                <a:solidFill>
                  <a:prstClr val="black">
                    <a:lumMod val="75000"/>
                    <a:lumOff val="25000"/>
                  </a:prstClr>
                </a:solidFill>
              </a:rPr>
              <a:t>The reuse, sharing and adaptation of the work is allowed  as long as creator is credited appropriately and the derivative work is distributed with the same license. Commercial use is not </a:t>
            </a:r>
            <a:r>
              <a:rPr lang="en-US" sz="1250" dirty="0" smtClean="0">
                <a:solidFill>
                  <a:prstClr val="black">
                    <a:lumMod val="75000"/>
                    <a:lumOff val="25000"/>
                  </a:prstClr>
                </a:solidFill>
              </a:rPr>
              <a:t>allowed.</a:t>
            </a:r>
            <a:endParaRPr lang="el-GR" sz="125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n-US" sz="1400" dirty="0">
                <a:solidFill>
                  <a:prstClr val="black">
                    <a:lumMod val="75000"/>
                    <a:lumOff val="25000"/>
                  </a:prstClr>
                </a:solidFill>
              </a:rPr>
              <a:t>The </a:t>
            </a:r>
            <a:r>
              <a:rPr lang="en-US" sz="1400" dirty="0" smtClean="0">
                <a:solidFill>
                  <a:prstClr val="black">
                    <a:lumMod val="75000"/>
                    <a:lumOff val="25000"/>
                  </a:prstClr>
                </a:solidFill>
              </a:rPr>
              <a:t>reuse of </a:t>
            </a:r>
            <a:r>
              <a:rPr lang="en-US" sz="1400" dirty="0">
                <a:solidFill>
                  <a:prstClr val="black">
                    <a:lumMod val="75000"/>
                    <a:lumOff val="25000"/>
                  </a:prstClr>
                </a:solidFill>
              </a:rPr>
              <a:t>the work is allowed  as long as creator is credited </a:t>
            </a:r>
            <a:r>
              <a:rPr lang="en-US" sz="1400" dirty="0" smtClean="0">
                <a:solidFill>
                  <a:prstClr val="black">
                    <a:lumMod val="75000"/>
                    <a:lumOff val="25000"/>
                  </a:prstClr>
                </a:solidFill>
              </a:rPr>
              <a:t>appropriately. No derivatives are allowed. </a:t>
            </a:r>
            <a:endParaRPr lang="el-GR" sz="3200" dirty="0">
              <a:solidFill>
                <a:prstClr val="black"/>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6804250"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Derivatives and commercial use are </a:t>
            </a:r>
            <a:r>
              <a:rPr lang="en-US" sz="1400" dirty="0">
                <a:solidFill>
                  <a:prstClr val="black">
                    <a:lumMod val="75000"/>
                    <a:lumOff val="25000"/>
                  </a:prstClr>
                </a:solidFill>
              </a:rPr>
              <a:t>allowed. </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t>
            </a:r>
            <a:r>
              <a:rPr lang="en-US" sz="1400" dirty="0" smtClean="0">
                <a:solidFill>
                  <a:prstClr val="black">
                    <a:lumMod val="75000"/>
                    <a:lumOff val="25000"/>
                  </a:prstClr>
                </a:solidFill>
              </a:rPr>
              <a:t>as the commercial use without crediting the creator.</a:t>
            </a:r>
            <a:endParaRPr lang="el-GR" sz="3200" dirty="0">
              <a:solidFill>
                <a:prstClr val="black"/>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the commercial use without crediting the creator.</a:t>
            </a:r>
            <a:endParaRPr lang="el-GR" sz="3200" dirty="0">
              <a:solidFill>
                <a:prstClr val="black"/>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n-US" sz="1400" dirty="0" smtClean="0">
                <a:solidFill>
                  <a:prstClr val="black">
                    <a:lumMod val="75000"/>
                    <a:lumOff val="25000"/>
                  </a:prstClr>
                </a:solidFill>
              </a:rPr>
              <a:t>Usually the reuse of the work is not allowed</a:t>
            </a: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704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143754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Χρηματοδότηση</a:t>
            </a:r>
            <a:endParaRPr lang="el-GR" dirty="0"/>
          </a:p>
        </p:txBody>
      </p:sp>
      <p:sp>
        <p:nvSpPr>
          <p:cNvPr id="3" name="Content Placeholder 2"/>
          <p:cNvSpPr>
            <a:spLocks noGrp="1"/>
          </p:cNvSpPr>
          <p:nvPr>
            <p:ph idx="1"/>
          </p:nvPr>
        </p:nvSpPr>
        <p:spPr>
          <a:xfrm>
            <a:off x="457200" y="1005577"/>
            <a:ext cx="8229600" cy="339447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4"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628" y="3795886"/>
            <a:ext cx="4184745" cy="1054880"/>
          </a:xfrm>
          <a:prstGeom prst="rect">
            <a:avLst/>
          </a:prstGeom>
        </p:spPr>
      </p:pic>
    </p:spTree>
    <p:extLst>
      <p:ext uri="{BB962C8B-B14F-4D97-AF65-F5344CB8AC3E}">
        <p14:creationId xmlns:p14="http://schemas.microsoft.com/office/powerpoint/2010/main" val="3695860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eaLnBrk="1" fontAlgn="auto" hangingPunct="1">
              <a:spcAft>
                <a:spcPts val="0"/>
              </a:spcAft>
              <a:defRPr/>
            </a:pPr>
            <a:r>
              <a:rPr lang="el-GR" sz="3200" dirty="0" smtClean="0">
                <a:latin typeface="+mn-lt"/>
              </a:rPr>
              <a:t>Ποιος διενεργεί μία μελέτη συντήρησης;</a:t>
            </a:r>
          </a:p>
        </p:txBody>
      </p:sp>
      <p:sp>
        <p:nvSpPr>
          <p:cNvPr id="33795" name="Rectangle 3"/>
          <p:cNvSpPr>
            <a:spLocks noGrp="1" noChangeArrowheads="1"/>
          </p:cNvSpPr>
          <p:nvPr>
            <p:ph idx="1"/>
          </p:nvPr>
        </p:nvSpPr>
        <p:spPr/>
        <p:txBody>
          <a:bodyPr>
            <a:normAutofit/>
          </a:bodyPr>
          <a:lstStyle/>
          <a:p>
            <a:pPr>
              <a:buClr>
                <a:schemeClr val="accent1"/>
              </a:buClr>
            </a:pPr>
            <a:r>
              <a:rPr lang="el-GR" sz="2400" dirty="0" smtClean="0"/>
              <a:t>Επαγγελματίες συντηρητές</a:t>
            </a:r>
          </a:p>
          <a:p>
            <a:pPr>
              <a:buClr>
                <a:schemeClr val="accent1"/>
              </a:buClr>
            </a:pPr>
            <a:endParaRPr lang="el-GR" sz="2400" dirty="0" smtClean="0"/>
          </a:p>
          <a:p>
            <a:pPr>
              <a:buClr>
                <a:schemeClr val="accent1"/>
              </a:buClr>
            </a:pPr>
            <a:r>
              <a:rPr lang="el-GR" sz="2400" dirty="0" smtClean="0"/>
              <a:t>Εξειδικευμένοι </a:t>
            </a:r>
            <a:r>
              <a:rPr lang="el-GR" sz="2400" dirty="0" smtClean="0"/>
              <a:t>επιστήμονες (π.χ. για </a:t>
            </a:r>
            <a:r>
              <a:rPr lang="el-GR" sz="2400" dirty="0" err="1" smtClean="0"/>
              <a:t>αρχαιομετρικούς</a:t>
            </a:r>
            <a:r>
              <a:rPr lang="el-GR" sz="2400" dirty="0" smtClean="0"/>
              <a:t> σκοπούς ή για μελέτη εσωτερικού περιβάλλοντος)</a:t>
            </a:r>
          </a:p>
        </p:txBody>
      </p:sp>
    </p:spTree>
    <p:extLst>
      <p:ext uri="{BB962C8B-B14F-4D97-AF65-F5344CB8AC3E}">
        <p14:creationId xmlns:p14="http://schemas.microsoft.com/office/powerpoint/2010/main" val="25957966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33a3616f1deb54c78c927cdde8fa283e04de929"/>
</p:tagLst>
</file>

<file path=ppt/tags/tag2.xml><?xml version="1.0" encoding="utf-8"?>
<p:tagLst xmlns:a="http://schemas.openxmlformats.org/drawingml/2006/main" xmlns:r="http://schemas.openxmlformats.org/officeDocument/2006/relationships" xmlns:p="http://schemas.openxmlformats.org/presentationml/2006/main">
  <p:tag name="TIMING" val="|1.6|3.8|1.7|2.3"/>
</p:tagLst>
</file>

<file path=ppt/theme/theme1.xml><?xml version="1.0" encoding="utf-8"?>
<a:theme xmlns:a="http://schemas.openxmlformats.org/drawingml/2006/main" name="Office Theme">
  <a:themeElements>
    <a:clrScheme name="Custom 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3255</TotalTime>
  <Words>5478</Words>
  <Application>Microsoft Office PowerPoint</Application>
  <PresentationFormat>On-screen Show (16:9)</PresentationFormat>
  <Paragraphs>1477</Paragraphs>
  <Slides>87</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87</vt:i4>
      </vt:variant>
    </vt:vector>
  </HeadingPairs>
  <TitlesOfParts>
    <vt:vector size="90" baseType="lpstr">
      <vt:lpstr>Office Theme</vt:lpstr>
      <vt:lpstr>OC_template_updated</vt:lpstr>
      <vt:lpstr>Graph</vt:lpstr>
      <vt:lpstr>Συντήρηση Μεταλλικών Αντικειμένων</vt:lpstr>
      <vt:lpstr>Εφαρμογή</vt:lpstr>
      <vt:lpstr>Σκοπός</vt:lpstr>
      <vt:lpstr>PowerPoint Presentation</vt:lpstr>
      <vt:lpstr>Πρόγραμμα Διαχείρισης Συλλογής</vt:lpstr>
      <vt:lpstr>Τι είναι μελέτη συντήρησης;</vt:lpstr>
      <vt:lpstr>Τι είναι μελέτη της κατάστασης διατήρησης;</vt:lpstr>
      <vt:lpstr>Γιατί οι μελέτες συντήρησης είναι σημαντικές;</vt:lpstr>
      <vt:lpstr>Ποιος διενεργεί μία μελέτη συντήρησης;</vt:lpstr>
      <vt:lpstr>Μεθοδολογία μελέτης συντήρησης</vt:lpstr>
      <vt:lpstr>PowerPoint Presentation</vt:lpstr>
      <vt:lpstr>Στόχοι επισκόπησης</vt:lpstr>
      <vt:lpstr>Επισκόπηση Τεχνολογίας</vt:lpstr>
      <vt:lpstr>Επισκόπηση Τεχνολογίας (αναλυτικά)</vt:lpstr>
      <vt:lpstr>Επισκόπηση Τεχνολογίας (αναλυτικά)</vt:lpstr>
      <vt:lpstr> Παραδείγματα</vt:lpstr>
      <vt:lpstr>Σιδερένια καρφιά- Πίνακας Συχνότητας Burt</vt:lpstr>
      <vt:lpstr>PowerPoint Presentation</vt:lpstr>
      <vt:lpstr>Σιδερένια καρφιά - Διαγράμματα κατανομής</vt:lpstr>
      <vt:lpstr>Σιδερένια καρφιά - Διαγράμματα κατανομής</vt:lpstr>
      <vt:lpstr>Σιδερένια καρφιά</vt:lpstr>
      <vt:lpstr>Κάτοπτρα-Δενδρόγραμμα</vt:lpstr>
      <vt:lpstr>Κάτοπτρα - Διαγράμματα Κατανομής</vt:lpstr>
      <vt:lpstr>Κάτοπτρα - Διαγράμματα Κατανομής</vt:lpstr>
      <vt:lpstr>Εξέταση και ανάλυση με φυσικοχημικές διαγνωστικές τεχνικές </vt:lpstr>
      <vt:lpstr>Φορητές μη καταστρεπτικές τεχνικές NDT</vt:lpstr>
      <vt:lpstr>Φορητές τεχνικές</vt:lpstr>
      <vt:lpstr>Αναλυτικές διαγνωστικές τεχνικές</vt:lpstr>
      <vt:lpstr>Φορητές μη καταστρεπτικές τεχνικές (NDT)</vt:lpstr>
      <vt:lpstr>PowerPoint Presentation</vt:lpstr>
      <vt:lpstr>Ραδιογραφία</vt:lpstr>
      <vt:lpstr>Ραδιογραφία</vt:lpstr>
      <vt:lpstr>Τεχνολογικά χαρακτηριστικά από την παρατήρηση των ραδιογραφιών </vt:lpstr>
      <vt:lpstr>Αποτελέσματα XRF</vt:lpstr>
      <vt:lpstr>Συζήτηση αποτελεσμάτων</vt:lpstr>
      <vt:lpstr>Συζήτηση αποτελεσμάτων </vt:lpstr>
      <vt:lpstr>Συζήτηση αποτελεσμάτων </vt:lpstr>
      <vt:lpstr>Συζήτηση αποτελεσμάτων </vt:lpstr>
      <vt:lpstr>Αποτελέσματα διαγνωστικής εξέτασης μXRF &amp; LIBS</vt:lpstr>
      <vt:lpstr>Χαρακτηριστικά Παραδείγματα</vt:lpstr>
      <vt:lpstr>μ-XRF</vt:lpstr>
      <vt:lpstr>Χαρακτηριστικά παραδείγματα</vt:lpstr>
      <vt:lpstr>Χαρακτηριστικά παραδείγματα</vt:lpstr>
      <vt:lpstr>Χαρακτηριστικά παραδείγματα</vt:lpstr>
      <vt:lpstr>Αναλυτικές Διαγνωστικές Τεχνικές</vt:lpstr>
      <vt:lpstr>Αποτελέσματα διαγνωστικής εξέτασης XRD</vt:lpstr>
      <vt:lpstr>Αποτελέσματα διαγνωστικής εξέτασης XRD</vt:lpstr>
      <vt:lpstr>Αποτελέσματα διαγνωστικής εξέτασης XRD</vt:lpstr>
      <vt:lpstr>Αποτελέσματα διαγνωστικής εξέτασης XRD</vt:lpstr>
      <vt:lpstr>Αποτελέσματα διαγνωστικής εξέτασης SEM</vt:lpstr>
      <vt:lpstr>PowerPoint Presentation</vt:lpstr>
      <vt:lpstr>Αποτελέσματα διαγνωστικής εξέτασης SEM</vt:lpstr>
      <vt:lpstr>Μικροσκοπία</vt:lpstr>
      <vt:lpstr>Εικόνες από στερεομικροσκόπιο</vt:lpstr>
      <vt:lpstr>Εικόνες από μεταλλογραφικό</vt:lpstr>
      <vt:lpstr>Επισκόπηση Κατάστασης Διατήρησης</vt:lpstr>
      <vt:lpstr>Επισκόπηση Κατάστασης Διατήρησης (αναλυτικά)</vt:lpstr>
      <vt:lpstr>Ερώτημα</vt:lpstr>
      <vt:lpstr>Καθορισμός μεταβλητών &amp; κωδικοποίηση</vt:lpstr>
      <vt:lpstr>Μεταβλητή Περιβάλλον εύρεσης</vt:lpstr>
      <vt:lpstr> Μεταβλητή Περιβάλλον έκθεσης</vt:lpstr>
      <vt:lpstr>Μεταβλητή Τεχνολογία</vt:lpstr>
      <vt:lpstr>Μεταβλητή - Κατάσταση διατήρησης</vt:lpstr>
      <vt:lpstr>PowerPoint Presentation</vt:lpstr>
      <vt:lpstr>Κωδικοποίηση μεταβλητών</vt:lpstr>
      <vt:lpstr>Κωδικοποίηση μεταβλητών</vt:lpstr>
      <vt:lpstr>Κωδικοποίηση μεταβλητών</vt:lpstr>
      <vt:lpstr>Eισαγωγή δεδομένων</vt:lpstr>
      <vt:lpstr>Eφαρμογή στατιστικών εργαλείων</vt:lpstr>
      <vt:lpstr>Eφαρμογή στατιστικών εργαλείων</vt:lpstr>
      <vt:lpstr>Εφαρμογή στατιστικών εργαλείων</vt:lpstr>
      <vt:lpstr>Εφαρμογή στατιστικών εργαλείων</vt:lpstr>
      <vt:lpstr>Eπιλογή τεχνικής παλινδρόμησης</vt:lpstr>
      <vt:lpstr>Επίπεδα προτεραιότητας συντήρησης </vt:lpstr>
      <vt:lpstr>Παράδειγμα - Χάλκινα καρφιά</vt:lpstr>
      <vt:lpstr>Παράδειγμα - Χάλκινα καρφιά</vt:lpstr>
      <vt:lpstr>Συμπεράσματα</vt:lpstr>
      <vt:lpstr>Βιβλιογραφία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Explanation of the third party works’ use</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opencourses@teiath.gr</dc:creator>
  <cp:lastModifiedBy>alex</cp:lastModifiedBy>
  <cp:revision>719</cp:revision>
  <dcterms:created xsi:type="dcterms:W3CDTF">2014-12-10T08:47:41Z</dcterms:created>
  <dcterms:modified xsi:type="dcterms:W3CDTF">2015-10-29T11:40:26Z</dcterms:modified>
</cp:coreProperties>
</file>