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4"/>
  </p:notesMasterIdLst>
  <p:handoutMasterIdLst>
    <p:handoutMasterId r:id="rId25"/>
  </p:handoutMasterIdLst>
  <p:sldIdLst>
    <p:sldId id="256" r:id="rId6"/>
    <p:sldId id="290" r:id="rId7"/>
    <p:sldId id="296" r:id="rId8"/>
    <p:sldId id="292" r:id="rId9"/>
    <p:sldId id="291" r:id="rId10"/>
    <p:sldId id="304" r:id="rId11"/>
    <p:sldId id="308" r:id="rId12"/>
    <p:sldId id="305" r:id="rId13"/>
    <p:sldId id="306" r:id="rId14"/>
    <p:sldId id="295" r:id="rId15"/>
    <p:sldId id="294" r:id="rId16"/>
    <p:sldId id="257" r:id="rId17"/>
    <p:sldId id="267" r:id="rId18"/>
    <p:sldId id="269" r:id="rId19"/>
    <p:sldId id="276" r:id="rId20"/>
    <p:sldId id="277" r:id="rId21"/>
    <p:sldId id="271" r:id="rId22"/>
    <p:sldId id="274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95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eturn2health.net/articles/lymphatic-syste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thespaatwaterloo.com/wp-content/uploads/2015/04/massage-collage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erskzn.co.za/2014/10/supporting-your-immune-system-wi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odyworksedinburgh.com/treatments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Κάτω άκρο -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 τω </a:t>
            </a:r>
            <a:r>
              <a:rPr lang="el-GR" dirty="0" err="1" smtClean="0"/>
              <a:t>Βάθει</a:t>
            </a:r>
            <a:r>
              <a:rPr lang="el-GR" dirty="0" smtClean="0"/>
              <a:t> Χειρισμοί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6" name="Picture 4" descr="C:\Documents and Settings\dora\Τα έγγραφά μου\εδω εδω εδω Τεχνικες Μάλαξης\ΕΙΣΗΓΗΣΕΙΣ ΜΑΘΗΜΑΤΟΣ\ΜΑΘΗΜΑΤΑ\14-06-12\σάρωση0022.jpg"/>
          <p:cNvPicPr>
            <a:picLocks noChangeAspect="1" noChangeArrowheads="1"/>
          </p:cNvPicPr>
          <p:nvPr/>
        </p:nvPicPr>
        <p:blipFill>
          <a:blip r:embed="rId2" cstate="print"/>
          <a:srcRect t="13940"/>
          <a:stretch>
            <a:fillRect/>
          </a:stretch>
        </p:blipFill>
        <p:spPr bwMode="auto">
          <a:xfrm>
            <a:off x="4139952" y="2420888"/>
            <a:ext cx="4521805" cy="381642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3" descr="C:\Documents and Settings\dora\Τα έγγραφά μου\εδω εδω εδω Τεχνικες Μάλαξης\ΕΙΣΗΓΗΣΕΙΣ ΜΑΘΗΜΑΤΟΣ\ΜΑΘΗΜΑΤΑ\14-06-12\σάρωση0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16424" cy="361891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755576" y="5961370"/>
            <a:ext cx="33123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283968" y="1340768"/>
            <a:ext cx="4860032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 τω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βάθει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θωπεία και χειρισμοί μεγαλύτερης πίεσης.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/ </a:t>
            </a:r>
            <a:r>
              <a:rPr lang="el-GR" dirty="0" err="1" smtClean="0"/>
              <a:t>Ποδοκνημική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026" name="Picture 2" descr="C:\Documents and Settings\dora\Τα έγγραφά μου\εδω εδω εδω Τεχνικες Μάλαξης\ΕΙΣΗΓΗΣΕΙΣ ΜΑΘΗΜΑΤΟΣ\ΜΑΘΗΜΑΤΑ\14-06-12\σάρωση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30" r="2446"/>
          <a:stretch>
            <a:fillRect/>
          </a:stretch>
        </p:blipFill>
        <p:spPr bwMode="auto">
          <a:xfrm>
            <a:off x="395536" y="1412776"/>
            <a:ext cx="5126070" cy="482453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1691680" y="6309320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latin typeface="+mn-lt"/>
              </a:rPr>
              <a:t>Αρχείο Δωροθέας Μακρυγιάννη</a:t>
            </a:r>
            <a:endParaRPr lang="el-GR" sz="11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724128" y="1772816"/>
            <a:ext cx="3419872" cy="3240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Εντοπισμένη εφαρμογή πίεσης με στόχο τις μη συσταλτές κατασκευές,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συνδέσμους.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Κάτω άκρο - Εφαρμογές».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Χειρισμοί στο Κάτω Άκρο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2050" name="Picture 2" descr="C:\Documents and Settings\dora\Τα έγγραφά μου\εδω εδω εδω Τεχνικες Μάλαξης\ΕΙΣΗΓΗΣΕΙΣ ΜΑΘΗΜΑΤΟΣ\ΜΑΘΗΜΑΤΑ\14-06-12\σάρωση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05"/>
          <a:stretch>
            <a:fillRect/>
          </a:stretch>
        </p:blipFill>
        <p:spPr bwMode="auto">
          <a:xfrm>
            <a:off x="935088" y="1210077"/>
            <a:ext cx="3600400" cy="346492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1" name="Picture 3" descr="C:\Documents and Settings\dora\Τα έγγραφά μου\εδω εδω εδω Τεχνικες Μάλαξης\ΕΙΣΗΓΗΣΕΙΣ ΜΑΘΗΜΑΤΟΣ\ΜΑΘΗΜΑΤΑ\14-06-12\σάρωση0018.jpg"/>
          <p:cNvPicPr>
            <a:picLocks noChangeAspect="1" noChangeArrowheads="1"/>
          </p:cNvPicPr>
          <p:nvPr/>
        </p:nvPicPr>
        <p:blipFill>
          <a:blip r:embed="rId3" cstate="print"/>
          <a:srcRect r="3608"/>
          <a:stretch>
            <a:fillRect/>
          </a:stretch>
        </p:blipFill>
        <p:spPr bwMode="auto">
          <a:xfrm>
            <a:off x="4751512" y="1210077"/>
            <a:ext cx="3457869" cy="353066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899592" y="4736177"/>
            <a:ext cx="27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527376" y="4378429"/>
            <a:ext cx="194421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/>
              <a:t>Ανάτριψη</a:t>
            </a:r>
            <a:endParaRPr lang="el-GR" sz="2400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107504" y="5013176"/>
            <a:ext cx="9036496" cy="186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Αφού χαλαρώσουν οι επιφανειακοί ιστοί με χειρισμούς μικρότερης πίεσης, ο φυσικοθεραπευτής επηρεάζει τα εν τω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βάθει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στρώματα των ιστών με </a:t>
            </a:r>
            <a:r>
              <a:rPr lang="el-GR" sz="2400" dirty="0" smtClean="0">
                <a:latin typeface="+mn-lt"/>
              </a:rPr>
              <a:t>χειρισμούς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κατάλληλα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εντοπισμένης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μεγαλύτερης πίεσης.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5" descr="σάρωση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00" t="5654" r="2275" b="5062"/>
          <a:stretch>
            <a:fillRect/>
          </a:stretch>
        </p:blipFill>
        <p:spPr>
          <a:xfrm>
            <a:off x="1510288" y="2060848"/>
            <a:ext cx="6302072" cy="4104456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2014" y="6237311"/>
            <a:ext cx="4175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1115616" y="1124744"/>
            <a:ext cx="676875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 τω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βάθει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επιμήκης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ανάτριψη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στις μη συσταλτές δομές της άρθρωσης του ισχίου.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Ζύμωμα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4788024" y="1412776"/>
            <a:ext cx="43204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Αφού χαλαρώσουν οι επιφανειακοί ιστοί με χειρισμούς μικρότερης πίεσης, ο φυσικοθεραπευτής επηρεάζει τα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μυϊκά συστήματα και τις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περιτονίες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περιοχής με ζυμώματα.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179512" y="1412776"/>
            <a:ext cx="4392488" cy="4536504"/>
            <a:chOff x="539552" y="1412776"/>
            <a:chExt cx="4392488" cy="4536504"/>
          </a:xfrm>
        </p:grpSpPr>
        <p:pic>
          <p:nvPicPr>
            <p:cNvPr id="6" name="Picture 4" descr="C:\Documents and Settings\dora\Τα έγγραφά μου\εδω εδω εδω Τεχνικες Μάλαξης\ΕΙΣΗΓΗΣΕΙΣ ΜΑΘΗΜΑΤΟΣ\ΜΑΘΗΜΑΤΑ\14-06-12\σάρωση0008.jpg"/>
            <p:cNvPicPr>
              <a:picLocks noChangeAspect="1" noChangeArrowheads="1"/>
            </p:cNvPicPr>
            <p:nvPr/>
          </p:nvPicPr>
          <p:blipFill>
            <a:blip r:embed="rId3" cstate="print"/>
            <a:srcRect t="5545" r="3958"/>
            <a:stretch>
              <a:fillRect/>
            </a:stretch>
          </p:blipFill>
          <p:spPr bwMode="auto">
            <a:xfrm>
              <a:off x="611560" y="1412776"/>
              <a:ext cx="4248472" cy="4135283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539552" y="5589240"/>
              <a:ext cx="4392488" cy="360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Ζύμωμα </a:t>
              </a:r>
              <a:endParaRPr lang="el-GR" sz="2400" dirty="0"/>
            </a:p>
          </p:txBody>
        </p:sp>
      </p:grpSp>
      <p:sp>
        <p:nvSpPr>
          <p:cNvPr id="10" name="TextBox 5"/>
          <p:cNvSpPr txBox="1"/>
          <p:nvPr/>
        </p:nvSpPr>
        <p:spPr>
          <a:xfrm>
            <a:off x="755576" y="6091579"/>
            <a:ext cx="33123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Διάταση-Ανάτριψη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5" name="Picture 5" descr="C:\Documents and Settings\dora\Τα έγγραφά μου\εδω εδω εδω Τεχνικες Μάλαξης\ΕΙΣΗΓΗΣΕΙΣ ΜΑΘΗΜΑΤΟΣ\ΜΑΘΗΜΑΤΑ\14-06-12\σάρωση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00" r="3707"/>
          <a:stretch>
            <a:fillRect/>
          </a:stretch>
        </p:blipFill>
        <p:spPr bwMode="auto">
          <a:xfrm>
            <a:off x="395536" y="1268760"/>
            <a:ext cx="3888432" cy="388843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grpSp>
        <p:nvGrpSpPr>
          <p:cNvPr id="11" name="10 - Ομάδα"/>
          <p:cNvGrpSpPr/>
          <p:nvPr/>
        </p:nvGrpSpPr>
        <p:grpSpPr>
          <a:xfrm>
            <a:off x="4427984" y="1268760"/>
            <a:ext cx="4320480" cy="4320480"/>
            <a:chOff x="4427984" y="1268760"/>
            <a:chExt cx="4320480" cy="4320480"/>
          </a:xfrm>
        </p:grpSpPr>
        <p:pic>
          <p:nvPicPr>
            <p:cNvPr id="6" name="Picture 6" descr="C:\Documents and Settings\dora\Τα έγγραφά μου\εδω εδω εδω Τεχνικες Μάλαξης\ΕΙΣΗΓΗΣΕΙΣ ΜΑΘΗΜΑΤΟΣ\ΜΑΘΗΜΑΤΑ\14-06-12\σάρωση0005.jpg"/>
            <p:cNvPicPr>
              <a:picLocks noChangeAspect="1" noChangeArrowheads="1"/>
            </p:cNvPicPr>
            <p:nvPr/>
          </p:nvPicPr>
          <p:blipFill>
            <a:blip r:embed="rId3" cstate="print"/>
            <a:srcRect l="1781" t="4000"/>
            <a:stretch>
              <a:fillRect/>
            </a:stretch>
          </p:blipFill>
          <p:spPr bwMode="auto">
            <a:xfrm>
              <a:off x="4482188" y="1268760"/>
              <a:ext cx="4208910" cy="3888432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4427984" y="5157192"/>
              <a:ext cx="4320480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err="1" smtClean="0"/>
                <a:t>Ανάτριψη</a:t>
              </a:r>
              <a:endParaRPr lang="el-GR" sz="2400" dirty="0"/>
            </a:p>
          </p:txBody>
        </p:sp>
      </p:grpSp>
      <p:sp>
        <p:nvSpPr>
          <p:cNvPr id="8" name="7 - Ορθογώνιο"/>
          <p:cNvSpPr/>
          <p:nvPr/>
        </p:nvSpPr>
        <p:spPr>
          <a:xfrm>
            <a:off x="323528" y="5157192"/>
            <a:ext cx="4032448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Διάταση</a:t>
            </a:r>
            <a:endParaRPr lang="el-GR" sz="2400" dirty="0"/>
          </a:p>
        </p:txBody>
      </p:sp>
      <p:sp>
        <p:nvSpPr>
          <p:cNvPr id="9" name="TextBox 5"/>
          <p:cNvSpPr txBox="1"/>
          <p:nvPr/>
        </p:nvSpPr>
        <p:spPr>
          <a:xfrm>
            <a:off x="3167844" y="580215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Κνήμη/ Ύπτια Θέση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75656" y="6525344"/>
            <a:ext cx="3240360" cy="288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" dirty="0" smtClean="0">
                <a:hlinkClick r:id="rId2"/>
              </a:rPr>
              <a:t>return2health.net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6" name="Picture 2" descr="C:\Documents and Settings\dora\Τα έγγραφά μου\massage-collage.jpg"/>
          <p:cNvPicPr>
            <a:picLocks noChangeAspect="1" noChangeArrowheads="1"/>
          </p:cNvPicPr>
          <p:nvPr/>
        </p:nvPicPr>
        <p:blipFill>
          <a:blip r:embed="rId3" cstate="print"/>
          <a:srcRect l="2240" t="52795" r="40720" b="2622"/>
          <a:stretch>
            <a:fillRect/>
          </a:stretch>
        </p:blipFill>
        <p:spPr bwMode="auto">
          <a:xfrm>
            <a:off x="683568" y="3717032"/>
            <a:ext cx="4680520" cy="27437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3" descr="C:\Documents and Settings\dora\Τα έγγραφά μου\Foot-massage.jpg"/>
          <p:cNvPicPr>
            <a:picLocks noChangeAspect="1" noChangeArrowheads="1"/>
          </p:cNvPicPr>
          <p:nvPr/>
        </p:nvPicPr>
        <p:blipFill>
          <a:blip r:embed="rId4" cstate="print"/>
          <a:srcRect t="3947" b="9210"/>
          <a:stretch>
            <a:fillRect/>
          </a:stretch>
        </p:blipFill>
        <p:spPr bwMode="auto">
          <a:xfrm>
            <a:off x="3203848" y="1196752"/>
            <a:ext cx="5256584" cy="30432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139401" y="4293096"/>
            <a:ext cx="23407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thespaatwaterloo.com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67544" y="1484784"/>
            <a:ext cx="26026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Χειρισμοί μικρής και μεγαλύτερης πίεσης.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Κνήμη/ Πρηνής Θέση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2" descr="C:\Documents and Settings\dora\Τα έγγραφά μου\lymph mass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08712" cy="42891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979712" y="5765588"/>
            <a:ext cx="5220072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healerskzn.co.za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Πέλμα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5805264"/>
            <a:ext cx="684076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bodyworksedinburgh.com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6" name="Picture 2" descr="C:\Documents and Settings\dora\Τα έγγραφά μου\reflexology-edinburgh-275x18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840760" cy="455221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Πέλμα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11" t="5092" r="17141" b="15312"/>
          <a:stretch>
            <a:fillRect/>
          </a:stretch>
        </p:blipFill>
        <p:spPr bwMode="auto">
          <a:xfrm>
            <a:off x="5580112" y="1124744"/>
            <a:ext cx="3088295" cy="27293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1832" t="3579" r="8715" b="9512"/>
          <a:stretch>
            <a:fillRect/>
          </a:stretch>
        </p:blipFill>
        <p:spPr bwMode="auto">
          <a:xfrm>
            <a:off x="467544" y="1124744"/>
            <a:ext cx="3240360" cy="26578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041" t="9839" r="10495" b="19394"/>
          <a:stretch>
            <a:fillRect/>
          </a:stretch>
        </p:blipFill>
        <p:spPr>
          <a:xfrm>
            <a:off x="2339752" y="3645024"/>
            <a:ext cx="4089866" cy="2697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3203848" y="6453336"/>
            <a:ext cx="266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>
                <a:latin typeface="+mn-lt"/>
              </a:rPr>
              <a:t>Αρχείο Δωροθέας Μακρυγιάννη</a:t>
            </a:r>
            <a:endParaRPr lang="el-GR" sz="1100" dirty="0">
              <a:latin typeface="+mn-lt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539552" y="3284984"/>
            <a:ext cx="360040" cy="41034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3" name="12 - Έλλειψη"/>
          <p:cNvSpPr/>
          <p:nvPr/>
        </p:nvSpPr>
        <p:spPr>
          <a:xfrm>
            <a:off x="8244408" y="3284984"/>
            <a:ext cx="360040" cy="41034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4" name="13 - Έλλειψη"/>
          <p:cNvSpPr/>
          <p:nvPr/>
        </p:nvSpPr>
        <p:spPr>
          <a:xfrm>
            <a:off x="2411760" y="5877272"/>
            <a:ext cx="360040" cy="41034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604</TotalTime>
  <Words>756</Words>
  <Application>Microsoft Office PowerPoint</Application>
  <PresentationFormat>Προβολή στην οθόνη (4:3)</PresentationFormat>
  <Paragraphs>110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Χειρισμοί στο Κάτω Άκρο</vt:lpstr>
      <vt:lpstr>Ανάτριψη </vt:lpstr>
      <vt:lpstr>Ζύμωμα </vt:lpstr>
      <vt:lpstr>Διάταση-Ανάτριψη</vt:lpstr>
      <vt:lpstr>Κνήμη/ Ύπτια Θέση </vt:lpstr>
      <vt:lpstr>Κνήμη/ Πρηνής Θέση </vt:lpstr>
      <vt:lpstr>Πέλμα 1/2 </vt:lpstr>
      <vt:lpstr>Πέλμα 2/2 </vt:lpstr>
      <vt:lpstr>Εν τω Βάθει Χειρισμοί </vt:lpstr>
      <vt:lpstr>Ανάτριψη / Ποδοκνημική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26</cp:revision>
  <dcterms:created xsi:type="dcterms:W3CDTF">2015-08-26T08:42:46Z</dcterms:created>
  <dcterms:modified xsi:type="dcterms:W3CDTF">2015-12-08T08:35:58Z</dcterms:modified>
</cp:coreProperties>
</file>