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71" r:id="rId3"/>
    <p:sldId id="265" r:id="rId4"/>
    <p:sldId id="266" r:id="rId5"/>
    <p:sldId id="272" r:id="rId6"/>
    <p:sldId id="273" r:id="rId7"/>
    <p:sldId id="274" r:id="rId8"/>
    <p:sldId id="275" r:id="rId9"/>
    <p:sldId id="276" r:id="rId10"/>
    <p:sldId id="277" r:id="rId11"/>
    <p:sldId id="279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8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1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4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0333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n-US" sz="2400" b="1" dirty="0" smtClean="0"/>
              <a:t> </a:t>
            </a:r>
            <a:r>
              <a:rPr lang="el-GR" sz="2400" b="1" dirty="0" smtClean="0"/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7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Άσκηση </a:t>
            </a:r>
            <a:r>
              <a:rPr lang="en-US" dirty="0" smtClean="0"/>
              <a:t>2 </a:t>
            </a:r>
            <a:r>
              <a:rPr lang="el-GR" sz="3200" b="0" dirty="0" smtClean="0">
                <a:solidFill>
                  <a:prstClr val="black"/>
                </a:solidFill>
              </a:rPr>
              <a:t>(</a:t>
            </a:r>
            <a:r>
              <a:rPr lang="en-US" sz="3200" b="0" dirty="0">
                <a:solidFill>
                  <a:prstClr val="black"/>
                </a:solidFill>
              </a:rPr>
              <a:t>1</a:t>
            </a:r>
            <a:r>
              <a:rPr lang="el-GR" sz="3200" b="0" dirty="0" smtClean="0">
                <a:solidFill>
                  <a:prstClr val="black"/>
                </a:solidFill>
              </a:rPr>
              <a:t>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 smtClean="0">
                <a:solidFill>
                  <a:prstClr val="black"/>
                </a:solidFill>
              </a:rPr>
              <a:t>2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l-GR" sz="2400" dirty="0" smtClean="0"/>
              <a:t>Παρατηρώντας </a:t>
            </a:r>
            <a:r>
              <a:rPr lang="el-GR" sz="2400" dirty="0"/>
              <a:t>τον χάρτη, που σας έχει δοθεί, </a:t>
            </a:r>
            <a:r>
              <a:rPr lang="el-GR" sz="2400" dirty="0" smtClean="0"/>
              <a:t>ανακαλύψτε ποια </a:t>
            </a:r>
            <a:r>
              <a:rPr lang="el-GR" sz="2400" dirty="0"/>
              <a:t>ήταν τα πρωτογενή δεδομένα που χρησιμοποιήθηκαν για την κατασκευή του και ποια, ενδεχόμενα, για τη ενημέρωσή του.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Παρατηρείστε </a:t>
            </a:r>
            <a:r>
              <a:rPr lang="el-GR" sz="2400" dirty="0"/>
              <a:t>(=διαβάστε προσεκτικά όλες τις σημειώσεις) τον χάρτη που σας έχει δοθεί και επισημάνετε (αν υπάρχουν) όλες τις αναφορές (άμεσες ή έμμεσες) για δεδομένα.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Εξετάστε </a:t>
            </a:r>
            <a:r>
              <a:rPr lang="el-GR" sz="2400" dirty="0"/>
              <a:t>ποιές </a:t>
            </a:r>
            <a:r>
              <a:rPr lang="el-GR" sz="2400" dirty="0" smtClean="0"/>
              <a:t>απ’ αυτές </a:t>
            </a:r>
            <a:r>
              <a:rPr lang="el-GR" sz="2400" dirty="0"/>
              <a:t>αναφέρονται σε πρωτογενή δεδομένα. Ποιά είναι τα πρωτογενή δεδομένα;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Άσκηση </a:t>
            </a:r>
            <a:r>
              <a:rPr lang="en-US" dirty="0" smtClean="0"/>
              <a:t>2 </a:t>
            </a:r>
            <a:r>
              <a:rPr lang="el-GR" sz="3200" b="0" dirty="0" smtClean="0">
                <a:solidFill>
                  <a:prstClr val="black"/>
                </a:solidFill>
              </a:rPr>
              <a:t>(</a:t>
            </a:r>
            <a:r>
              <a:rPr lang="el-GR" sz="3200" b="0" dirty="0">
                <a:solidFill>
                  <a:prstClr val="black"/>
                </a:solidFill>
              </a:rPr>
              <a:t>2</a:t>
            </a:r>
            <a:r>
              <a:rPr lang="el-GR" sz="3200" b="0" dirty="0" smtClean="0">
                <a:solidFill>
                  <a:prstClr val="black"/>
                </a:solidFill>
              </a:rPr>
              <a:t>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 smtClean="0">
                <a:solidFill>
                  <a:prstClr val="black"/>
                </a:solidFill>
              </a:rPr>
              <a:t>2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Ποια </a:t>
            </a:r>
            <a:r>
              <a:rPr lang="el-GR" sz="2400" dirty="0"/>
              <a:t>από τα πρωτογενή δεδομένα χρησιμοποιήθηκαν για την κατασκευή του χάρτη σας;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Εξετάστε </a:t>
            </a:r>
            <a:r>
              <a:rPr lang="el-GR" sz="2400" dirty="0"/>
              <a:t>αν έχει γίνει ενημέρωση του χάρτη. </a:t>
            </a:r>
            <a:r>
              <a:rPr lang="el-GR" sz="2400"/>
              <a:t>Αν </a:t>
            </a:r>
            <a:r>
              <a:rPr lang="el-GR" sz="2400" smtClean="0"/>
              <a:t>ναι, </a:t>
            </a:r>
            <a:r>
              <a:rPr lang="el-GR" sz="2400" dirty="0"/>
              <a:t>ποια είναι τα πρωτογενή δεδομένα που χρησιμοποιήθηκαν για την ενημέρωση;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</a:t>
            </a:r>
            <a:r>
              <a:rPr lang="el-GR" sz="2000" dirty="0" smtClean="0"/>
              <a:t>«Γενική και μαθηματική χαρτογραφία </a:t>
            </a:r>
            <a:r>
              <a:rPr lang="el-GR" sz="2000" dirty="0"/>
              <a:t>(Ε). Άσκηση 2». Έκδοση: 1.0. Αθήνα 2014. Διαθέσιμο από τη δικτυακή διεύθυνση: ocp.teiath.gr.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2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5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94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657</TotalTime>
  <Words>744</Words>
  <Application>Microsoft Office PowerPoint</Application>
  <PresentationFormat>Προβολή στην οθόνη (4:3)</PresentationFormat>
  <Paragraphs>77</Paragraphs>
  <Slides>10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Γενική και Μαθηματική Χαρτογραφία (Ε)</vt:lpstr>
      <vt:lpstr>Άσκηση 2 (1 από 2)</vt:lpstr>
      <vt:lpstr>Άσκηση 2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38</cp:revision>
  <dcterms:created xsi:type="dcterms:W3CDTF">2013-05-20T07:14:41Z</dcterms:created>
  <dcterms:modified xsi:type="dcterms:W3CDTF">2015-12-15T14:33:07Z</dcterms:modified>
</cp:coreProperties>
</file>