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73" r:id="rId3"/>
    <p:sldId id="284" r:id="rId4"/>
    <p:sldId id="285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</a:t>
            </a:r>
            <a:r>
              <a:rPr lang="en-US" sz="3600" b="1" smtClean="0">
                <a:solidFill>
                  <a:schemeClr val="tx1"/>
                </a:solidFill>
                <a:latin typeface="+mn-lt"/>
              </a:rPr>
              <a:t>E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3670" y="2780928"/>
            <a:ext cx="8576802" cy="214022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 </a:t>
            </a:r>
            <a:r>
              <a:rPr lang="el-GR" sz="2800" b="1" dirty="0"/>
              <a:t>7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Βάσεις Χωρικών Δεδομένων και Συστήματα Διαχείρισης Βάσεων Χωρικών Δεδομένων (ΒΧΔ-ΣΔΒΧΔ) 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Δήμος Πανταζής Dr, MSc, Αγρ.Τοπ.Μηχ. ΑΠΘ - Καθηγητής ΤΕΙ Αθήνας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Κατεύθυνση Μηχανικών Τοπογραφίας και Γεωπληροφορικής ΤΕ</a:t>
            </a:r>
            <a:endParaRPr lang="en-US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Βάσεις Χωρικών Δεδομένων και ΣΔΒ(Χ)Δ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 έρευνα στο διαδίκτυο βρείτε </a:t>
            </a:r>
          </a:p>
          <a:p>
            <a:pPr lvl="1"/>
            <a:r>
              <a:rPr lang="en-US" sz="2400" dirty="0" smtClean="0"/>
              <a:t>open s</a:t>
            </a:r>
            <a:r>
              <a:rPr lang="el-GR" sz="2400" dirty="0" smtClean="0"/>
              <a:t>ο</a:t>
            </a:r>
            <a:r>
              <a:rPr lang="en-US" sz="2400" dirty="0" err="1" smtClean="0"/>
              <a:t>urce</a:t>
            </a:r>
            <a:r>
              <a:rPr lang="en-US" sz="2400" dirty="0" smtClean="0"/>
              <a:t> </a:t>
            </a:r>
            <a:r>
              <a:rPr lang="el-GR" sz="2400" dirty="0" smtClean="0"/>
              <a:t>λογισμικά </a:t>
            </a:r>
            <a:r>
              <a:rPr lang="en-US" sz="2400" dirty="0" smtClean="0"/>
              <a:t>GIS</a:t>
            </a:r>
            <a:r>
              <a:rPr lang="el-GR" sz="2400" dirty="0" smtClean="0"/>
              <a:t> </a:t>
            </a:r>
          </a:p>
          <a:p>
            <a:pPr lvl="1"/>
            <a:r>
              <a:rPr lang="el-GR" sz="2400" dirty="0" smtClean="0"/>
              <a:t>Εμπορικά πακέτα λογισμικών </a:t>
            </a:r>
            <a:r>
              <a:rPr lang="en-US" sz="2400" dirty="0" smtClean="0"/>
              <a:t>GIS</a:t>
            </a:r>
          </a:p>
          <a:p>
            <a:pPr lvl="1"/>
            <a:r>
              <a:rPr lang="en-US" sz="2400" dirty="0" smtClean="0"/>
              <a:t>Open source </a:t>
            </a:r>
            <a:r>
              <a:rPr lang="el-GR" sz="2400" dirty="0" smtClean="0"/>
              <a:t>λογισμικά ΣΔΒΧΔ</a:t>
            </a:r>
          </a:p>
          <a:p>
            <a:pPr lvl="1"/>
            <a:r>
              <a:rPr lang="el-GR" sz="2400" dirty="0" smtClean="0"/>
              <a:t>Εμπορικά πακέτα λογισμικών ΣΔΒΧΔ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6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Βάσεις Χωρικών Δεδομένων και ΣΔΒ(Χ)Δ </a:t>
            </a:r>
            <a:r>
              <a:rPr lang="el-GR" sz="3000" b="0" dirty="0" smtClean="0"/>
              <a:t>2/2</a:t>
            </a:r>
            <a:endParaRPr lang="en-US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Προσπαθήστε να βρείτε τις αντιστοιχίες της κατηγοριοποίησης των χωρικών </a:t>
            </a:r>
            <a:r>
              <a:rPr lang="el-GR" dirty="0" smtClean="0"/>
              <a:t>δεδομένων (απλά</a:t>
            </a:r>
            <a:r>
              <a:rPr lang="el-GR" dirty="0"/>
              <a:t>, σύνθετα, πολύπλοκα), (εννοιολογικό </a:t>
            </a:r>
            <a:r>
              <a:rPr lang="el-GR" dirty="0" smtClean="0"/>
              <a:t>επίπεδο) με </a:t>
            </a:r>
            <a:r>
              <a:rPr lang="el-GR" dirty="0"/>
              <a:t>τα αντικείμενα που αντιστοιχούν στο </a:t>
            </a:r>
            <a:r>
              <a:rPr lang="el-GR" dirty="0" err="1"/>
              <a:t>λογικοφυσικό</a:t>
            </a:r>
            <a:r>
              <a:rPr lang="el-GR" dirty="0"/>
              <a:t> επίπεδο του λογισμικού </a:t>
            </a:r>
            <a:r>
              <a:rPr lang="el-GR" dirty="0" err="1"/>
              <a:t>ArcGIS</a:t>
            </a:r>
            <a:r>
              <a:rPr lang="el-GR" dirty="0"/>
              <a:t> και δύο οποιονδήποτε άλλων ΣΓΠ -λογισμικών.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Δήμος Πανταζής 2014. Δήμος Πανταζής. «Eιδικά θέματα βάσεων χωρικών δεδομένων και θεωρία συστημάτων </a:t>
            </a:r>
            <a:r>
              <a:rPr lang="el-GR" sz="2000" dirty="0" smtClean="0"/>
              <a:t>-</a:t>
            </a:r>
            <a:r>
              <a:rPr lang="en-US" sz="2000" dirty="0" smtClean="0"/>
              <a:t>E</a:t>
            </a:r>
            <a:r>
              <a:rPr lang="el-GR" sz="2000" dirty="0" smtClean="0"/>
              <a:t>. </a:t>
            </a:r>
            <a:r>
              <a:rPr lang="el-GR" sz="2000" dirty="0"/>
              <a:t>Ενότητα 7: Βάσεις Χωρικών Δεδομένων και Συστήματα Διαχείρισης Βάσεων Χωρικών Δεδομένων (ΒΧΔ-ΣΔΒΧΔ)».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691</Words>
  <Application>Microsoft Office PowerPoint</Application>
  <PresentationFormat>Προβολή στην οθόνη (4:3)</PresentationFormat>
  <Paragraphs>77</Paragraphs>
  <Slides>10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Eιδικά θέματα βάσεων χωρικών δεδομένων και θεωρία συστημάτων - E</vt:lpstr>
      <vt:lpstr>Βάσεις Χωρικών Δεδομένων και ΣΔΒ(Χ)Δ 1/2</vt:lpstr>
      <vt:lpstr>Βάσεις Χωρικών Δεδομένων και ΣΔΒ(Χ)Δ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58</cp:revision>
  <dcterms:created xsi:type="dcterms:W3CDTF">2013-03-04T13:35:19Z</dcterms:created>
  <dcterms:modified xsi:type="dcterms:W3CDTF">2015-12-08T11:52:45Z</dcterms:modified>
</cp:coreProperties>
</file>