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32" r:id="rId1"/>
    <p:sldMasterId id="2147483684" r:id="rId2"/>
    <p:sldMasterId id="2147483697" r:id="rId3"/>
    <p:sldMasterId id="2147483709" r:id="rId4"/>
    <p:sldMasterId id="2147483720" r:id="rId5"/>
  </p:sldMasterIdLst>
  <p:notesMasterIdLst>
    <p:notesMasterId r:id="rId22"/>
  </p:notesMasterIdLst>
  <p:handoutMasterIdLst>
    <p:handoutMasterId r:id="rId23"/>
  </p:handoutMasterIdLst>
  <p:sldIdLst>
    <p:sldId id="256" r:id="rId6"/>
    <p:sldId id="309" r:id="rId7"/>
    <p:sldId id="298" r:id="rId8"/>
    <p:sldId id="308" r:id="rId9"/>
    <p:sldId id="296" r:id="rId10"/>
    <p:sldId id="312" r:id="rId11"/>
    <p:sldId id="292" r:id="rId12"/>
    <p:sldId id="293" r:id="rId13"/>
    <p:sldId id="310" r:id="rId14"/>
    <p:sldId id="257" r:id="rId15"/>
    <p:sldId id="267" r:id="rId16"/>
    <p:sldId id="269" r:id="rId17"/>
    <p:sldId id="276" r:id="rId18"/>
    <p:sldId id="277" r:id="rId19"/>
    <p:sldId id="271" r:id="rId20"/>
    <p:sldId id="274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4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3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3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1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9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1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716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7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8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0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8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5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2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enasmyo.com/myomassology-massag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phacleanse.com/lymphatic-massage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enasmyo.com/myomassology-massag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sionofbeauty.co.nz/massages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Μάλαξης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>
                <a:solidFill>
                  <a:schemeClr val="tx1"/>
                </a:solidFill>
                <a:latin typeface="+mn-lt"/>
              </a:rPr>
              <a:t>Ε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13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Αυχενική μοίρα – Εφαρμογές</a:t>
            </a:r>
            <a:endParaRPr lang="en-US" sz="2600" dirty="0"/>
          </a:p>
          <a:p>
            <a:r>
              <a:rPr lang="el-GR" sz="2200" dirty="0"/>
              <a:t>Δωροθέα Μακρυγιάννη</a:t>
            </a:r>
            <a:r>
              <a:rPr lang="en-US" sz="2200" dirty="0"/>
              <a:t> Pt MSc</a:t>
            </a:r>
            <a:endParaRPr lang="el-GR" sz="2200" dirty="0"/>
          </a:p>
          <a:p>
            <a:r>
              <a:rPr lang="el-GR" sz="2200" dirty="0"/>
              <a:t>Τμήμα </a:t>
            </a:r>
            <a:r>
              <a:rPr lang="el-GR" sz="2200" dirty="0" smtClean="0"/>
              <a:t>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</a:t>
            </a:r>
            <a:r>
              <a:rPr lang="el-GR" sz="2000" dirty="0"/>
              <a:t>«Τεχνικές Μάλαξης (Ε). </a:t>
            </a:r>
            <a:r>
              <a:rPr lang="el-GR" sz="2000" dirty="0" smtClean="0"/>
              <a:t>Ενότητα 13</a:t>
            </a:r>
            <a:r>
              <a:rPr lang="en-US" sz="2000" dirty="0" smtClean="0"/>
              <a:t>:</a:t>
            </a:r>
            <a:r>
              <a:rPr lang="el-GR" sz="2000" dirty="0"/>
              <a:t> Αυχενική μοίρα – Εφαρμογές».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</a:t>
            </a:r>
            <a:r>
              <a:rPr lang="el-GR" sz="1800" dirty="0" smtClean="0"/>
              <a:t>.  </a:t>
            </a:r>
            <a:r>
              <a:rPr lang="el-GR" sz="1800" dirty="0"/>
              <a:t>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</a:t>
            </a:r>
            <a:r>
              <a:rPr lang="el-GR" sz="1800" dirty="0" smtClean="0"/>
              <a:t>διαφάνεια «</a:t>
            </a:r>
            <a:r>
              <a:rPr lang="el-GR" sz="1800" dirty="0"/>
              <a:t>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αναφέρονται στο «Σημείωμα Χρήσης </a:t>
            </a:r>
            <a:r>
              <a:rPr lang="el-GR" sz="1800" dirty="0"/>
              <a:t>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Εφαρμογή Μάλαξης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εφαρμογή μάλαξης στην αυχενική μοίρα απαιτεί:</a:t>
            </a:r>
          </a:p>
          <a:p>
            <a:pPr lvl="1"/>
            <a:r>
              <a:rPr lang="el-GR" dirty="0" smtClean="0"/>
              <a:t>κατάλληλη θέση για τον ασθενή,</a:t>
            </a:r>
          </a:p>
          <a:p>
            <a:pPr lvl="1"/>
            <a:r>
              <a:rPr lang="el-GR" dirty="0" smtClean="0"/>
              <a:t>να συμπεριληφθεί στην περιοχή της θεραπείας η ανώτερη θωρακική μοίρα με την ωμική ζώνη.</a:t>
            </a:r>
          </a:p>
          <a:p>
            <a:r>
              <a:rPr lang="el-GR" dirty="0" smtClean="0"/>
              <a:t>Η επιλογή των χειρισμών καθορίζεται από τον φυσικοθεραπευτή με γνώμονα τον θεραπευτικό στόχο.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Πρηνής Θέση </a:t>
            </a:r>
            <a:r>
              <a:rPr lang="el-GR" sz="3200" b="0" dirty="0" smtClean="0"/>
              <a:t>1/4 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5" name="Picture 2" descr="http://www.sheenasmyo.com/Massage-Techniqu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6" r="25674" b="73141"/>
          <a:stretch>
            <a:fillRect/>
          </a:stretch>
        </p:blipFill>
        <p:spPr bwMode="auto">
          <a:xfrm>
            <a:off x="539552" y="1412776"/>
            <a:ext cx="5688632" cy="495723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6516216" y="2204864"/>
            <a:ext cx="2088232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400" dirty="0" smtClean="0">
                <a:latin typeface="+mn-lt"/>
              </a:rPr>
              <a:t>Ζύμωμα, παραλλαγή.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Ανώτερη θωρακική περιοχή.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Ορθογώνιο 4"/>
          <p:cNvSpPr/>
          <p:nvPr/>
        </p:nvSpPr>
        <p:spPr>
          <a:xfrm>
            <a:off x="2123728" y="6453336"/>
            <a:ext cx="2699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sheenasmyo.com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Πρηνής Θέση </a:t>
            </a:r>
            <a:r>
              <a:rPr lang="el-GR" sz="3200" b="0" dirty="0" smtClean="0"/>
              <a:t>2/4 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5" name="Picture 2" descr="C:\Documents and Settings\dora\Τα έγγραφά μου\lymphatic-mass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187909" cy="42325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2483768" y="5733256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alphacleanse.com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Πρηνής Θέση </a:t>
            </a:r>
            <a:r>
              <a:rPr lang="el-GR" sz="3200" b="0" dirty="0" smtClean="0"/>
              <a:t>3/4 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5" name="Picture 2" descr="http://www.sheenasmyo.com/Massage-Techniqu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1" r="51498" b="73317"/>
          <a:stretch>
            <a:fillRect/>
          </a:stretch>
        </p:blipFill>
        <p:spPr bwMode="auto">
          <a:xfrm>
            <a:off x="1331640" y="1772816"/>
            <a:ext cx="4824536" cy="417646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6300192" y="2564904"/>
            <a:ext cx="187220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Περιοχή ωμικής ζώνης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Ορθογώνιο 4"/>
          <p:cNvSpPr/>
          <p:nvPr/>
        </p:nvSpPr>
        <p:spPr>
          <a:xfrm>
            <a:off x="2429528" y="6021286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sheenasmyo.com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Πρηνής Θέση </a:t>
            </a:r>
            <a:r>
              <a:rPr lang="el-GR" sz="3200" b="0" dirty="0" smtClean="0"/>
              <a:t>4/4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5" name="Picture 2" descr="C:\Documents and Settings\dora\Τα έγγραφά μου\foto_massage-300x23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6120680" cy="48761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3923928" y="6309320"/>
            <a:ext cx="1512168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fusionofbeauty.co.nz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Ανάτριψη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2050" name="Picture 2" descr="C:\Documents and Settings\dora\Τα έγγραφά μου\εδω εδω εδω Τεχνικες Μάλαξης\ΕΙΣΗΓΗΣΕΙΣ ΜΑΘΗΜΑΤΟΣ\ΜΑΘΗΜΑΤΑ\14-06-12\σάρωση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31" t="1818" b="3636"/>
          <a:stretch>
            <a:fillRect/>
          </a:stretch>
        </p:blipFill>
        <p:spPr bwMode="auto">
          <a:xfrm>
            <a:off x="2267744" y="1268760"/>
            <a:ext cx="5187002" cy="47525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75856" y="6164574"/>
            <a:ext cx="331236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Αρχείο Δωροθέας Μακρυγιάννη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Points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3074" name="Picture 2" descr="C:\Documents and Settings\dora\Τα έγγραφά μου\εδω εδω εδω Τεχνικες Μάλαξης\ΕΙΣΗΓΗΣΕΙΣ ΜΑΘΗΜΑΤΟΣ\ΜΑΘΗΜΑΤΑ\14-06-12\σάρωση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91" t="1923"/>
          <a:stretch>
            <a:fillRect/>
          </a:stretch>
        </p:blipFill>
        <p:spPr bwMode="auto">
          <a:xfrm>
            <a:off x="2123728" y="1052736"/>
            <a:ext cx="5040560" cy="497602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14935" y="612690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Αρχείο Δωροθέας Μακρυγιάννη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Συνδυασμένη Κίνηση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5" name="Picture 3" descr="C:\Documents and Settings\dora\Τα έγγραφά μου\εδω εδω εδω Τεχνικες Μάλαξης\ΕΙΣΗΓΗΣΕΙΣ ΜΑΘΗΜΑΤΟΣ\ΜΑΘΗΜΑΤΑ\14-06-12\σάρωση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49" t="1818"/>
          <a:stretch>
            <a:fillRect/>
          </a:stretch>
        </p:blipFill>
        <p:spPr bwMode="auto">
          <a:xfrm>
            <a:off x="1959364" y="1196975"/>
            <a:ext cx="5225272" cy="504031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131840" y="6326163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Αρχείο Δωροθέας Μακρυγιάννη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Βιολογική Μηχανική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Βιολογική Μηχανική</Template>
  <TotalTime>359</TotalTime>
  <Words>685</Words>
  <Application>Microsoft Office PowerPoint</Application>
  <PresentationFormat>Προβολή στην οθόνη (4:3)</PresentationFormat>
  <Paragraphs>94</Paragraphs>
  <Slides>16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template Βιολογική Μηχανική</vt:lpstr>
      <vt:lpstr>TEMPLATE</vt:lpstr>
      <vt:lpstr>Προσαρμοσμένη σχεδίαση</vt:lpstr>
      <vt:lpstr>1_exo-opistho_simeiomata</vt:lpstr>
      <vt:lpstr>OC_template_updated</vt:lpstr>
      <vt:lpstr>Τεχνικές Μάλαξης (Ε)</vt:lpstr>
      <vt:lpstr>Εφαρμογή Μάλαξης</vt:lpstr>
      <vt:lpstr>Πρηνής Θέση 1/4 </vt:lpstr>
      <vt:lpstr>Πρηνής Θέση 2/4 </vt:lpstr>
      <vt:lpstr>Πρηνής Θέση 3/4 </vt:lpstr>
      <vt:lpstr>Πρηνής Θέση 4/4 </vt:lpstr>
      <vt:lpstr>Ανάτριψη </vt:lpstr>
      <vt:lpstr>Trigger Points</vt:lpstr>
      <vt:lpstr>Συνδυασμένη Κίνηση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Μάλαξης (Ε)</dc:title>
  <dc:creator>opencourses@teiath.gr</dc:creator>
  <cp:lastModifiedBy>fkaram2</cp:lastModifiedBy>
  <cp:revision>22</cp:revision>
  <dcterms:created xsi:type="dcterms:W3CDTF">2015-08-26T08:42:46Z</dcterms:created>
  <dcterms:modified xsi:type="dcterms:W3CDTF">2015-12-08T09:46:54Z</dcterms:modified>
</cp:coreProperties>
</file>