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16"/>
  </p:notesMasterIdLst>
  <p:handoutMasterIdLst>
    <p:handoutMasterId r:id="rId17"/>
  </p:handoutMasterIdLst>
  <p:sldIdLst>
    <p:sldId id="283" r:id="rId5"/>
    <p:sldId id="267" r:id="rId6"/>
    <p:sldId id="268" r:id="rId7"/>
    <p:sldId id="269" r:id="rId8"/>
    <p:sldId id="276" r:id="rId9"/>
    <p:sldId id="277" r:id="rId10"/>
    <p:sldId id="264" r:id="rId11"/>
    <p:sldId id="279" r:id="rId12"/>
    <p:sldId id="280" r:id="rId13"/>
    <p:sldId id="281" r:id="rId14"/>
    <p:sldId id="282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18/11/2015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A9C10-01EA-4135-8B2A-F83D68E671E9}" type="slidenum">
              <a:rPr lang="el-GR" altLang="el-GR" sz="13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l-GR" altLang="el-GR" sz="13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88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7412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540280-5C7F-425B-91FF-4D1DA1690EBE}" type="slidenum">
              <a:rPr lang="el-GR" altLang="el-GR" sz="13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l-GR" altLang="el-GR" sz="13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8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8436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DCAB61-2A8C-428C-8C8A-81692A6071D9}" type="slidenum">
              <a:rPr lang="el-GR" altLang="el-GR" sz="13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l-GR" altLang="el-GR" sz="13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1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C537A-ECAB-4032-8715-5C0C9F2A21FE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4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1114425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1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CC2D-AB3E-4598-9B8A-201A22E4AD7D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3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F47DC-143C-4E25-A683-9C38187EE5C1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71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0D83E-0025-4E4D-BF5F-847DCA609828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5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F29EE-DBA9-4849-BE97-7FF239219F8C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7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B252-AD83-490D-B736-B95E73F956CD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3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AEE2C-0E2F-4346-9E42-75ACF64F560C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56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5A36B-C722-4B5C-BB49-6532CF7B026A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57283-15C3-481D-A5B4-38A1B05B3F34}" type="slidenum">
              <a:rPr lang="el-GR" altLang="el-GR">
                <a:solidFill>
                  <a:prstClr val="black"/>
                </a:solidFill>
              </a:rPr>
              <a:pPr/>
              <a:t>‹#›</a:t>
            </a:fld>
            <a:endParaRPr lang="el-GR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1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9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8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5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0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9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8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7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4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4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2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5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3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97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9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FB0126-360A-4B1F-9893-99131E5EEFCE}" type="slidenum">
              <a:rPr lang="el-GR" altLang="el-GR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l-GR" altLang="el-GR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3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85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4007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l-GR" sz="2400" b="1" dirty="0" smtClean="0"/>
              <a:t>8</a:t>
            </a:r>
            <a:endParaRPr lang="el-GR" sz="24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15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70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8 </a:t>
            </a:r>
            <a:r>
              <a:rPr lang="el-GR" altLang="el-GR" sz="3200" b="0" dirty="0" smtClean="0"/>
              <a:t>(1 από </a:t>
            </a:r>
            <a:r>
              <a:rPr lang="en-US" altLang="el-GR" sz="3200" b="0" dirty="0" smtClean="0"/>
              <a:t>3</a:t>
            </a:r>
            <a:r>
              <a:rPr lang="el-GR" altLang="el-GR" sz="3200" b="0" dirty="0" smtClean="0"/>
              <a:t>)</a:t>
            </a:r>
            <a:endParaRPr lang="en-US" altLang="el-GR" sz="3200" b="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zh-TW" sz="2400" b="1" dirty="0" smtClean="0"/>
              <a:t>Προβολές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zh-TW" sz="2400" b="1" dirty="0" smtClean="0"/>
              <a:t>1</a:t>
            </a:r>
            <a:r>
              <a:rPr lang="en-US" altLang="zh-TW" sz="2400" b="1" dirty="0" smtClean="0"/>
              <a:t>.</a:t>
            </a:r>
            <a:r>
              <a:rPr lang="el-GR" altLang="zh-TW" sz="2400" dirty="0" smtClean="0"/>
              <a:t> </a:t>
            </a:r>
            <a:r>
              <a:rPr lang="el-GR" altLang="el-GR" sz="2400" dirty="0" smtClean="0"/>
              <a:t>Να επιλέξετε ένα θέμα βασισμένο σε κάποια παράγραφο / υποπαράγραφο του κεφαλαίου 6 των σημειώσεων και να κάνετε μια εργασία εμβάθυνσης ή/και εφαρμογής δικής σας επιλογής, όχι μεγαλύτερο από 10 σελίδες. Η εργασία θα παραδοθεί με την μορφή τεχνικής έκθεσης, σε έντυπη και ψηφιακή μορφή, στο επόμενο εργαστήριο.</a:t>
            </a:r>
            <a:endParaRPr lang="el-GR" altLang="zh-TW" sz="24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30002C-9906-4605-9905-07772934F1B0}" type="slidenum">
              <a:rPr lang="en-US" altLang="el-GR" sz="1200">
                <a:solidFill>
                  <a:prstClr val="black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l-GR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8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(2 από 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3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)</a:t>
            </a:r>
            <a:endParaRPr lang="en-US" alt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zh-TW" sz="2400" b="1" dirty="0" smtClean="0"/>
              <a:t>2</a:t>
            </a:r>
            <a:r>
              <a:rPr lang="en-US" altLang="zh-TW" sz="2400" b="1" dirty="0" smtClean="0"/>
              <a:t>.</a:t>
            </a:r>
            <a:r>
              <a:rPr lang="el-GR" altLang="zh-TW" sz="2400" dirty="0" smtClean="0"/>
              <a:t> </a:t>
            </a:r>
            <a:r>
              <a:rPr lang="el-GR" altLang="el-GR" sz="2400" dirty="0" smtClean="0"/>
              <a:t>Σε ποιό σημείο / γραμμή / περιοχή δεν υπάρχουν παραμορφώσεις α) στις ορθές αζιμουθιακές προβολές β) στις κωνικές ορθές προβολές γ) στις κυλινδρικές ορθές προβολές. Κάνετε τρία σχήματα υποδεικνύοντας τα σημεία / γραμμές / περιοχές αυτές.</a:t>
            </a: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7524750" y="6356350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C7252BD-F242-471A-AC15-76437AAD5C11}" type="slidenum">
              <a:rPr lang="en-US" altLang="el-GR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l-GR" sz="12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Άσκηση </a:t>
            </a:r>
            <a:r>
              <a:rPr lang="en-US" altLang="el-GR" dirty="0" smtClean="0"/>
              <a:t>8 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(3 από </a:t>
            </a:r>
            <a:r>
              <a:rPr lang="en-US" altLang="el-GR" sz="3200" b="0" dirty="0" smtClean="0">
                <a:solidFill>
                  <a:srgbClr val="000000"/>
                </a:solidFill>
              </a:rPr>
              <a:t>3</a:t>
            </a:r>
            <a:r>
              <a:rPr lang="el-GR" altLang="el-GR" sz="3200" b="0" dirty="0" smtClean="0">
                <a:solidFill>
                  <a:srgbClr val="000000"/>
                </a:solidFill>
              </a:rPr>
              <a:t>)</a:t>
            </a:r>
            <a:endParaRPr lang="en-US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578850" cy="54451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zh-TW" sz="2400" b="1" dirty="0" smtClean="0"/>
              <a:t>3</a:t>
            </a:r>
            <a:r>
              <a:rPr lang="en-US" altLang="zh-TW" sz="2400" b="1" smtClean="0"/>
              <a:t>.</a:t>
            </a:r>
            <a:r>
              <a:rPr lang="el-GR" altLang="zh-TW" sz="2400" smtClean="0"/>
              <a:t> </a:t>
            </a:r>
            <a:r>
              <a:rPr lang="el-GR" altLang="el-GR" sz="2400" dirty="0" smtClean="0"/>
              <a:t>Θέλουμε να κατασκευάσουμε :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α) ένα χάρτη με σκοπό την απεικόνιση των κύριων διευθύνσεων των ανέμων και των θαλασσίων ρευμάτων της γης.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β) ένα χάρτη με σκοπό την απεικόνιση της πληθυσμιακής κατανομής μιας χώρας Α.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γ) ένα χάρτη με σκοπό την σύγκριση μεγεθών των ευρωπαϊκών χωρών.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l-GR" altLang="el-GR" sz="2400" dirty="0" smtClean="0"/>
              <a:t>Διαλέξτε το είδος της προβολής και αιτιολογείστε την εκλογή σας.</a:t>
            </a: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7524750" y="6356350"/>
            <a:ext cx="1162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C28599-CC47-4656-860A-EB925B6BCAFA}" type="slidenum">
              <a:rPr lang="en-US" altLang="el-GR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l-GR" sz="12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9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Τεχνολογικό Εκπαιδευτικό Ίδρυμα Αθήνας, Δήμος Ν. Πανταζής 2014. Δήμος Ν. Πανταζής. «Γενική και μαθηματική χαρτογραφία (Ε). Άσκηση </a:t>
            </a:r>
            <a:r>
              <a:rPr lang="en-US" sz="2000" dirty="0" smtClean="0"/>
              <a:t>8</a:t>
            </a:r>
            <a:r>
              <a:rPr lang="el-GR" sz="2000" dirty="0" smtClean="0"/>
              <a:t>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l-GR" sz="2000" dirty="0" err="1"/>
              <a:t>ocp.teiath.gr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7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184fe551f6517761732429be653cad32ab57edb"/>
</p:tagLst>
</file>

<file path=ppt/theme/theme1.xml><?xml version="1.0" encoding="utf-8"?>
<a:theme xmlns:a="http://schemas.openxmlformats.org/drawingml/2006/main" name="OC_template_updated">
  <a:themeElements>
    <a:clrScheme name="Προσαρμοσμένο 1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804</Words>
  <Application>Microsoft Office PowerPoint</Application>
  <PresentationFormat>Προβολή στην οθόνη (4:3)</PresentationFormat>
  <Paragraphs>83</Paragraphs>
  <Slides>11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OC_template_updated</vt:lpstr>
      <vt:lpstr>1_OC_template_updated</vt:lpstr>
      <vt:lpstr>2_OC_template_updated</vt:lpstr>
      <vt:lpstr>3_OC_template_updated</vt:lpstr>
      <vt:lpstr>Γενική και Μαθηματική Χαρτογραφία (Ε)</vt:lpstr>
      <vt:lpstr>Άσκηση 8 (1 από 3)</vt:lpstr>
      <vt:lpstr>Άσκηση 8 (2 από 3)</vt:lpstr>
      <vt:lpstr>Άσκηση 8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42</cp:revision>
  <dcterms:created xsi:type="dcterms:W3CDTF">2013-03-04T13:35:19Z</dcterms:created>
  <dcterms:modified xsi:type="dcterms:W3CDTF">2015-11-18T06:53:09Z</dcterms:modified>
</cp:coreProperties>
</file>