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handoutMasterIdLst>
    <p:handoutMasterId r:id="rId14"/>
  </p:handoutMasterIdLst>
  <p:sldIdLst>
    <p:sldId id="273" r:id="rId4"/>
    <p:sldId id="287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6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4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8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8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3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7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-Θ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96543"/>
            <a:ext cx="8424936" cy="17526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 </a:t>
            </a:r>
            <a:r>
              <a:rPr lang="el-GR" sz="2800" b="1" dirty="0"/>
              <a:t>8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Ιδιαιτερότητες των βάσεων χωρικών δεδομένων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Δήμος Πανταζής</a:t>
            </a:r>
            <a:r>
              <a:rPr lang="en-US" sz="2800" dirty="0"/>
              <a:t> </a:t>
            </a:r>
            <a:r>
              <a:rPr lang="el-GR" sz="2800" dirty="0"/>
              <a:t>Dr, MSc, Αγρ.Τοπ.Μηχ. ΑΠΘ - Καθηγητής ΤΕΙ Αθήνας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Κατεύθυνση Μηχανικών Τοπογραφίας και Γεωπληροφορικής ΤΕ</a:t>
            </a:r>
            <a:endParaRPr lang="en-US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Ιδιαιτερότητες των ΒΧΔ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Μοντελοποιήστε γραφικά τις ιδιαιτερότητες των ΒΧΔ στις ακόλουθες φάσεις</a:t>
            </a:r>
            <a:r>
              <a:rPr lang="en-US" smtClean="0"/>
              <a:t> / </a:t>
            </a:r>
            <a:r>
              <a:rPr lang="el-GR" smtClean="0"/>
              <a:t>διαδικασίες:</a:t>
            </a:r>
          </a:p>
          <a:p>
            <a:pPr lvl="1"/>
            <a:r>
              <a:rPr lang="el-GR" smtClean="0"/>
              <a:t>Ανάλυση</a:t>
            </a:r>
          </a:p>
          <a:p>
            <a:pPr lvl="1"/>
            <a:r>
              <a:rPr lang="el-GR" smtClean="0"/>
              <a:t>Σχεδιασμός</a:t>
            </a:r>
          </a:p>
          <a:p>
            <a:pPr lvl="1"/>
            <a:r>
              <a:rPr lang="el-GR" smtClean="0"/>
              <a:t>Μεταδεδομένα</a:t>
            </a:r>
          </a:p>
          <a:p>
            <a:pPr lvl="1"/>
            <a:r>
              <a:rPr lang="el-GR" smtClean="0"/>
              <a:t>Υλοποίηση</a:t>
            </a:r>
          </a:p>
          <a:p>
            <a:pPr lvl="1"/>
            <a:r>
              <a:rPr lang="el-GR" smtClean="0"/>
              <a:t>Εισαγωγή δεδομένων</a:t>
            </a:r>
          </a:p>
          <a:p>
            <a:pPr lvl="1"/>
            <a:r>
              <a:rPr lang="el-GR" smtClean="0"/>
              <a:t>Έλεγχος</a:t>
            </a:r>
          </a:p>
          <a:p>
            <a:pPr lvl="1"/>
            <a:r>
              <a:rPr lang="el-GR" smtClean="0"/>
              <a:t>Ενημέρωση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«Eιδικά θέματα βάσεων χωρικών δεδομένων και θεωρία </a:t>
            </a:r>
            <a:r>
              <a:rPr lang="el-GR" sz="2000" dirty="0" smtClean="0"/>
              <a:t>συστημάτων</a:t>
            </a:r>
            <a:r>
              <a:rPr lang="en-US" sz="2000" dirty="0" smtClean="0"/>
              <a:t>-</a:t>
            </a:r>
            <a:r>
              <a:rPr lang="el-GR" sz="2000" dirty="0" smtClean="0"/>
              <a:t>Ε. </a:t>
            </a:r>
            <a:r>
              <a:rPr lang="el-GR" sz="2000" dirty="0"/>
              <a:t>Ενότητα 8: </a:t>
            </a:r>
            <a:r>
              <a:rPr lang="el-GR" sz="2000" dirty="0" smtClean="0"/>
              <a:t>Ιδιαιτερότητες </a:t>
            </a:r>
            <a:r>
              <a:rPr lang="el-GR" sz="2000" dirty="0"/>
              <a:t>των βάσεων χωρικών δεδομένων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659</Words>
  <Application>Microsoft Office PowerPoint</Application>
  <PresentationFormat>Προβολή στην οθόνη (4:3)</PresentationFormat>
  <Paragraphs>78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-Θ</vt:lpstr>
      <vt:lpstr>Ιδιαιτερότητες των ΒΧΔ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59</cp:revision>
  <dcterms:created xsi:type="dcterms:W3CDTF">2013-03-04T13:35:19Z</dcterms:created>
  <dcterms:modified xsi:type="dcterms:W3CDTF">2015-12-09T07:12:46Z</dcterms:modified>
</cp:coreProperties>
</file>