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68" r:id="rId5"/>
    <p:sldId id="269" r:id="rId6"/>
    <p:sldId id="270" r:id="rId7"/>
    <p:sldId id="257" r:id="rId8"/>
    <p:sldId id="262" r:id="rId9"/>
    <p:sldId id="264" r:id="rId10"/>
    <p:sldId id="271" r:id="rId11"/>
    <p:sldId id="272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XL</a:t>
            </a:r>
            <a:r>
              <a:rPr lang="el-GR" sz="2800" dirty="0" smtClean="0"/>
              <a:t> Άσκηση 11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Ανοιχτής Όδευσης (στο EXCEL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600" b="0" dirty="0" smtClean="0"/>
              <a:t>1/4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μια απ' ευθείας τοπογραφική μέτρηση είναι αδύνατη, τότε η θέση του τελικού σημείου προσδιορίζεται με τη βοήθεια ενδιάμεσων σημείων (στάσεις) των οποίων οι αποστάσεις μπορούν να </a:t>
            </a:r>
            <a:r>
              <a:rPr lang="el-GR" dirty="0" err="1"/>
              <a:t>μετηθούν</a:t>
            </a:r>
            <a:r>
              <a:rPr lang="el-GR" dirty="0"/>
              <a:t> με ακρίβεια. Σε κάθε θέση (i-1) μετράμε τη γωνία </a:t>
            </a:r>
            <a:r>
              <a:rPr lang="el-GR" dirty="0" err="1"/>
              <a:t>Bi</a:t>
            </a:r>
            <a:r>
              <a:rPr lang="el-GR" dirty="0"/>
              <a:t> και την απόσταση </a:t>
            </a:r>
            <a:r>
              <a:rPr lang="el-GR" dirty="0" err="1"/>
              <a:t>Si</a:t>
            </a:r>
            <a:r>
              <a:rPr lang="el-GR" dirty="0"/>
              <a:t> και υπολογίζουμε τις συντεταγμένες της θέσης (i). Απαιτείται μόνο ένα αρχικό σημείο (Α0) με γνωστές συντεταγμένες και προσανατολισμό (βλ. </a:t>
            </a:r>
            <a:r>
              <a:rPr lang="el-GR" dirty="0" err="1"/>
              <a:t>MatLab</a:t>
            </a:r>
            <a:r>
              <a:rPr lang="el-GR" dirty="0"/>
              <a:t> Άσκηση 9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0" y="4365104"/>
            <a:ext cx="7457459" cy="22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Ανοιχτής Όδευσης (στο EXCEL)</a:t>
            </a:r>
            <a:r>
              <a:rPr lang="en-US" dirty="0"/>
              <a:t> </a:t>
            </a:r>
            <a:r>
              <a:rPr lang="en-US" sz="36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τύποι υπολογισμού είναι αναδρομικοί και υπολογίζουν κάθε σημείο </a:t>
            </a:r>
            <a:r>
              <a:rPr lang="el-GR" dirty="0" smtClean="0"/>
              <a:t>από </a:t>
            </a:r>
            <a:r>
              <a:rPr lang="el-GR" dirty="0"/>
              <a:t>το προηγούμενο</a:t>
            </a:r>
            <a:r>
              <a:rPr lang="el-GR" dirty="0" smtClean="0"/>
              <a:t>:</a:t>
            </a:r>
            <a:endParaRPr lang="el-GR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nb-NO" sz="1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B</a:t>
            </a:r>
            <a:r>
              <a:rPr lang="nb-NO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G</a:t>
            </a:r>
            <a:r>
              <a:rPr lang="nb-NO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i-1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+ 180º (- 360º)	</a:t>
            </a:r>
            <a:endParaRPr lang="nb-NO" i="1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nb-NO" sz="1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Y</a:t>
            </a:r>
            <a:r>
              <a:rPr lang="nb-NO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i-1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S</a:t>
            </a:r>
            <a:r>
              <a:rPr lang="nb-NO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· συν ( G</a:t>
            </a:r>
            <a:r>
              <a:rPr lang="nb-NO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nb-NO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	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X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i-1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S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· ημ ( G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	</a:t>
            </a:r>
            <a:endParaRPr lang="it-IT" i="1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it-IT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it-IT" sz="1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Z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i-1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S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· εφ ( W</a:t>
            </a:r>
            <a:r>
              <a:rPr lang="it-IT" sz="1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it-IT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endParaRPr lang="el-GR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000000"/>
                </a:solidFill>
              </a:rPr>
              <a:t>με </a:t>
            </a:r>
            <a:r>
              <a:rPr lang="el-GR" dirty="0">
                <a:solidFill>
                  <a:srgbClr val="000000"/>
                </a:solidFill>
              </a:rPr>
              <a:t>αρχικές τιμές: τις συντεταγμένες του αρχικού σημείου Α0 και τη γωνία F0 με τον άξονα </a:t>
            </a:r>
            <a:r>
              <a:rPr lang="el-GR" dirty="0" smtClean="0">
                <a:solidFill>
                  <a:srgbClr val="000000"/>
                </a:solidFill>
              </a:rPr>
              <a:t>Υ,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όπου: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G</a:t>
            </a:r>
            <a:r>
              <a:rPr lang="en-US" sz="1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180°</a:t>
            </a:r>
            <a:r>
              <a:rPr lang="en-US" sz="320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4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Ανοιχτής Όδευσης (στο EXCEL)</a:t>
            </a:r>
            <a:r>
              <a:rPr lang="en-US" dirty="0"/>
              <a:t> </a:t>
            </a:r>
            <a:r>
              <a:rPr lang="en-US" sz="36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Δίνονται τα παρακάτω δεδομένα από 9 στάσεις και το αρχικό σημείο Α0.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Συμπληρώστε </a:t>
            </a:r>
            <a:r>
              <a:rPr lang="el-GR" dirty="0"/>
              <a:t>στο πίνακα τους τύπους υπολογισμού των </a:t>
            </a:r>
            <a:r>
              <a:rPr lang="el-GR" dirty="0" smtClean="0"/>
              <a:t>συντεταγμένων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Σχεδιάστε </a:t>
            </a:r>
            <a:r>
              <a:rPr lang="el-GR" dirty="0"/>
              <a:t>την όδευση σε 2-D (X-Y).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Δοκιμάστε </a:t>
            </a:r>
            <a:r>
              <a:rPr lang="el-GR" dirty="0"/>
              <a:t>το πρόγραμμά σας και με άλλα δεδομένα για επαλήθευση.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4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5864" y="116632"/>
            <a:ext cx="8231279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Υπολογισμός Ανοιχτής Όδευσης (στο EXCEL)</a:t>
            </a:r>
            <a:r>
              <a:rPr lang="en-US" dirty="0"/>
              <a:t> </a:t>
            </a:r>
            <a:r>
              <a:rPr lang="en-US" sz="3600" b="0" dirty="0" smtClean="0"/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39" y="1196752"/>
            <a:ext cx="5040560" cy="270893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5" y="3388568"/>
            <a:ext cx="2113574" cy="315034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371527" y="4240465"/>
            <a:ext cx="4248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(επίσης από Α0</a:t>
            </a:r>
            <a:r>
              <a:rPr lang="el-GR" sz="2200" dirty="0" smtClean="0">
                <a:latin typeface="+mn-lt"/>
              </a:rPr>
              <a:t>)</a:t>
            </a:r>
            <a:endParaRPr lang="el-GR" sz="2200" dirty="0">
              <a:latin typeface="+mn-lt"/>
            </a:endParaRPr>
          </a:p>
          <a:p>
            <a:r>
              <a:rPr lang="el-GR" sz="2200" dirty="0" smtClean="0">
                <a:latin typeface="+mn-lt"/>
              </a:rPr>
              <a:t>Τι θα συμβεί στη τελευταία στάση</a:t>
            </a:r>
            <a:r>
              <a:rPr lang="en-US" sz="2200" dirty="0" smtClean="0">
                <a:latin typeface="+mn-lt"/>
              </a:rPr>
              <a:t>;</a:t>
            </a:r>
            <a:endParaRPr lang="el-GR" sz="2200" dirty="0">
              <a:latin typeface="+mn-lt"/>
            </a:endParaRPr>
          </a:p>
          <a:p>
            <a:r>
              <a:rPr lang="el-GR" sz="2200" dirty="0">
                <a:latin typeface="+mn-lt"/>
              </a:rPr>
              <a:t>Τι σχήμα θα δημιουργηθεί στο </a:t>
            </a:r>
            <a:r>
              <a:rPr lang="el-GR" sz="2200" dirty="0" smtClean="0">
                <a:latin typeface="+mn-lt"/>
              </a:rPr>
              <a:t>διάγραμμα</a:t>
            </a:r>
            <a:r>
              <a:rPr lang="en-US" sz="2200" dirty="0" smtClean="0">
                <a:latin typeface="+mn-lt"/>
              </a:rPr>
              <a:t>;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0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l-GR" sz="2000" dirty="0" smtClean="0"/>
              <a:t> </a:t>
            </a:r>
            <a:r>
              <a:rPr lang="en-US" sz="2000" dirty="0" smtClean="0"/>
              <a:t>XL </a:t>
            </a:r>
            <a:r>
              <a:rPr lang="el-GR" sz="2000" dirty="0" smtClean="0"/>
              <a:t>Άσκηση </a:t>
            </a:r>
            <a:r>
              <a:rPr lang="en-US" sz="2000" dirty="0" smtClean="0"/>
              <a:t>11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f88f4c51c05d2518386958729e31fad8b0ffb1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809</Words>
  <Application>Microsoft Office PowerPoint</Application>
  <PresentationFormat>Προβολή στην οθόνη (4:3)</PresentationFormat>
  <Paragraphs>88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Προγραμματισμός και Εφαρμογές Η/Υ (Ε)</vt:lpstr>
      <vt:lpstr>Υπολογισμός Ανοιχτής Όδευσης (στο EXCEL) 1/4</vt:lpstr>
      <vt:lpstr>Υπολογισμός Ανοιχτής Όδευσης (στο EXCEL) 2/4</vt:lpstr>
      <vt:lpstr>Υπολογισμός Ανοιχτής Όδευσης (στο EXCEL) 3/4</vt:lpstr>
      <vt:lpstr>Υπολογισμός Ανοιχτής Όδευσης (στο EXCEL)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2015-05-15T12:31:16Z</dcterms:modified>
</cp:coreProperties>
</file>