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68" r:id="rId5"/>
    <p:sldId id="269" r:id="rId6"/>
    <p:sldId id="257" r:id="rId7"/>
    <p:sldId id="262" r:id="rId8"/>
    <p:sldId id="264" r:id="rId9"/>
    <p:sldId id="270" r:id="rId10"/>
    <p:sldId id="271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0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buFont typeface="Courier New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3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9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1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7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6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5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Λήψης Βιολογικών Υλικών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Φροντίδα μετά την αιμοληψία</a:t>
            </a:r>
            <a:endParaRPr lang="en-US" sz="2600" dirty="0" smtClean="0"/>
          </a:p>
          <a:p>
            <a:r>
              <a:rPr lang="el-GR" sz="2200" dirty="0"/>
              <a:t>Αναστάσιος </a:t>
            </a:r>
            <a:r>
              <a:rPr lang="el-GR" sz="2200" dirty="0" err="1"/>
              <a:t>Κριεμπάρδης</a:t>
            </a:r>
            <a:endParaRPr lang="el-GR" sz="2200" dirty="0"/>
          </a:p>
          <a:p>
            <a:r>
              <a:rPr lang="el-GR" sz="22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Φροντίδα μετά την αιμοληψία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 περιπτώσεις που η αιμορραγία από το σημείο παρακέντησης συνεχίζεται για μεγάλο διάστημα (&gt;5 λεπτών) ανυψώνεται το μέλος που αιμορραγεί σε </a:t>
            </a:r>
            <a:r>
              <a:rPr lang="el-GR" dirty="0" err="1" smtClean="0"/>
              <a:t>ορθία</a:t>
            </a:r>
            <a:r>
              <a:rPr lang="el-GR" dirty="0" smtClean="0"/>
              <a:t> γωνία και εφαρμόζεται πιεστική περίδεση.</a:t>
            </a:r>
          </a:p>
          <a:p>
            <a:r>
              <a:rPr lang="el-GR" dirty="0" smtClean="0"/>
              <a:t>Παρακολούθηση του ασθενή και έλεγχος για λήψη αντιπηκτικών. </a:t>
            </a:r>
          </a:p>
        </p:txBody>
      </p:sp>
    </p:spTree>
    <p:extLst>
      <p:ext uri="{BB962C8B-B14F-4D97-AF65-F5344CB8AC3E}">
        <p14:creationId xmlns:p14="http://schemas.microsoft.com/office/powerpoint/2010/main" val="384648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Φροντίδα μετά την αιμοληψία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Κάποιοι ασθενείς πριν ή κατά ή μετά την αιμοληψία ζαλίζονται ή λιποθυμούν. Εάν αυτό συμβεί τη στιγμή που γίνεται η παρακέντηση, αφαιρείται αμέσως η βελόνα από τη φλέβα. Χαμηλώνεται το κεφάλι του ασθενή ανάμεσα στα γόνατα ή ο ασθενής τοποθετείται σε ύπτια θέση με τα πόδια πιο ψηλά από τον κορμό. Δίνονται συστάσεις για βαθιές εισπνοές και εκπνοές. </a:t>
            </a:r>
          </a:p>
        </p:txBody>
      </p:sp>
    </p:spTree>
    <p:extLst>
      <p:ext uri="{BB962C8B-B14F-4D97-AF65-F5344CB8AC3E}">
        <p14:creationId xmlns:p14="http://schemas.microsoft.com/office/powerpoint/2010/main" val="144297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Φροντίδα μετά την αιμοληψία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656183"/>
          </a:xfrm>
          <a:ln w="28575">
            <a:solidFill>
              <a:srgbClr val="004A82"/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600" dirty="0" smtClean="0"/>
              <a:t>Σε περίπτωση που ο ασθενής παραμένει λιπόθυμος ενημερώνεται άμεσα ο γιατρός.</a:t>
            </a:r>
          </a:p>
        </p:txBody>
      </p:sp>
    </p:spTree>
    <p:extLst>
      <p:ext uri="{BB962C8B-B14F-4D97-AF65-F5344CB8AC3E}">
        <p14:creationId xmlns:p14="http://schemas.microsoft.com/office/powerpoint/2010/main" val="56129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Τεχνικές Λήψης Βιολογικών </a:t>
            </a:r>
            <a:r>
              <a:rPr lang="el-GR" sz="2000" dirty="0" smtClean="0"/>
              <a:t>Υλικών</a:t>
            </a:r>
            <a:r>
              <a:rPr lang="en-US" sz="2000"/>
              <a:t> (E)</a:t>
            </a:r>
            <a:r>
              <a:rPr lang="el-GR" sz="2000" smtClean="0"/>
              <a:t>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Φροντίδα μετά την αιμοληψία».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ς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</TotalTime>
  <Words>726</Words>
  <Application>Microsoft Office PowerPoint</Application>
  <PresentationFormat>Προβολή στην οθόνη (4:3)</PresentationFormat>
  <Paragraphs>72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OC_template_updated</vt:lpstr>
      <vt:lpstr>template</vt:lpstr>
      <vt:lpstr>Τεχνικές Λήψης Βιολογικών Υλικών (E)</vt:lpstr>
      <vt:lpstr>Φροντίδα μετά την αιμοληψία 1/3</vt:lpstr>
      <vt:lpstr>Φροντίδα μετά την αιμοληψία 2/3</vt:lpstr>
      <vt:lpstr>Φροντίδα μετά την αιμοληψία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 - E</dc:title>
  <dc:creator>opencourses@teiath.gr</dc:creator>
  <cp:lastModifiedBy>fkaram2</cp:lastModifiedBy>
  <cp:revision>3</cp:revision>
  <dcterms:created xsi:type="dcterms:W3CDTF">2014-10-07T08:29:36Z</dcterms:created>
  <dcterms:modified xsi:type="dcterms:W3CDTF">2015-03-02T08:01:41Z</dcterms:modified>
</cp:coreProperties>
</file>