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7" r:id="rId4"/>
    <p:sldId id="269" r:id="rId5"/>
    <p:sldId id="270" r:id="rId6"/>
    <p:sldId id="271" r:id="rId7"/>
    <p:sldId id="272" r:id="rId8"/>
    <p:sldId id="273" r:id="rId9"/>
    <p:sldId id="274" r:id="rId10"/>
    <p:sldId id="257" r:id="rId11"/>
    <p:sldId id="262" r:id="rId12"/>
    <p:sldId id="264" r:id="rId13"/>
    <p:sldId id="275" r:id="rId14"/>
    <p:sldId id="276" r:id="rId15"/>
    <p:sldId id="266" r:id="rId16"/>
    <p:sldId id="261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B5D6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1" autoAdjust="0"/>
    <p:restoredTop sz="94629" autoAdjust="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17/9/2015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17/9/2015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8544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996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7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49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92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43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976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14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76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1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BB5D6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61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2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080120"/>
          </a:xfrm>
        </p:spPr>
        <p:txBody>
          <a:bodyPr>
            <a:normAutofit/>
          </a:bodyPr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Λιθογραφία – Όφσετ (Θ)</a:t>
            </a:r>
            <a:endParaRPr lang="el-GR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24482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8.1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Διαδικασίες </a:t>
            </a:r>
            <a:r>
              <a:rPr lang="el-GR" sz="2600" dirty="0"/>
              <a:t>&amp; Φάσεις </a:t>
            </a:r>
            <a:r>
              <a:rPr lang="el-GR" sz="2600" dirty="0" smtClean="0"/>
              <a:t>στον έλεγχο παραγωγής</a:t>
            </a:r>
            <a:endParaRPr lang="en-US" sz="2600" dirty="0" smtClean="0"/>
          </a:p>
          <a:p>
            <a:pPr>
              <a:spcBef>
                <a:spcPts val="0"/>
              </a:spcBef>
            </a:pP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Σπυρίδων Νομικός, PhD</a:t>
            </a:r>
            <a:endParaRPr lang="el-GR" sz="2200" dirty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Γραφιστικής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Κατεύθυνση Τεχνολογίας Γραφικών Τεχνών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Σπυρίδων Νομικός 2014. Σπυρίδων Νομικός. «Λιθογραφία- Όφσετ (Θ). Ενότητα </a:t>
            </a:r>
            <a:r>
              <a:rPr lang="el-GR" sz="2000" dirty="0" smtClean="0"/>
              <a:t>8</a:t>
            </a:r>
            <a:r>
              <a:rPr lang="en-US" sz="2000" smtClean="0"/>
              <a:t>.1: </a:t>
            </a:r>
            <a:r>
              <a:rPr lang="el-GR" sz="2000" dirty="0" smtClean="0"/>
              <a:t>Διαδικασίες &amp; φάσεις στον έλεγχο παραγωγής».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466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93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Προετοιμασία εργασίας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>
              <a:defRPr/>
            </a:pPr>
            <a:r>
              <a:rPr lang="el-GR" dirty="0"/>
              <a:t>Καταγραφή-περιγραφή εργασίας </a:t>
            </a:r>
            <a:r>
              <a:rPr lang="el-GR" dirty="0" smtClean="0"/>
              <a:t>(το </a:t>
            </a:r>
            <a:r>
              <a:rPr lang="en-US" dirty="0"/>
              <a:t>JDF</a:t>
            </a:r>
            <a:r>
              <a:rPr lang="el-GR" dirty="0"/>
              <a:t> διευκολύνει</a:t>
            </a:r>
            <a:r>
              <a:rPr lang="en-US" dirty="0"/>
              <a:t>)</a:t>
            </a:r>
            <a:endParaRPr lang="el-GR" dirty="0"/>
          </a:p>
          <a:p>
            <a:pPr marL="274320" indent="-274320">
              <a:defRPr/>
            </a:pPr>
            <a:r>
              <a:rPr lang="el-GR" dirty="0"/>
              <a:t>Ανάλυση εργασίας και παραμετροποίηση </a:t>
            </a:r>
          </a:p>
          <a:p>
            <a:pPr marL="274320" indent="-274320">
              <a:defRPr/>
            </a:pPr>
            <a:r>
              <a:rPr lang="el-GR" dirty="0"/>
              <a:t>Γνώσεις </a:t>
            </a:r>
            <a:r>
              <a:rPr lang="el-GR" b="1" dirty="0"/>
              <a:t>αποκωδικοποίησης,</a:t>
            </a:r>
            <a:r>
              <a:rPr lang="el-GR" dirty="0"/>
              <a:t> εργασίας (δείγμα-δοκίμιο)</a:t>
            </a:r>
          </a:p>
          <a:p>
            <a:pPr marL="274320" indent="-274320">
              <a:defRPr/>
            </a:pPr>
            <a:r>
              <a:rPr lang="el-GR" dirty="0"/>
              <a:t>Παράμετροι </a:t>
            </a:r>
            <a:r>
              <a:rPr lang="el-GR" b="1" dirty="0"/>
              <a:t>χρονισμού,</a:t>
            </a:r>
            <a:r>
              <a:rPr lang="el-GR" dirty="0"/>
              <a:t> εργασίας στην μηχανή</a:t>
            </a:r>
          </a:p>
          <a:p>
            <a:pPr marL="274320" indent="-274320">
              <a:defRPr/>
            </a:pPr>
            <a:r>
              <a:rPr lang="el-GR" dirty="0"/>
              <a:t>Αξιολόγηση και προσδιορισμός ευαίσθητων σημείων (εργασίας βάσει δοκιμίου - δείγματος) Γνώση κατηγορίας μηχανής και χειρισμός</a:t>
            </a:r>
          </a:p>
          <a:p>
            <a:pPr marL="274320" indent="-274320">
              <a:defRPr/>
            </a:pPr>
            <a:r>
              <a:rPr lang="el-GR" dirty="0"/>
              <a:t>Έλεγχος τεχνικών μερών (λίπανση &amp; συντήρηση) – παραγωγή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37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Προετοιμασία μηχανής όφσετ φύλλου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Διαδικασία προετοιμασίας εκτύπωσης </a:t>
            </a:r>
          </a:p>
          <a:p>
            <a:r>
              <a:rPr lang="el-GR" sz="2400" dirty="0" smtClean="0"/>
              <a:t> </a:t>
            </a:r>
            <a:r>
              <a:rPr lang="el-GR" sz="2400" dirty="0"/>
              <a:t>Χαρτί &amp; χαρακτηριστικά του - τσίγκοι-ύγρανση μηχανής-μελάνη / μελάνωση-  φόρτωση χαρτιού- διαμόρφωση διαστάσεων μηχανής βάσει χαρτιού-λειτουργία και κίνηση φύλλου-ρύθμιση συστημάτων τροφοδοσίας αυτομάτου και συστημάτων ευθυγράμμισης (δόντια-γωνία) και πάχους μάρκων &amp; πίεσης -εξαγωγής –επιπλέον (τυχών) ρύθμιση τραβερσών –</a:t>
            </a:r>
          </a:p>
          <a:p>
            <a:r>
              <a:rPr lang="el-GR" sz="2400" dirty="0"/>
              <a:t>Λειτουργία μηχανής στο συγκεκριμένο χαρτί για την συγκεκριμένη εργασία</a:t>
            </a:r>
          </a:p>
          <a:p>
            <a:r>
              <a:rPr lang="el-GR" sz="2400" dirty="0"/>
              <a:t>Ρυθμίσεις νερού – μελάνης (στρώσιμο μηχανής</a:t>
            </a:r>
            <a:r>
              <a:rPr lang="el-GR" sz="2400" dirty="0" smtClean="0"/>
              <a:t>)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52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Προετοιμασία μηχανής </a:t>
            </a:r>
            <a:r>
              <a:rPr lang="el-GR" sz="3200" dirty="0" smtClean="0"/>
              <a:t>όφσετ </a:t>
            </a:r>
            <a:r>
              <a:rPr lang="el-GR" sz="3200" dirty="0"/>
              <a:t>φύλλου </a:t>
            </a:r>
            <a:r>
              <a:rPr lang="en-US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Διαδικασία προετοιμασίας εκτύπωσης </a:t>
            </a:r>
            <a:r>
              <a:rPr lang="el-GR" sz="2400" dirty="0" smtClean="0"/>
              <a:t>(συνέχεια)</a:t>
            </a:r>
            <a:endParaRPr lang="el-GR" sz="2400" dirty="0"/>
          </a:p>
          <a:p>
            <a:r>
              <a:rPr lang="el-GR" sz="2400" dirty="0" smtClean="0"/>
              <a:t>Δοκιμαστική </a:t>
            </a:r>
            <a:r>
              <a:rPr lang="el-GR" sz="2400" dirty="0"/>
              <a:t>εκτύπωση και αξιολόγηση σχεδίων-γραμμάτων- αποχρώσεων (χρώματος)</a:t>
            </a:r>
          </a:p>
          <a:p>
            <a:r>
              <a:rPr lang="el-GR" sz="2400" dirty="0"/>
              <a:t>Εκτύπωση και παραγωγή στην ταυτοποίηση αποχρώσεων και έλεγχος </a:t>
            </a:r>
            <a:r>
              <a:rPr lang="el-GR" sz="2400" dirty="0" smtClean="0"/>
              <a:t>ανά </a:t>
            </a:r>
            <a:r>
              <a:rPr lang="el-GR" sz="2400" dirty="0"/>
              <a:t>τακτά χρονικά διαστήματα</a:t>
            </a:r>
          </a:p>
          <a:p>
            <a:r>
              <a:rPr lang="el-GR" sz="2400" dirty="0"/>
              <a:t>Δοκίμιο εκτυπωμένου φύλλου ανά περίπτωση (αρχικά ανά 2 λεπτά και μετά ανά 5 λεπτά </a:t>
            </a:r>
            <a:r>
              <a:rPr lang="el-GR" sz="2400" dirty="0" smtClean="0"/>
              <a:t>περίπου κ.ο.) </a:t>
            </a:r>
            <a:r>
              <a:rPr lang="el-GR" sz="2400" b="1" dirty="0" smtClean="0"/>
              <a:t>σύμφωνα με την ταχύτητα της μηχανής</a:t>
            </a:r>
            <a:r>
              <a:rPr lang="el-GR" sz="2400" dirty="0" smtClean="0"/>
              <a:t> </a:t>
            </a:r>
            <a:r>
              <a:rPr lang="el-GR" sz="2400" dirty="0"/>
              <a:t>και της διαδικασίας ροής του </a:t>
            </a:r>
            <a:r>
              <a:rPr lang="el-GR" sz="2400" dirty="0" smtClean="0"/>
              <a:t>χαρτιού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62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Ποιοτικός έλεγχος και καταγραφή σε </a:t>
            </a:r>
            <a:r>
              <a:rPr lang="en-US" dirty="0" smtClean="0"/>
              <a:t>scatter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5" y="1382437"/>
            <a:ext cx="7907809" cy="4669388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050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95" y="2321893"/>
            <a:ext cx="3723810" cy="2790476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438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 (</a:t>
            </a:r>
            <a:r>
              <a:rPr lang="el-GR" dirty="0" smtClean="0"/>
              <a:t>στάδια, 4 χρώματα)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19" y="1481422"/>
            <a:ext cx="7648961" cy="4471419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789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Γιατί γίνεται καταγραφή σε διάγραμμα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Για να παρακολουθούμαι την ποιότητα σε όλη την εκτυπωμένη ποσότητα</a:t>
            </a:r>
          </a:p>
          <a:p>
            <a:r>
              <a:rPr lang="el-GR" altLang="el-GR" dirty="0"/>
              <a:t>Για να έχουμε </a:t>
            </a:r>
            <a:r>
              <a:rPr lang="en-US" altLang="el-GR" dirty="0"/>
              <a:t>(</a:t>
            </a:r>
            <a:r>
              <a:rPr lang="el-GR" altLang="el-GR" dirty="0"/>
              <a:t>χρηματικές</a:t>
            </a:r>
            <a:r>
              <a:rPr lang="en-US" altLang="el-GR" dirty="0"/>
              <a:t>)</a:t>
            </a:r>
            <a:r>
              <a:rPr lang="el-GR" altLang="el-GR" dirty="0"/>
              <a:t> απολαβές</a:t>
            </a:r>
          </a:p>
          <a:p>
            <a:r>
              <a:rPr lang="el-GR" altLang="el-GR" dirty="0"/>
              <a:t>Για να έχουμε ευχαριστημένους πελάτες</a:t>
            </a:r>
          </a:p>
          <a:p>
            <a:r>
              <a:rPr lang="el-GR" altLang="el-GR" dirty="0"/>
              <a:t>Για να υπάρχει καλή σχέση με τους συναδέλφους – επιχειρηματία</a:t>
            </a:r>
          </a:p>
          <a:p>
            <a:r>
              <a:rPr lang="el-GR" altLang="el-GR" dirty="0"/>
              <a:t>Γιατί υπογράφουμε (φύλλα κατά </a:t>
            </a:r>
            <a:r>
              <a:rPr lang="en-US" altLang="el-GR" dirty="0"/>
              <a:t>ISO)</a:t>
            </a:r>
            <a:endParaRPr lang="el-GR" altLang="el-GR" dirty="0"/>
          </a:p>
          <a:p>
            <a:r>
              <a:rPr lang="el-GR" altLang="el-GR" dirty="0"/>
              <a:t>Για να </a:t>
            </a:r>
            <a:r>
              <a:rPr lang="el-GR" altLang="el-GR" dirty="0" smtClean="0"/>
              <a:t>κοιμόμαστε </a:t>
            </a:r>
            <a:r>
              <a:rPr lang="el-GR" altLang="el-GR" dirty="0"/>
              <a:t>ήρεμοι-ες</a:t>
            </a:r>
            <a:r>
              <a:rPr lang="en-US" altLang="el-GR" dirty="0"/>
              <a:t>..!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47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Λιθογραφία - Offset">
  <a:themeElements>
    <a:clrScheme name="Προσαρμοσμένο 1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Λιθογραφία - Offset</Template>
  <TotalTime>10</TotalTime>
  <Words>860</Words>
  <Application>Microsoft Office PowerPoint</Application>
  <PresentationFormat>Προβολή στην οθόνη (4:3)</PresentationFormat>
  <Paragraphs>103</Paragraphs>
  <Slides>15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15</vt:i4>
      </vt:variant>
    </vt:vector>
  </HeadingPairs>
  <TitlesOfParts>
    <vt:vector size="17" baseType="lpstr">
      <vt:lpstr>Λιθογραφία - Offset</vt:lpstr>
      <vt:lpstr>OC_template_updated</vt:lpstr>
      <vt:lpstr>Λιθογραφία – Όφσετ (Θ)</vt:lpstr>
      <vt:lpstr>Προετοιμασία εργασίας</vt:lpstr>
      <vt:lpstr>Προετοιμασία μηχανής όφσετ φύλλου 1/2</vt:lpstr>
      <vt:lpstr>Προετοιμασία μηχανής όφσετ φύλλου 2/2</vt:lpstr>
      <vt:lpstr>Ποιοτικός έλεγχος και καταγραφή σε scatter</vt:lpstr>
      <vt:lpstr>Scatter</vt:lpstr>
      <vt:lpstr>Scatter (στάδια, 4 χρώματα)</vt:lpstr>
      <vt:lpstr>Γιατί γίνεται καταγραφή σε διάγραμμα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Λιθογραφία - Offset</dc:title>
  <dc:creator>opencourses@teiath.gr</dc:creator>
  <cp:lastModifiedBy>fkaram2</cp:lastModifiedBy>
  <cp:revision>13</cp:revision>
  <dcterms:created xsi:type="dcterms:W3CDTF">2014-12-23T11:47:27Z</dcterms:created>
  <dcterms:modified xsi:type="dcterms:W3CDTF">2015-09-17T11:44:15Z</dcterms:modified>
</cp:coreProperties>
</file>