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7" r:id="rId12"/>
    <p:sldId id="262" r:id="rId13"/>
    <p:sldId id="264" r:id="rId14"/>
    <p:sldId id="274" r:id="rId15"/>
    <p:sldId id="275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1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1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7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7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5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7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6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2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6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1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1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5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0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1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8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Claudio_Elias" TargetMode="External"/><Relationship Id="rId4" Type="http://schemas.openxmlformats.org/officeDocument/2006/relationships/hyperlink" Target="http://commons.wikimedia.org/wiki/File:Arrufoquebranto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Claudio_Elias" TargetMode="External"/><Relationship Id="rId4" Type="http://schemas.openxmlformats.org/officeDocument/2006/relationships/hyperlink" Target="http://commons.wikimedia.org/wiki/File:Arrufoquebranto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Ναυπηγικό σχέδιο και αρχές </a:t>
            </a:r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casd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smtClean="0"/>
              <a:t>Ενότητα 1</a:t>
            </a:r>
            <a:r>
              <a:rPr lang="el-GR" sz="2600" b="1" dirty="0"/>
              <a:t>4</a:t>
            </a:r>
            <a:r>
              <a:rPr lang="el-GR" sz="260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Διόρθωση Βυθίσματος Λόγω Κάμψης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Γεώργιος Κ. </a:t>
            </a:r>
            <a:r>
              <a:rPr lang="el-GR" sz="2200" dirty="0" err="1"/>
              <a:t>Χατζηκωνσταντής</a:t>
            </a:r>
            <a:r>
              <a:rPr lang="el-GR" sz="2200" dirty="0"/>
              <a:t> Επίκουρος Καθηγητής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Διπλ</a:t>
            </a:r>
            <a:r>
              <a:rPr lang="el-GR" sz="2200" dirty="0"/>
              <a:t>. Ναυπηγός Μηχανολόγος Μηχανικός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M.Sc</a:t>
            </a:r>
            <a:r>
              <a:rPr lang="el-GR" sz="2200" dirty="0"/>
              <a:t>. ‘’Διασφάλιση Ποιότητας’’, Τμήμα </a:t>
            </a:r>
            <a:r>
              <a:rPr lang="el-GR" sz="2200" dirty="0" smtClean="0"/>
              <a:t>Ναυπηγικών Μηχανικών ΤΕ</a:t>
            </a: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Χατζηκωνσταντής</a:t>
            </a:r>
            <a:r>
              <a:rPr lang="el-GR" sz="2000" dirty="0" smtClean="0"/>
              <a:t> 2014. </a:t>
            </a:r>
            <a:r>
              <a:rPr lang="el-GR" sz="2000" dirty="0"/>
              <a:t>Γεώργιος </a:t>
            </a:r>
            <a:r>
              <a:rPr lang="el-GR" sz="2000" dirty="0" err="1"/>
              <a:t>Χατζηκωνσταντής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Ναυπηγικό σχέδιο και αρχές </a:t>
            </a:r>
            <a:r>
              <a:rPr lang="el-GR" sz="2000" dirty="0" err="1"/>
              <a:t>casd</a:t>
            </a:r>
            <a:r>
              <a:rPr lang="el-GR" sz="2000" dirty="0" smtClean="0"/>
              <a:t>. Ενότητα 1</a:t>
            </a:r>
            <a:r>
              <a:rPr lang="el-GR" sz="2000" dirty="0"/>
              <a:t>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Διόρθωση Βυθίσματος Λόγω Κάμψης».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6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Διόρθωση βυθίσματος λόγω κάμψης </a:t>
            </a:r>
            <a:br>
              <a:rPr lang="el-GR" sz="4400" dirty="0" smtClean="0"/>
            </a:br>
            <a:r>
              <a:rPr lang="el-GR" sz="3600" b="0" dirty="0" smtClean="0"/>
              <a:t>(1 από 7)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952328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Τα πλοία παρουσιάζουν παραμορφώσεις οι οποίες οφείλονται είτε σε φυσικές αιτίες (μέση του πλοίου σε κορυφή κύματος , άκρα του πλοίου σε κορυφές κυμάτων) , ή σε κακή φόρτωση , ή λανθασμένος </a:t>
            </a:r>
            <a:r>
              <a:rPr lang="el-GR" sz="2400" dirty="0" err="1"/>
              <a:t>ερματισμός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Οι επαναλαμβανόμενες παραμορφώσεις μπορεί να καταστούν μόνιμες με καταστρεπτικές συνέπειες.</a:t>
            </a:r>
          </a:p>
          <a:p>
            <a:pPr marL="0" indent="0">
              <a:spcBef>
                <a:spcPts val="2400"/>
              </a:spcBef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Διόρθωση βυθίσματος λόγω κάμψης</a:t>
            </a:r>
            <a:r>
              <a:rPr lang="el-GR" dirty="0"/>
              <a:t> </a:t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23565"/>
          </a:xfrm>
        </p:spPr>
        <p:txBody>
          <a:bodyPr/>
          <a:lstStyle/>
          <a:p>
            <a:r>
              <a:rPr lang="el-GR" dirty="0"/>
              <a:t>Άκρα του πλοίου στην κορυφή κύματος : τα ακραία βυθίσματα πλώρης / πρύμνης είναι ίσα αλλά μικρότερα του βυθίσματος στη μέση.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35105"/>
            <a:ext cx="3816427" cy="1170533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15" y="2949925"/>
            <a:ext cx="3778250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3265" y="43651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Arrufoquebranto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Claudio Elias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440815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0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Διόρθωση βυθίσματος λόγω κάμψης </a:t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9401" y="1355331"/>
            <a:ext cx="8229600" cy="1296144"/>
          </a:xfrm>
        </p:spPr>
        <p:txBody>
          <a:bodyPr/>
          <a:lstStyle/>
          <a:p>
            <a:r>
              <a:rPr lang="el-GR" dirty="0"/>
              <a:t>Μέση του πλοίου στην κορυφή κύματος : τα ακραία βυθίσματα πλώρης / πρύμνης είναι ίσα αλλά μεγαλύτερα του βυθίσματος στη μέση.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52936"/>
            <a:ext cx="3779848" cy="1310754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17515"/>
            <a:ext cx="3995737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7328" y="43651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Arrufoquebranto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Claudio Elias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5752" y="445743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Διόρθωση βυθίσματος λόγω κάμψης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Στην περίπτωση </a:t>
            </a:r>
            <a:r>
              <a:rPr lang="el-GR" b="1" dirty="0" smtClean="0"/>
              <a:t>Κύρτωσης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l-GR" dirty="0" err="1"/>
              <a:t>Hogging</a:t>
            </a:r>
            <a:r>
              <a:rPr lang="el-GR" dirty="0"/>
              <a:t>) :</a:t>
            </a:r>
          </a:p>
          <a:p>
            <a:pPr>
              <a:spcBef>
                <a:spcPts val="3000"/>
              </a:spcBef>
            </a:pPr>
            <a:r>
              <a:rPr lang="el-GR" dirty="0" smtClean="0"/>
              <a:t>Το </a:t>
            </a:r>
            <a:r>
              <a:rPr lang="el-GR" dirty="0"/>
              <a:t>εκτόπισμα που προκύπτει από υδροστατικό διάγραμμα (ή       κλίμακα φορτώσεως) με το βύθισμα </a:t>
            </a:r>
            <a:r>
              <a:rPr lang="el-GR" dirty="0" err="1"/>
              <a:t>dM</a:t>
            </a:r>
            <a:r>
              <a:rPr lang="el-GR" dirty="0"/>
              <a:t> το οποίο είναι μικρότερο από το βύθισμα χωρίς κάμψη , είναι μικρότερο από το πραγματικό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3000"/>
              </a:spcBef>
            </a:pPr>
            <a:r>
              <a:rPr lang="el-GR" dirty="0" smtClean="0"/>
              <a:t>Το </a:t>
            </a:r>
            <a:r>
              <a:rPr lang="el-GR" dirty="0"/>
              <a:t>εκτόπισμα που προκύπτει εάν χρησιμοποιηθεί το μέσο βύθισμα = μέσος όρος βυθίσματος πλώρης και πρύμνης , είναι μεγαλύτερο από το πραγματικό.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Διόρθωση βυθίσματος λόγω κάμψης </a:t>
            </a:r>
            <a:br>
              <a:rPr lang="el-GR" sz="4400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dirty="0"/>
              <a:t>Στην περίπτωση </a:t>
            </a:r>
            <a:r>
              <a:rPr lang="el-GR" b="1" dirty="0" smtClean="0"/>
              <a:t>Κύρτωσης </a:t>
            </a:r>
            <a:r>
              <a:rPr lang="el-GR" b="1" dirty="0"/>
              <a:t>(</a:t>
            </a:r>
            <a:r>
              <a:rPr lang="en-US" b="1" dirty="0"/>
              <a:t>Hogging)</a:t>
            </a:r>
            <a:r>
              <a:rPr lang="el-GR" dirty="0"/>
              <a:t> , το πραγματικό εκτόπισμα </a:t>
            </a:r>
            <a:r>
              <a:rPr lang="el-GR" dirty="0" smtClean="0"/>
              <a:t>είναι:  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Μεγαλύτερο του εκτοπίσματος του υδροστατικού με βύθισμα </a:t>
            </a:r>
            <a:r>
              <a:rPr lang="en-US" dirty="0"/>
              <a:t>d</a:t>
            </a:r>
            <a:r>
              <a:rPr lang="el-GR" baseline="-25000" dirty="0"/>
              <a:t>Μ</a:t>
            </a:r>
            <a:r>
              <a:rPr lang="el-GR" dirty="0"/>
              <a:t> , κατά τα τμήματα ζ</a:t>
            </a:r>
            <a:r>
              <a:rPr lang="el-GR" baseline="-25000" dirty="0"/>
              <a:t>1</a:t>
            </a:r>
            <a:r>
              <a:rPr lang="el-GR" dirty="0"/>
              <a:t> και ζ</a:t>
            </a:r>
            <a:r>
              <a:rPr lang="el-GR" baseline="-25000" dirty="0"/>
              <a:t>2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Μικρότερο από το εκτόπισμα που ευρίσκεται από το υδροστατικό με βύθισμα ½ (</a:t>
            </a:r>
            <a:r>
              <a:rPr lang="en-US" dirty="0" err="1"/>
              <a:t>d</a:t>
            </a:r>
            <a:r>
              <a:rPr lang="en-US" baseline="-25000" dirty="0" err="1"/>
              <a:t>A</a:t>
            </a:r>
            <a:r>
              <a:rPr lang="en-US" dirty="0"/>
              <a:t>  +  </a:t>
            </a:r>
            <a:r>
              <a:rPr lang="en-US" dirty="0" err="1"/>
              <a:t>d</a:t>
            </a:r>
            <a:r>
              <a:rPr lang="en-US" baseline="-25000" dirty="0" err="1"/>
              <a:t>F</a:t>
            </a:r>
            <a:r>
              <a:rPr lang="en-US" dirty="0"/>
              <a:t> ) </a:t>
            </a:r>
            <a:r>
              <a:rPr lang="el-GR" dirty="0"/>
              <a:t>κατά το τμήμα ε.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54" y="4437112"/>
            <a:ext cx="4932091" cy="1646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607935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0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Διόρθωση βυθίσματος λόγω κάμψης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(6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45638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Στην περίπτωση </a:t>
            </a:r>
            <a:r>
              <a:rPr lang="el-GR" b="1" dirty="0" err="1" smtClean="0"/>
              <a:t>Κοίλωσης</a:t>
            </a:r>
            <a:r>
              <a:rPr lang="el-GR" b="1" dirty="0" smtClean="0"/>
              <a:t> </a:t>
            </a:r>
            <a:r>
              <a:rPr lang="el-GR" b="1" dirty="0"/>
              <a:t>(</a:t>
            </a:r>
            <a:r>
              <a:rPr lang="en-US" b="1" dirty="0"/>
              <a:t>Sagging)</a:t>
            </a:r>
            <a:r>
              <a:rPr lang="el-GR" dirty="0"/>
              <a:t> , το πραγματικό εκτόπισμα </a:t>
            </a:r>
            <a:r>
              <a:rPr lang="el-GR" dirty="0" smtClean="0"/>
              <a:t>είναι: 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l-GR" dirty="0" smtClean="0"/>
              <a:t>Μικρότερο </a:t>
            </a:r>
            <a:r>
              <a:rPr lang="el-GR" dirty="0"/>
              <a:t>του εκτοπίσματος του υδροστατικού με βύθισμα </a:t>
            </a:r>
            <a:r>
              <a:rPr lang="en-US" dirty="0"/>
              <a:t>d</a:t>
            </a:r>
            <a:r>
              <a:rPr lang="el-GR" baseline="-25000" dirty="0"/>
              <a:t>Μ</a:t>
            </a:r>
            <a:r>
              <a:rPr lang="el-GR" dirty="0"/>
              <a:t> , κατά τα τμήματα β</a:t>
            </a:r>
            <a:r>
              <a:rPr lang="el-GR" baseline="-25000" dirty="0"/>
              <a:t>1</a:t>
            </a:r>
            <a:r>
              <a:rPr lang="el-GR" dirty="0"/>
              <a:t>  και β</a:t>
            </a:r>
            <a:r>
              <a:rPr lang="el-GR" baseline="-25000" dirty="0"/>
              <a:t>2</a:t>
            </a:r>
            <a:r>
              <a:rPr lang="el-GR" dirty="0" smtClean="0"/>
              <a:t>.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l-GR" dirty="0" smtClean="0"/>
              <a:t>Μεγαλύτερο </a:t>
            </a:r>
            <a:r>
              <a:rPr lang="el-GR" dirty="0"/>
              <a:t>από το εκτόπισμα που ευρίσκεται από το υδροστατικό με βύθισμα ½ (</a:t>
            </a:r>
            <a:r>
              <a:rPr lang="en-US" dirty="0" err="1"/>
              <a:t>dA</a:t>
            </a:r>
            <a:r>
              <a:rPr lang="en-US" dirty="0"/>
              <a:t>  +  </a:t>
            </a:r>
            <a:r>
              <a:rPr lang="en-US" dirty="0" err="1"/>
              <a:t>dF</a:t>
            </a:r>
            <a:r>
              <a:rPr lang="en-US" dirty="0"/>
              <a:t> ) </a:t>
            </a:r>
            <a:r>
              <a:rPr lang="el-GR" dirty="0"/>
              <a:t>κατά το τμήμα 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83242"/>
            <a:ext cx="46672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9852" y="619924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3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Διόρθωση βυθίσματος λόγω κάμψης </a:t>
            </a:r>
            <a:br>
              <a:rPr lang="el-GR" sz="4400" dirty="0"/>
            </a:br>
            <a:r>
              <a:rPr lang="el-GR" sz="3600" b="0" dirty="0" smtClean="0"/>
              <a:t>(7 </a:t>
            </a:r>
            <a:r>
              <a:rPr lang="el-GR" sz="3600" b="0" dirty="0"/>
              <a:t>από </a:t>
            </a:r>
            <a:r>
              <a:rPr lang="el-GR" sz="3600" b="0" dirty="0" smtClean="0"/>
              <a:t>7)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Σε κάθε περίπτωση , υπολογίζεται το </a:t>
            </a:r>
            <a:r>
              <a:rPr lang="el-GR" b="1" dirty="0" smtClean="0"/>
              <a:t>Διορθωμένο βύθισμα </a:t>
            </a:r>
            <a:r>
              <a:rPr lang="el-GR" dirty="0" smtClean="0"/>
              <a:t>με </a:t>
            </a:r>
            <a:r>
              <a:rPr lang="el-GR" dirty="0"/>
              <a:t>τις παρακάτω </a:t>
            </a:r>
            <a:r>
              <a:rPr lang="el-GR" dirty="0" smtClean="0"/>
              <a:t>σχέσεις: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2123728" y="2193749"/>
                <a:ext cx="4263860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+4×</m:t>
                          </m:r>
                          <m:sSub>
                            <m:sSub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193749"/>
                <a:ext cx="4263860" cy="7935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4397112" y="3098025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2123728" y="3725634"/>
                <a:ext cx="4263860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+6×</m:t>
                          </m:r>
                          <m:sSub>
                            <m:sSub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725634"/>
                <a:ext cx="4263860" cy="793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390364" y="4653136"/>
            <a:ext cx="836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Με το βύθισμα αυτό υπολογίζεται το εκτόπισμα από το υδροστατικό διάγραμμα (ή την κλίμακα φόρτωσης).</a:t>
            </a:r>
          </a:p>
        </p:txBody>
      </p:sp>
    </p:spTree>
    <p:extLst>
      <p:ext uri="{BB962C8B-B14F-4D97-AF65-F5344CB8AC3E}">
        <p14:creationId xmlns:p14="http://schemas.microsoft.com/office/powerpoint/2010/main" val="35599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pmlatenew">
  <a:themeElements>
    <a:clrScheme name="Προσαρμοσμένο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tepmlatenew</Template>
  <TotalTime>4</TotalTime>
  <Words>987</Words>
  <Application>Microsoft Office PowerPoint</Application>
  <PresentationFormat>Προβολή στην οθόνη (4:3)</PresentationFormat>
  <Paragraphs>104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tepmlatenew</vt:lpstr>
      <vt:lpstr>OC_template_updated</vt:lpstr>
      <vt:lpstr>1_OC_template_updated</vt:lpstr>
      <vt:lpstr>Ναυπηγικό σχέδιο και αρχές casd</vt:lpstr>
      <vt:lpstr>Διόρθωση βυθίσματος λόγω κάμψης  (1 από 7)</vt:lpstr>
      <vt:lpstr>Διόρθωση βυθίσματος λόγω κάμψης  (2 από 7)</vt:lpstr>
      <vt:lpstr>Διόρθωση βυθίσματος λόγω κάμψης  (3 από 7)</vt:lpstr>
      <vt:lpstr>Διόρθωση βυθίσματος λόγω κάμψης  (4 από 7)</vt:lpstr>
      <vt:lpstr>Διόρθωση βυθίσματος λόγω κάμψης  (5 από 7)</vt:lpstr>
      <vt:lpstr>Διόρθωση βυθίσματος λόγω κάμψης  (6 από 7)</vt:lpstr>
      <vt:lpstr>Διόρθωση βυθίσματος λόγω κάμψης  (7 από 7)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</dc:title>
  <dc:creator>opencourses@teiath.gr</dc:creator>
  <cp:lastModifiedBy>fkaram2</cp:lastModifiedBy>
  <cp:revision>5</cp:revision>
  <dcterms:created xsi:type="dcterms:W3CDTF">2014-10-25T14:01:25Z</dcterms:created>
  <dcterms:modified xsi:type="dcterms:W3CDTF">2015-06-04T07:09:37Z</dcterms:modified>
</cp:coreProperties>
</file>