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0" r:id="rId2"/>
    <p:sldId id="318" r:id="rId3"/>
    <p:sldId id="319" r:id="rId4"/>
    <p:sldId id="320" r:id="rId5"/>
    <p:sldId id="311" r:id="rId6"/>
    <p:sldId id="312" r:id="rId7"/>
    <p:sldId id="313" r:id="rId8"/>
    <p:sldId id="314" r:id="rId9"/>
    <p:sldId id="315" r:id="rId10"/>
    <p:sldId id="316" r:id="rId11"/>
    <p:sldId id="31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D0"/>
    <a:srgbClr val="004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47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04240-F8BD-4686-AAE0-3B6850C3785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490D-167A-494A-B15D-DEE31B5DA2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7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6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3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2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0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2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3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5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9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0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9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uqCNjbQn54" TargetMode="External"/><Relationship Id="rId2" Type="http://schemas.openxmlformats.org/officeDocument/2006/relationships/hyperlink" Target="https://www.youtube.com/watch?v=PrN9mYXvrs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5rNdJb2H2qs" TargetMode="External"/><Relationship Id="rId4" Type="http://schemas.openxmlformats.org/officeDocument/2006/relationships/hyperlink" Target="https://www.youtube.com/watch?v=5rQr5YVNqI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16832"/>
          </a:xfrm>
        </p:spPr>
        <p:txBody>
          <a:bodyPr>
            <a:normAutofit/>
          </a:bodyPr>
          <a:lstStyle/>
          <a:p>
            <a:r>
              <a:rPr lang="el-GR" dirty="0" smtClean="0"/>
              <a:t>Εργαλείο αφήγησης για τη δημιουργία </a:t>
            </a:r>
            <a:r>
              <a:rPr lang="en-US" dirty="0" smtClean="0"/>
              <a:t>podcast - Audacity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573015"/>
            <a:ext cx="6400800" cy="1276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8911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837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Διεπαφή</a:t>
            </a:r>
            <a:r>
              <a:rPr lang="el-GR" dirty="0" smtClean="0"/>
              <a:t> </a:t>
            </a:r>
            <a:r>
              <a:rPr lang="en-US" dirty="0" smtClean="0"/>
              <a:t>audacity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 descr="http://cdn.portableapps.com/AudacityPor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λειτουργίες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http://cdn.techgyd.com/2015/02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7" y="1249680"/>
            <a:ext cx="840932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Βίντεοδηγοί</a:t>
            </a:r>
            <a:r>
              <a:rPr lang="el-GR" dirty="0" smtClean="0"/>
              <a:t> για την επεξεργασία ήχου με το </a:t>
            </a:r>
            <a:r>
              <a:rPr lang="en-US" dirty="0" smtClean="0"/>
              <a:t>audacity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Audacity: A walk through on the basics of editing audio using Audacity</a:t>
            </a:r>
            <a:endParaRPr lang="en-US" dirty="0"/>
          </a:p>
          <a:p>
            <a:r>
              <a:rPr lang="en-US" dirty="0">
                <a:hlinkClick r:id="rId3"/>
              </a:rPr>
              <a:t>Audacity Beginner Tutorial - YouTube</a:t>
            </a:r>
            <a:r>
              <a:rPr lang="en-US" dirty="0"/>
              <a:t> </a:t>
            </a:r>
          </a:p>
          <a:p>
            <a:r>
              <a:rPr lang="en-US" u="sng" dirty="0">
                <a:hlinkClick r:id="rId4"/>
              </a:rPr>
              <a:t>Audacity - Audio Editing</a:t>
            </a:r>
            <a:endParaRPr lang="en-US" dirty="0"/>
          </a:p>
          <a:p>
            <a:r>
              <a:rPr lang="en-US" u="sng" dirty="0">
                <a:hlinkClick r:id="rId5"/>
              </a:rPr>
              <a:t>Audacity - Lesson 1, The Basics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40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</a:t>
            </a:r>
            <a:r>
              <a:rPr lang="el-GR" sz="2000" dirty="0" smtClean="0"/>
              <a:t> </a:t>
            </a:r>
            <a:r>
              <a:rPr lang="el-GR" sz="2000" dirty="0"/>
              <a:t>2014. Ομάδα ανάπτυξης Ανοιχτών Ακαδημαϊκών Μαθημάτων. </a:t>
            </a:r>
            <a:r>
              <a:rPr lang="el-GR" sz="2000" dirty="0"/>
              <a:t>«Εργαλείο αφήγησης για τη δημιουργία </a:t>
            </a:r>
            <a:r>
              <a:rPr lang="el-GR" sz="2000" dirty="0" err="1"/>
              <a:t>podcast</a:t>
            </a:r>
            <a:r>
              <a:rPr lang="el-GR" sz="2000" dirty="0"/>
              <a:t> - </a:t>
            </a:r>
            <a:r>
              <a:rPr lang="el-GR" sz="2000" dirty="0" err="1"/>
              <a:t>Audacity</a:t>
            </a:r>
            <a:r>
              <a:rPr lang="el-GR" sz="2000" dirty="0"/>
              <a:t>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668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92651213681ce2dd88b9dd9589469427684f4"/>
  <p:tag name="ARTICULATE_PROJECT_OPEN" val="0"/>
  <p:tag name="ISPRING_RESOURCE_PATHS_HASH_PRESENTER" val="e98c1c587d583aab5e331aed010ca7ee1cfcdd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624</Words>
  <Application>Microsoft Office PowerPoint</Application>
  <PresentationFormat>On-screen Show (4:3)</PresentationFormat>
  <Paragraphs>74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OC_template_updated</vt:lpstr>
      <vt:lpstr>Εργαλείο αφήγησης για τη δημιουργία podcast - Audacity</vt:lpstr>
      <vt:lpstr>Διεπαφή audacity</vt:lpstr>
      <vt:lpstr>Βασικές λειτουργίες</vt:lpstr>
      <vt:lpstr>Βίντεοδηγοί για την επεξεργασία ήχου με το audacity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Ανοικτά Ακαδημαϊκά Μαθήματα</dc:title>
  <dc:creator>alex</dc:creator>
  <cp:lastModifiedBy>alex</cp:lastModifiedBy>
  <cp:revision>51</cp:revision>
  <dcterms:created xsi:type="dcterms:W3CDTF">2006-08-16T00:00:00Z</dcterms:created>
  <dcterms:modified xsi:type="dcterms:W3CDTF">2015-12-03T13:06:57Z</dcterms:modified>
</cp:coreProperties>
</file>